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7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5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3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7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52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3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63" r:id="rId4"/>
    <p:sldLayoutId id="2147483664" r:id="rId5"/>
    <p:sldLayoutId id="2147483670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9A072-3B38-42B3-8D41-2C14906F6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2" b="2899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F5A94-2124-3847-BBA6-2CED569CD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Data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61930-BCAE-AC41-8316-968203791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pPr algn="l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8157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3624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828282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Garamond</vt:lpstr>
      <vt:lpstr>Sagona Book</vt:lpstr>
      <vt:lpstr>Sagona ExtraLight</vt:lpstr>
      <vt:lpstr>SavonVTI</vt:lpstr>
      <vt:lpstr>Data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Presentation</dc:title>
  <dc:creator>Jon Westfall</dc:creator>
  <cp:lastModifiedBy>Jon Westfall</cp:lastModifiedBy>
  <cp:revision>1</cp:revision>
  <dcterms:created xsi:type="dcterms:W3CDTF">2020-04-06T16:41:23Z</dcterms:created>
  <dcterms:modified xsi:type="dcterms:W3CDTF">2020-04-06T16:41:37Z</dcterms:modified>
</cp:coreProperties>
</file>