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879A-EB15-43C9-B656-D891D15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37D62-A17E-419D-86EB-BE25FF26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B69C-5DE4-4CBC-8E05-28C90C80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F298-DCED-4B81-8F7B-3F4E001C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B76E-6B7D-46A9-BED4-02F892F7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71E3-DD4D-4FD8-A40F-8F57F6E5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E1BB4-ABA9-4BBD-94D3-4C2B17E3E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5465-297D-4AAB-8B3E-C89F2127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EE28-2475-48A4-A18C-96907993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08A6-12A0-41DD-8610-D7A0F0ED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7F0DD-4A53-4EB6-9FEF-479C96216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B53BE-1A90-4B34-BA64-2A013EDFB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74EE-18C2-4D35-A305-428B552E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8319-BFB8-45CC-8F0E-E3151A49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73EB-4BA8-4BEB-8276-874A9237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279-BD72-42BF-8831-9FEB7947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4F5E-2CB4-4906-A275-E6FF3EB9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E267-866D-44E1-AEF4-4531139C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B4BA-78A0-4B8B-8336-3B5F319F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BB1E-E750-4E30-B177-30D26E00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0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94B9-645E-4680-9361-B0EA4397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1597-0AAF-4703-B730-8DFD0D1D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C63CE-B3A7-4E1B-B2E1-C8779666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2F05-4582-48A1-9131-3E4D893F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C452-FF7B-4564-B6FD-B8A9D24C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D2EC-B5A7-4A77-A052-1D1AB85E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DE31-D46F-4C04-8897-83870F1FD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3728A-65B3-45DD-8561-358A51300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75237-5A1F-4272-95CC-FFF374D4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88A7-9BC0-4E86-9070-4156ADEF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80479-9FD9-479C-9B1C-53136857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2695-A4BC-4E98-BFA3-9D67A97C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8D01-6234-47D3-8CA3-A8802EBC8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92EA-82A4-4465-8503-90A5ABE5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864ED-0239-4A9A-8236-CF70D05B4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9B685-ED45-4FD4-9F14-FCA817F9A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CBEEA-8459-4E2E-BA9B-01E50B9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53999-48CD-4AAF-AC74-3B31563D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05659-2726-4CB9-AC04-B031126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36F4-7617-426A-87DB-31467942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55FD3-02F8-486B-8785-39F44A02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69B0C-7347-4DB0-AB0D-033AD1B7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77255-76D3-41F9-BDF5-B97F1FEA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FC248-DBAE-4A12-B4ED-7C1AB45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B133-F574-485D-9E10-D181D31D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2A03-0E6B-42B5-B887-5F50AE2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1E35-7195-46E3-9CF3-1C86EABA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C477-DFBB-4B70-B687-945A83B3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0AC04-44C9-4E1E-9ECC-780DCCAC1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53FE3-B01A-4BE0-8A45-D8BF4FF3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7143F-DBCC-4FCB-8041-A87380A3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F057-D7CF-4199-94D2-60ED926F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B61A-97C3-4EDF-ADFD-6816B9A9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2F034-F3AA-4F1C-9461-81D0E4798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CBD77-20E8-45F9-89D5-46A8549B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6112-7E46-4224-B8D9-FFF58CDA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FF6CE-9748-442F-AEDD-9AA29D90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8115-3A70-4E13-97EC-3892A148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149B7-E2B6-42C7-A8E5-AFED24C1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3AEB-DD9D-4A2D-931F-3C6D49E1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800D-B7E3-4BB3-AC58-53F129DC3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FC08-DD46-4CA4-816B-2F861BC4B7B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EC67-E22F-4168-84C8-6716CEEDA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BB7F-501C-47BE-9502-A2C5A4733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B1267-5465-4AA6-B232-E23DBC1F2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EA2DF-C811-47A2-AA33-6E1C0CB9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62" y="2415145"/>
            <a:ext cx="1919696" cy="841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EE4D3-131B-49A8-8A32-227CBBE7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81" y="2747379"/>
            <a:ext cx="978075" cy="10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9DF39-6ABB-41A4-B167-B55E9638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36" y="3495674"/>
            <a:ext cx="7573341" cy="1831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240F0-F1D6-4E80-A064-93CDD2212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1421122"/>
            <a:ext cx="677925" cy="87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0F8FCA-BB2F-49F5-9977-56D778969292}"/>
              </a:ext>
            </a:extLst>
          </p:cNvPr>
          <p:cNvSpPr/>
          <p:nvPr/>
        </p:nvSpPr>
        <p:spPr>
          <a:xfrm>
            <a:off x="4391025" y="2326463"/>
            <a:ext cx="2124075" cy="1019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07903-028D-4B1F-828E-5AF33D32FD2B}"/>
              </a:ext>
            </a:extLst>
          </p:cNvPr>
          <p:cNvSpPr/>
          <p:nvPr/>
        </p:nvSpPr>
        <p:spPr>
          <a:xfrm>
            <a:off x="4391025" y="3340318"/>
            <a:ext cx="7648570" cy="219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DBE0F-2692-4D45-9F32-CE34ADC6CB7F}"/>
              </a:ext>
            </a:extLst>
          </p:cNvPr>
          <p:cNvSpPr/>
          <p:nvPr/>
        </p:nvSpPr>
        <p:spPr>
          <a:xfrm>
            <a:off x="4391024" y="2009774"/>
            <a:ext cx="7648571" cy="35242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9E47D-88BB-4E3A-A826-96BCD30F7635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46756" y="3256979"/>
            <a:ext cx="93474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C11C7A5-DB7B-41B4-BF8C-316CE8A25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202" y="574019"/>
            <a:ext cx="835911" cy="92330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3D9DC9-3435-49D1-98CD-AF0728E479A3}"/>
              </a:ext>
            </a:extLst>
          </p:cNvPr>
          <p:cNvCxnSpPr/>
          <p:nvPr/>
        </p:nvCxnSpPr>
        <p:spPr>
          <a:xfrm flipV="1">
            <a:off x="7553325" y="1503781"/>
            <a:ext cx="0" cy="50599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41A04-698F-448A-9DD0-7ED12FE88117}"/>
              </a:ext>
            </a:extLst>
          </p:cNvPr>
          <p:cNvSpPr/>
          <p:nvPr/>
        </p:nvSpPr>
        <p:spPr>
          <a:xfrm>
            <a:off x="371475" y="2162175"/>
            <a:ext cx="1165348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Books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85B46-58C5-448A-8B23-51CB431F802C}"/>
              </a:ext>
            </a:extLst>
          </p:cNvPr>
          <p:cNvSpPr/>
          <p:nvPr/>
        </p:nvSpPr>
        <p:spPr>
          <a:xfrm>
            <a:off x="371475" y="3014079"/>
            <a:ext cx="1165348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Employee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200F2-D8B2-4277-A958-96674A32E0DB}"/>
              </a:ext>
            </a:extLst>
          </p:cNvPr>
          <p:cNvSpPr/>
          <p:nvPr/>
        </p:nvSpPr>
        <p:spPr>
          <a:xfrm>
            <a:off x="371475" y="3865983"/>
            <a:ext cx="1165348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Config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47D9148-7599-40F3-8372-A1DCD70CB4A8}"/>
              </a:ext>
            </a:extLst>
          </p:cNvPr>
          <p:cNvSpPr/>
          <p:nvPr/>
        </p:nvSpPr>
        <p:spPr>
          <a:xfrm>
            <a:off x="1219200" y="1860522"/>
            <a:ext cx="1295698" cy="2654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7E3C0-C00E-4D82-A23C-8E718CE471D2}"/>
              </a:ext>
            </a:extLst>
          </p:cNvPr>
          <p:cNvSpPr/>
          <p:nvPr/>
        </p:nvSpPr>
        <p:spPr>
          <a:xfrm>
            <a:off x="3503426" y="2951935"/>
            <a:ext cx="824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Source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23DD33-E0BE-4125-BF2E-9D07273280EE}"/>
              </a:ext>
            </a:extLst>
          </p:cNvPr>
          <p:cNvSpPr/>
          <p:nvPr/>
        </p:nvSpPr>
        <p:spPr>
          <a:xfrm>
            <a:off x="7553325" y="1530782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0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Rawat</dc:creator>
  <cp:lastModifiedBy>Sudhir Rawat</cp:lastModifiedBy>
  <cp:revision>4</cp:revision>
  <dcterms:created xsi:type="dcterms:W3CDTF">2018-08-29T15:50:06Z</dcterms:created>
  <dcterms:modified xsi:type="dcterms:W3CDTF">2018-08-29T16:27:56Z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sudhiraw@microsoft.com</vt:lpwstr>
  </property>
  <property fmtid="{D5CDD505-2E9C-101B-9397-08002B2CF9AE}" pid="5" name="MSIP_Label_f42aa342-8706-4288-bd11-ebb85995028c_SetDate">
    <vt:lpwstr>2018-08-29T16:27:30.2657371Z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