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4B8B779-4C91-4459-870F-71A9882EE5F7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0525F2A-4FC0-47E8-8479-6536C56DE1B8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B779-4C91-4459-870F-71A9882EE5F7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5F2A-4FC0-47E8-8479-6536C56DE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B779-4C91-4459-870F-71A9882EE5F7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5F2A-4FC0-47E8-8479-6536C56DE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B779-4C91-4459-870F-71A9882EE5F7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5F2A-4FC0-47E8-8479-6536C56DE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B779-4C91-4459-870F-71A9882EE5F7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5F2A-4FC0-47E8-8479-6536C56DE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B779-4C91-4459-870F-71A9882EE5F7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5F2A-4FC0-47E8-8479-6536C56DE1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B779-4C91-4459-870F-71A9882EE5F7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5F2A-4FC0-47E8-8479-6536C56DE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B779-4C91-4459-870F-71A9882EE5F7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5F2A-4FC0-47E8-8479-6536C56DE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B779-4C91-4459-870F-71A9882EE5F7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5F2A-4FC0-47E8-8479-6536C56DE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B779-4C91-4459-870F-71A9882EE5F7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5F2A-4FC0-47E8-8479-6536C56DE1B8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B779-4C91-4459-870F-71A9882EE5F7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5F2A-4FC0-47E8-8479-6536C56DE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4B8B779-4C91-4459-870F-71A9882EE5F7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0525F2A-4FC0-47E8-8479-6536C56DE1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Rancangan</a:t>
            </a:r>
            <a:r>
              <a:rPr lang="en-US" b="1" dirty="0" smtClean="0">
                <a:solidFill>
                  <a:schemeClr val="bg1"/>
                </a:solidFill>
              </a:rPr>
              <a:t> Game Final Project </a:t>
            </a:r>
            <a:r>
              <a:rPr lang="en-US" b="1" dirty="0" err="1" smtClean="0">
                <a:solidFill>
                  <a:schemeClr val="bg1"/>
                </a:solidFill>
              </a:rPr>
              <a:t>Praktikum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Desain</a:t>
            </a:r>
            <a:r>
              <a:rPr lang="en-US" b="1" dirty="0" smtClean="0">
                <a:solidFill>
                  <a:schemeClr val="bg1"/>
                </a:solidFill>
              </a:rPr>
              <a:t> Multiplayer Game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: </a:t>
            </a:r>
            <a:r>
              <a:rPr lang="en-US" dirty="0" err="1" smtClean="0"/>
              <a:t>Apriana</a:t>
            </a:r>
            <a:r>
              <a:rPr lang="en-US" dirty="0" smtClean="0"/>
              <a:t> </a:t>
            </a:r>
            <a:r>
              <a:rPr lang="en-US" dirty="0" err="1" smtClean="0"/>
              <a:t>Pramadita</a:t>
            </a:r>
            <a:endParaRPr lang="en-US" dirty="0" smtClean="0"/>
          </a:p>
          <a:p>
            <a:r>
              <a:rPr lang="en-US" dirty="0" smtClean="0"/>
              <a:t>NRP ; 4210161004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1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dirty="0" smtClean="0"/>
              <a:t>Genre game : arcade, fighting</a:t>
            </a:r>
          </a:p>
          <a:p>
            <a:endParaRPr lang="en-US" dirty="0" smtClean="0"/>
          </a:p>
          <a:p>
            <a:r>
              <a:rPr lang="en-US" dirty="0" err="1" smtClean="0"/>
              <a:t>Deskripsi</a:t>
            </a:r>
            <a:r>
              <a:rPr lang="en-US" dirty="0" smtClean="0"/>
              <a:t> game :</a:t>
            </a:r>
          </a:p>
          <a:p>
            <a:pPr marL="0" indent="0">
              <a:buNone/>
            </a:pPr>
            <a:r>
              <a:rPr lang="en-US" dirty="0" smtClean="0"/>
              <a:t>Game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game fighting 2 </a:t>
            </a:r>
            <a:r>
              <a:rPr lang="en-US" dirty="0" err="1" smtClean="0"/>
              <a:t>dimensi</a:t>
            </a:r>
            <a:r>
              <a:rPr lang="en-US" dirty="0" smtClean="0"/>
              <a:t>  </a:t>
            </a:r>
            <a:r>
              <a:rPr lang="en-US" dirty="0" err="1" smtClean="0"/>
              <a:t>dimana</a:t>
            </a:r>
            <a:r>
              <a:rPr lang="en-US" dirty="0" smtClean="0"/>
              <a:t> 2 player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bermain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bersamaan</a:t>
            </a:r>
            <a:r>
              <a:rPr lang="en-US" dirty="0" smtClean="0"/>
              <a:t>.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pemain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menyerang</a:t>
            </a:r>
            <a:r>
              <a:rPr lang="en-US" dirty="0" smtClean="0"/>
              <a:t>. </a:t>
            </a:r>
            <a:r>
              <a:rPr lang="en-US" dirty="0" err="1" smtClean="0"/>
              <a:t>Pemain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menghabiskan</a:t>
            </a:r>
            <a:r>
              <a:rPr lang="en-US" dirty="0" smtClean="0"/>
              <a:t> health bar </a:t>
            </a:r>
            <a:r>
              <a:rPr lang="en-US" dirty="0" err="1" smtClean="0"/>
              <a:t>lawannya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pemenang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45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Fitur</a:t>
            </a:r>
            <a:r>
              <a:rPr lang="en-US" dirty="0" smtClean="0"/>
              <a:t> :</a:t>
            </a:r>
          </a:p>
          <a:p>
            <a:r>
              <a:rPr lang="en-US" dirty="0" smtClean="0"/>
              <a:t>Login</a:t>
            </a:r>
          </a:p>
          <a:p>
            <a:pPr marL="0" indent="0">
              <a:buNone/>
            </a:pPr>
            <a:r>
              <a:rPr lang="en-US" dirty="0" err="1" smtClean="0"/>
              <a:t>Pemain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login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google</a:t>
            </a:r>
            <a:r>
              <a:rPr lang="en-US" dirty="0" smtClean="0"/>
              <a:t> play service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Leaderboard</a:t>
            </a:r>
          </a:p>
          <a:p>
            <a:pPr marL="0" indent="0">
              <a:buNone/>
            </a:pPr>
            <a:r>
              <a:rPr lang="en-US" dirty="0" err="1" smtClean="0"/>
              <a:t>Pemain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mengunggah</a:t>
            </a:r>
            <a:r>
              <a:rPr lang="en-US" dirty="0" smtClean="0"/>
              <a:t> </a:t>
            </a:r>
            <a:r>
              <a:rPr lang="en-US" dirty="0" err="1" smtClean="0"/>
              <a:t>skor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skor</a:t>
            </a:r>
            <a:r>
              <a:rPr lang="en-US" dirty="0" smtClean="0"/>
              <a:t> </a:t>
            </a:r>
            <a:r>
              <a:rPr lang="en-US" dirty="0" err="1" smtClean="0"/>
              <a:t>pemain</a:t>
            </a:r>
            <a:r>
              <a:rPr lang="en-US" dirty="0" smtClean="0"/>
              <a:t> lain </a:t>
            </a:r>
          </a:p>
        </p:txBody>
      </p:sp>
    </p:spTree>
    <p:extLst>
      <p:ext uri="{BB962C8B-B14F-4D97-AF65-F5344CB8AC3E}">
        <p14:creationId xmlns:p14="http://schemas.microsoft.com/office/powerpoint/2010/main" val="2492960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56</TotalTime>
  <Words>79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Rancangan Game Final Project Praktikum Desain Multiplayer Game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Dita</dc:creator>
  <cp:lastModifiedBy>Dita</cp:lastModifiedBy>
  <cp:revision>6</cp:revision>
  <dcterms:created xsi:type="dcterms:W3CDTF">2019-05-02T02:31:10Z</dcterms:created>
  <dcterms:modified xsi:type="dcterms:W3CDTF">2019-05-09T03:19:47Z</dcterms:modified>
</cp:coreProperties>
</file>