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2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7E26-A9BB-45F5-A608-7831D934FE2B}" type="datetimeFigureOut">
              <a:rPr lang="en-US" smtClean="0"/>
              <a:t>01-May-18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6119-51AA-4100-917D-01CD41F6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s3prens.wordpress.com/2013/03/21/definisi-formal-limit/" TargetMode="External"/><Relationship Id="rId2" Type="http://schemas.openxmlformats.org/officeDocument/2006/relationships/hyperlink" Target="http://idschool.net/sma/matematika-sma/turun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erimatematikalengkap.blogspot.co.id/2017/10/teorema-limi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Aided :</a:t>
            </a:r>
            <a:br>
              <a:rPr lang="en-US" dirty="0" smtClean="0"/>
            </a:br>
            <a:r>
              <a:rPr lang="en-US" sz="5300" dirty="0" smtClean="0"/>
              <a:t>Limit </a:t>
            </a:r>
            <a:r>
              <a:rPr lang="en-US" sz="5300" dirty="0" err="1" smtClean="0"/>
              <a:t>dan</a:t>
            </a:r>
            <a:r>
              <a:rPr lang="en-US" sz="5300" dirty="0" smtClean="0"/>
              <a:t> </a:t>
            </a:r>
            <a:r>
              <a:rPr lang="en-US" sz="5300" dirty="0" err="1" smtClean="0"/>
              <a:t>Diferensial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Apriana</a:t>
            </a:r>
            <a:r>
              <a:rPr lang="en-US" dirty="0" smtClean="0"/>
              <a:t> </a:t>
            </a:r>
            <a:r>
              <a:rPr lang="en-US" dirty="0" err="1" smtClean="0"/>
              <a:t>Pramadita</a:t>
            </a:r>
            <a:endParaRPr lang="en-US" dirty="0" smtClean="0"/>
          </a:p>
          <a:p>
            <a:r>
              <a:rPr lang="en-US" dirty="0" smtClean="0"/>
              <a:t>4210161004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http://idschool.net/sma/matematika-sma/turunan/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https://yos3prens.wordpress.com/2013/03/21/definisi-formal-limit/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http://materimatematikalengkap.blogspot.co.id/2017/10/teorema-limit.html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3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Jika</a:t>
            </a:r>
            <a:r>
              <a:rPr lang="en-US" dirty="0"/>
              <a:t> 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i="1" dirty="0"/>
              <a:t>L</a:t>
            </a:r>
            <a:r>
              <a:rPr lang="en-US" dirty="0"/>
              <a:t> </a:t>
            </a:r>
            <a:r>
              <a:rPr lang="en-US" dirty="0" err="1"/>
              <a:t>ketika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</a:t>
            </a:r>
            <a:r>
              <a:rPr lang="en-US" dirty="0" err="1"/>
              <a:t>mendekati</a:t>
            </a:r>
            <a:r>
              <a:rPr lang="en-US" dirty="0"/>
              <a:t> </a:t>
            </a:r>
            <a:r>
              <a:rPr lang="en-US" i="1" dirty="0"/>
              <a:t>c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limit 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dirty="0"/>
              <a:t> </a:t>
            </a:r>
            <a:r>
              <a:rPr lang="en-US" dirty="0" err="1"/>
              <a:t>mendekati</a:t>
            </a:r>
            <a:r>
              <a:rPr lang="en-US" dirty="0"/>
              <a:t> </a:t>
            </a:r>
            <a:r>
              <a:rPr lang="en-US" i="1" dirty="0"/>
              <a:t>c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dituliskan</a:t>
            </a:r>
            <a:endParaRPr lang="en-US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b="1" i="1" dirty="0" err="1" smtClean="0"/>
              <a:t>Definisi</a:t>
            </a:r>
            <a:r>
              <a:rPr lang="en-US" b="1" i="1" dirty="0" smtClean="0"/>
              <a:t> </a:t>
            </a:r>
            <a:r>
              <a:rPr lang="en-US" b="1" i="1" dirty="0"/>
              <a:t>Limit</a:t>
            </a:r>
            <a:br>
              <a:rPr lang="en-US" b="1" i="1" dirty="0"/>
            </a:br>
            <a:r>
              <a:rPr lang="en-US" i="1" dirty="0" err="1"/>
              <a:t>Misalkan</a:t>
            </a:r>
            <a:r>
              <a:rPr lang="en-US" i="1" dirty="0"/>
              <a:t> f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fungsi</a:t>
            </a:r>
            <a:r>
              <a:rPr lang="en-US" i="1" dirty="0"/>
              <a:t> yang </a:t>
            </a:r>
            <a:r>
              <a:rPr lang="en-US" i="1" dirty="0" err="1"/>
              <a:t>terdefinisi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selang</a:t>
            </a:r>
            <a:r>
              <a:rPr lang="en-US" i="1" dirty="0"/>
              <a:t> </a:t>
            </a:r>
            <a:r>
              <a:rPr lang="en-US" i="1" dirty="0" err="1"/>
              <a:t>buka</a:t>
            </a:r>
            <a:r>
              <a:rPr lang="en-US" i="1" dirty="0"/>
              <a:t> yang </a:t>
            </a:r>
            <a:r>
              <a:rPr lang="en-US" i="1" dirty="0" err="1"/>
              <a:t>memuat</a:t>
            </a:r>
            <a:r>
              <a:rPr lang="en-US" i="1" dirty="0"/>
              <a:t> c (</a:t>
            </a:r>
            <a:r>
              <a:rPr lang="en-US" i="1" dirty="0" err="1"/>
              <a:t>kemungkinan</a:t>
            </a:r>
            <a:r>
              <a:rPr lang="en-US" i="1" dirty="0"/>
              <a:t> </a:t>
            </a:r>
            <a:r>
              <a:rPr lang="en-US" i="1" dirty="0" err="1"/>
              <a:t>bisa</a:t>
            </a:r>
            <a:r>
              <a:rPr lang="en-US" i="1" dirty="0"/>
              <a:t> </a:t>
            </a:r>
            <a:r>
              <a:rPr lang="en-US" i="1" dirty="0" err="1"/>
              <a:t>hanya</a:t>
            </a:r>
            <a:r>
              <a:rPr lang="en-US" i="1" dirty="0"/>
              <a:t> di </a:t>
            </a:r>
            <a:r>
              <a:rPr lang="en-US" i="1" dirty="0" err="1"/>
              <a:t>kanan-kiri</a:t>
            </a:r>
            <a:r>
              <a:rPr lang="en-US" i="1" dirty="0"/>
              <a:t> c)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misalkan</a:t>
            </a:r>
            <a:r>
              <a:rPr lang="en-US" i="1" dirty="0"/>
              <a:t> L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sebarang</a:t>
            </a:r>
            <a:r>
              <a:rPr lang="en-US" i="1" dirty="0"/>
              <a:t> </a:t>
            </a:r>
            <a:r>
              <a:rPr lang="en-US" i="1" dirty="0" err="1"/>
              <a:t>bilangan</a:t>
            </a:r>
            <a:r>
              <a:rPr lang="en-US" i="1" dirty="0"/>
              <a:t> real. </a:t>
            </a:r>
            <a:r>
              <a:rPr lang="en-US" i="1" dirty="0" err="1"/>
              <a:t>Pernyataan</a:t>
            </a:r>
            <a:r>
              <a:rPr lang="en-US" i="1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/>
              <a:t>berarti</a:t>
            </a:r>
            <a:r>
              <a:rPr lang="en-US" i="1" dirty="0"/>
              <a:t>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</a:t>
            </a:r>
            <a:r>
              <a:rPr lang="el-GR" i="1" dirty="0"/>
              <a:t>ε &gt; 0 </a:t>
            </a:r>
            <a:r>
              <a:rPr lang="en-US" i="1" dirty="0" err="1"/>
              <a:t>ada</a:t>
            </a:r>
            <a:r>
              <a:rPr lang="en-US" i="1" dirty="0"/>
              <a:t> </a:t>
            </a:r>
            <a:r>
              <a:rPr lang="el-GR" i="1" dirty="0"/>
              <a:t>δ &gt; 0 </a:t>
            </a:r>
            <a:r>
              <a:rPr lang="en-US" i="1" dirty="0" err="1"/>
              <a:t>sedemikian</a:t>
            </a:r>
            <a:r>
              <a:rPr lang="en-US" i="1" dirty="0"/>
              <a:t>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0 &lt; |x – c| &lt; </a:t>
            </a:r>
            <a:r>
              <a:rPr lang="el-GR" i="1" dirty="0"/>
              <a:t>δ, </a:t>
            </a:r>
            <a:r>
              <a:rPr lang="en-US" i="1" dirty="0" err="1"/>
              <a:t>maka</a:t>
            </a:r>
            <a:r>
              <a:rPr lang="en-US" i="1" dirty="0"/>
              <a:t> |f(x) – L| &lt; </a:t>
            </a:r>
            <a:r>
              <a:rPr lang="el-GR" i="1" dirty="0"/>
              <a:t>ε.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Definisi Li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77" y="2590800"/>
            <a:ext cx="3435123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1590810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a, c </a:t>
            </a:r>
            <a:r>
              <a:rPr lang="en-US" dirty="0" err="1"/>
              <a:t>dan</a:t>
            </a:r>
            <a:r>
              <a:rPr lang="en-US" dirty="0"/>
              <a:t> 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real </a:t>
            </a:r>
            <a:r>
              <a:rPr lang="en-US" dirty="0" err="1"/>
              <a:t>serta</a:t>
            </a:r>
            <a:r>
              <a:rPr lang="en-US" dirty="0"/>
              <a:t> f(x) </a:t>
            </a:r>
            <a:r>
              <a:rPr lang="en-US" dirty="0" err="1"/>
              <a:t>dan</a:t>
            </a:r>
            <a:r>
              <a:rPr lang="en-US" dirty="0"/>
              <a:t> g(x)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terdefinisi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limit:</a:t>
            </a:r>
          </a:p>
        </p:txBody>
      </p:sp>
      <p:pic>
        <p:nvPicPr>
          <p:cNvPr id="7170" name="Picture 2" descr="https://4.bp.blogspot.com/-sj38uaDT8f0/WfVz92UWP1I/AAAAAAAABDQ/zb1p4HfBQHMHeUHoBUW-CowXzHS6FKpQQCLcBGAs/s1600/Teorema%2BLim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0410"/>
            <a:ext cx="6553200" cy="423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DIFERENSIAL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Jika</a:t>
            </a:r>
            <a:r>
              <a:rPr lang="en-US" dirty="0"/>
              <a:t> 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 </a:t>
            </a:r>
            <a:r>
              <a:rPr lang="en-US" dirty="0" err="1"/>
              <a:t>atau</a:t>
            </a:r>
            <a:r>
              <a:rPr lang="en-US" dirty="0"/>
              <a:t> y = f(x), </a:t>
            </a:r>
            <a:r>
              <a:rPr lang="en-US" dirty="0" err="1"/>
              <a:t>maka</a:t>
            </a:r>
            <a:r>
              <a:rPr lang="en-US" dirty="0"/>
              <a:t> f'(x) = y'(x) </a:t>
            </a:r>
            <a:r>
              <a:rPr lang="en-US" dirty="0" err="1"/>
              <a:t>atau</a:t>
            </a:r>
            <a:r>
              <a:rPr lang="en-US" dirty="0"/>
              <a:t>  </a:t>
            </a:r>
            <a:r>
              <a:rPr lang="en-US" dirty="0" err="1"/>
              <a:t>seluruhnya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 </a:t>
            </a:r>
            <a:r>
              <a:rPr lang="en-US" dirty="0" err="1"/>
              <a:t>terhadap</a:t>
            </a:r>
            <a:r>
              <a:rPr lang="en-US" dirty="0"/>
              <a:t> x.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f(x)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asalkan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limitnya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\[f'(x)\;= \lim_{h\rightarrow 0}\frac{\textrm{f(x+h)}-\textrm{f(x)}}{h}\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02856"/>
            <a:ext cx="5343659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70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1 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Teorema</a:t>
            </a:r>
            <a:r>
              <a:rPr lang="en-US" dirty="0" smtClean="0"/>
              <a:t> 2 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) 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76400"/>
            <a:ext cx="4533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69172"/>
            <a:ext cx="7924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9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7"/>
            <a:ext cx="8229600" cy="4525963"/>
          </a:xfrm>
        </p:spPr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3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pangkat</a:t>
            </a:r>
            <a:r>
              <a:rPr lang="en-US" dirty="0" smtClean="0"/>
              <a:t>) 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fi-FI" dirty="0" smtClean="0"/>
              <a:t>Teorema 4 (Aturan Kelipatan Konstanta) 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244656" cy="170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6" y="3800475"/>
            <a:ext cx="79057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25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5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)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Teorema</a:t>
            </a:r>
            <a:r>
              <a:rPr lang="en-US" dirty="0" smtClean="0"/>
              <a:t> 6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) 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76295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639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7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kali)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Teorema</a:t>
            </a:r>
            <a:r>
              <a:rPr lang="en-US" dirty="0" smtClean="0"/>
              <a:t> 8 (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) 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5439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191000"/>
            <a:ext cx="83915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HUBUNGAN LIMIT DAN DIFERENSIAL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err="1"/>
              <a:t>Seperti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ketahui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sesaat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limit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laju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rata-rata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 </a:t>
            </a:r>
            <a:r>
              <a:rPr lang="en-US" sz="2000" i="1" dirty="0"/>
              <a:t>h</a:t>
            </a:r>
            <a:r>
              <a:rPr lang="en-US" sz="2000" dirty="0"/>
              <a:t> 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mendekati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dituliskan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  <a:p>
            <a:pPr marL="0" indent="0" fontAlgn="base">
              <a:buNone/>
            </a:pPr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/>
              <a:t>limit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turunan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 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di </a:t>
            </a:r>
            <a:r>
              <a:rPr lang="en-US" sz="2000" dirty="0" err="1"/>
              <a:t>sekitar</a:t>
            </a:r>
            <a:r>
              <a:rPr lang="en-US" sz="2000" dirty="0"/>
              <a:t> </a:t>
            </a:r>
            <a:r>
              <a:rPr lang="en-US" sz="2000" i="1" dirty="0"/>
              <a:t>x</a:t>
            </a:r>
            <a:r>
              <a:rPr lang="en-US" sz="2000" dirty="0"/>
              <a:t> = </a:t>
            </a:r>
            <a:r>
              <a:rPr lang="en-US" sz="2000" i="1" dirty="0"/>
              <a:t>a</a:t>
            </a:r>
            <a:r>
              <a:rPr lang="en-US" sz="2000" dirty="0"/>
              <a:t>.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turunan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dituliskan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44" y="2657474"/>
            <a:ext cx="2737556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81600"/>
            <a:ext cx="42580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1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150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Pemrograman Komputer Aided : Limit dan Diferensial</vt:lpstr>
      <vt:lpstr>LIMIT</vt:lpstr>
      <vt:lpstr>PowerPoint Presentation</vt:lpstr>
      <vt:lpstr>DIFERENSIAL</vt:lpstr>
      <vt:lpstr>PowerPoint Presentation</vt:lpstr>
      <vt:lpstr>PowerPoint Presentation</vt:lpstr>
      <vt:lpstr>PowerPoint Presentation</vt:lpstr>
      <vt:lpstr>PowerPoint Presentation</vt:lpstr>
      <vt:lpstr>HUBUNGAN LIMIT DAN DIFERENSIAL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Dita</dc:creator>
  <cp:lastModifiedBy>Dita</cp:lastModifiedBy>
  <cp:revision>11</cp:revision>
  <dcterms:created xsi:type="dcterms:W3CDTF">2018-05-01T15:42:25Z</dcterms:created>
  <dcterms:modified xsi:type="dcterms:W3CDTF">2018-05-01T16:57:10Z</dcterms:modified>
</cp:coreProperties>
</file>