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6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BE12-D738-48F2-8D77-6B42D6F95C66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88FE-E870-431F-AE42-2276F9C24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Nama</a:t>
            </a:r>
            <a:r>
              <a:rPr lang="en-US" dirty="0"/>
              <a:t> : </a:t>
            </a:r>
            <a:r>
              <a:rPr lang="en-US" dirty="0" err="1"/>
              <a:t>Apriana</a:t>
            </a:r>
            <a:r>
              <a:rPr lang="en-US" dirty="0"/>
              <a:t> </a:t>
            </a:r>
            <a:r>
              <a:rPr lang="en-US" dirty="0" err="1"/>
              <a:t>Pramadita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NRP : 4210161004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Pattern :</a:t>
            </a:r>
          </a:p>
          <a:p>
            <a:r>
              <a:rPr lang="en-US" dirty="0" smtClean="0"/>
              <a:t>4. Observer</a:t>
            </a:r>
          </a:p>
          <a:p>
            <a:r>
              <a:rPr lang="en-US" dirty="0" smtClean="0"/>
              <a:t>5. Prototype</a:t>
            </a:r>
          </a:p>
          <a:p>
            <a:r>
              <a:rPr lang="en-US" dirty="0" smtClean="0"/>
              <a:t>6. 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219200"/>
            <a:ext cx="80010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Nama</a:t>
            </a:r>
            <a:r>
              <a:rPr lang="en-US" dirty="0"/>
              <a:t> game : Castle Defense</a:t>
            </a:r>
          </a:p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, item, </a:t>
            </a:r>
            <a:r>
              <a:rPr lang="en-US" dirty="0" err="1"/>
              <a:t>koin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instance</a:t>
            </a:r>
          </a:p>
          <a:p>
            <a:r>
              <a:rPr lang="en-US" dirty="0" err="1"/>
              <a:t>Gambar</a:t>
            </a:r>
            <a:r>
              <a:rPr lang="en-US" dirty="0"/>
              <a:t> class diagram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4543425" cy="216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0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Penjelasan</a:t>
            </a:r>
            <a:r>
              <a:rPr lang="en-US" dirty="0"/>
              <a:t> pattern :</a:t>
            </a:r>
          </a:p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instance,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pattern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instance yang </a:t>
            </a:r>
            <a:r>
              <a:rPr lang="en-US" dirty="0" err="1"/>
              <a:t>tercipta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game : My Little Pony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43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962400"/>
          </a:xfrm>
        </p:spPr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achievement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.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player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achievement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achievement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/behavior yang </a:t>
            </a:r>
            <a:r>
              <a:rPr lang="en-US" dirty="0" err="1"/>
              <a:t>berbeda-beda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2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en-US" dirty="0" smtClean="0"/>
              <a:t>Design Pattern :</a:t>
            </a:r>
            <a:endParaRPr lang="en-US" dirty="0"/>
          </a:p>
        </p:txBody>
      </p:sp>
      <p:pic>
        <p:nvPicPr>
          <p:cNvPr id="4" name="Picture 3" descr="Image result for observer pattern desig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91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Mengapa</a:t>
            </a:r>
            <a:r>
              <a:rPr lang="en-US" dirty="0"/>
              <a:t> pattern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Observer </a:t>
            </a:r>
            <a:r>
              <a:rPr lang="en-US" dirty="0"/>
              <a:t>pattern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mengurus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lain yang </a:t>
            </a:r>
            <a:r>
              <a:rPr lang="en-US" dirty="0" err="1"/>
              <a:t>disebut</a:t>
            </a:r>
            <a:r>
              <a:rPr lang="en-US" dirty="0"/>
              <a:t> observer.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observer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method.</a:t>
            </a:r>
          </a:p>
          <a:p>
            <a:pPr marL="0" indent="0">
              <a:buNone/>
            </a:pPr>
            <a:r>
              <a:rPr lang="en-US" dirty="0"/>
              <a:t>Observer pattern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update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observer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achievement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.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yang </a:t>
            </a:r>
            <a:r>
              <a:rPr lang="en-US" dirty="0" err="1"/>
              <a:t>memberitahu</a:t>
            </a:r>
            <a:r>
              <a:rPr lang="en-US" dirty="0"/>
              <a:t> observer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achievement.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6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game : </a:t>
            </a:r>
            <a:r>
              <a:rPr lang="en-US" dirty="0" err="1" smtClean="0"/>
              <a:t>Pokemon</a:t>
            </a:r>
            <a:r>
              <a:rPr lang="en-US" dirty="0" smtClean="0"/>
              <a:t> Fire Red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pokemon fire red dung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4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sebuah</a:t>
            </a:r>
            <a:r>
              <a:rPr lang="en-US" dirty="0" smtClean="0"/>
              <a:t> dungeon (</a:t>
            </a:r>
            <a:r>
              <a:rPr lang="en-US" dirty="0" err="1" smtClean="0"/>
              <a:t>gua</a:t>
            </a:r>
            <a:r>
              <a:rPr lang="en-US" dirty="0" smtClean="0"/>
              <a:t>, </a:t>
            </a:r>
            <a:r>
              <a:rPr lang="en-US" dirty="0" err="1" smtClean="0"/>
              <a:t>hutan</a:t>
            </a:r>
            <a:r>
              <a:rPr lang="en-US" dirty="0" smtClean="0"/>
              <a:t>, </a:t>
            </a:r>
            <a:r>
              <a:rPr lang="en-US" dirty="0" err="1" smtClean="0"/>
              <a:t>terowongan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wild </a:t>
            </a:r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wild </a:t>
            </a:r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spawner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class, redundancy, </a:t>
            </a:r>
            <a:r>
              <a:rPr lang="en-US" dirty="0" err="1" smtClean="0"/>
              <a:t>duplikasi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181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en-US" dirty="0" smtClean="0"/>
              <a:t>Design Pattern :</a:t>
            </a:r>
            <a:endParaRPr lang="en-US" dirty="0"/>
          </a:p>
        </p:txBody>
      </p:sp>
      <p:sp>
        <p:nvSpPr>
          <p:cNvPr id="2" name="AutoShape 2" descr="Image result for prototype design class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9612"/>
            <a:ext cx="6931025" cy="485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83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Mengapa</a:t>
            </a:r>
            <a:r>
              <a:rPr lang="en-US" dirty="0"/>
              <a:t> pattern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Prototype pattern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men-spawn </a:t>
            </a:r>
            <a:r>
              <a:rPr lang="en-US" dirty="0" err="1" smtClean="0"/>
              <a:t>objek</a:t>
            </a:r>
            <a:r>
              <a:rPr lang="en-US" dirty="0" smtClean="0"/>
              <a:t> lain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Seekor</a:t>
            </a:r>
            <a:r>
              <a:rPr lang="en-US" dirty="0" smtClean="0"/>
              <a:t> wild </a:t>
            </a:r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prototip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wild </a:t>
            </a:r>
            <a:r>
              <a:rPr lang="en-US" dirty="0" err="1" smtClean="0"/>
              <a:t>pokemon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Kita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spawner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.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method </a:t>
            </a:r>
            <a:r>
              <a:rPr lang="en-US" dirty="0" err="1" smtClean="0"/>
              <a:t>abstact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-clone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9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333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Nama : Apriana Pramadita NRP : 4210161004 </vt:lpstr>
      <vt:lpstr>4. Observer</vt:lpstr>
      <vt:lpstr>PowerPoint Presentation</vt:lpstr>
      <vt:lpstr>PowerPoint Presentation</vt:lpstr>
      <vt:lpstr>PowerPoint Presentation</vt:lpstr>
      <vt:lpstr>5. Prototype</vt:lpstr>
      <vt:lpstr>PowerPoint Presentation</vt:lpstr>
      <vt:lpstr>PowerPoint Presentation</vt:lpstr>
      <vt:lpstr>PowerPoint Presentation</vt:lpstr>
      <vt:lpstr>6. Singleton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Dita</dc:creator>
  <cp:lastModifiedBy>Dita</cp:lastModifiedBy>
  <cp:revision>6</cp:revision>
  <dcterms:created xsi:type="dcterms:W3CDTF">2018-03-06T06:19:31Z</dcterms:created>
  <dcterms:modified xsi:type="dcterms:W3CDTF">2018-03-06T08:01:29Z</dcterms:modified>
</cp:coreProperties>
</file>