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E9437-85FE-BE04-96BA-EFB680A0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B87F3-0BEC-CA0A-04DB-8ADCFD03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B0AF6-F1A4-BEB9-8416-CD27373A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151C8-ACE9-F57C-EBD3-82894702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117A4-AEC3-095C-5004-B6BFA440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E1C0A-9F18-28C0-4CFB-C8F3D975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70610-5BC3-E9E6-7265-BEE6F9EE8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EBAB5-C9AB-5097-00AE-099B6C5E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4A766-F5D7-572B-D9A8-731023D4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B06FE-B71C-6FF5-80AA-BB8FDF2E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6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82D9E-68BD-3C23-1560-B19FCD864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07566-5CD0-4682-CF90-22E3E32F7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3DFBA-64AE-FC15-D5CF-7EF2E260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06ABF-FBA1-3880-473E-08D9E062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ECD47-B7FF-D586-6ABD-EB03E1E2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1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A48BA-1239-07C9-2802-C2CC02FA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43C55-04C1-C125-2D5F-130F4FB0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FEB97-7C8A-21F3-EB9F-0F3E384F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5867D-0C6C-2C2E-48BB-EDC49700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668E9-F33F-11B2-C1E1-32E8BFE7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A72F-D540-01FD-5B32-5F65A336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1A36E-9D84-897F-33DF-E1D17CC7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874EA-4A5B-89BD-54F0-F4E27A46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2BC3E-1FAF-3AA3-FBD1-7E918868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AEA88-78F2-12E2-B78B-386C2CC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3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65250-0871-A6D9-C1F6-CBFF2608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E50D9-22D1-2065-B260-B78635692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F02D68-4FA5-05E9-2584-F8C24E009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234BB-61A4-436A-13DB-1D47E653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CC6D3-88D2-1C37-06CC-FDEA7673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00A9E-302E-FC43-5466-46894493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2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43E70-8ADC-2B4B-192F-0B4593B8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2D27D-EB60-2C8E-6DBF-EA964BCA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78D64A-AF07-F1A4-4DC8-DFD67007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F77C02-98E6-4CE0-D593-318A939AD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D481FC-1B60-D9D6-1660-D2F198D1E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BB1D9-A9C8-F391-43BB-F62D482A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1C68DC-4DA4-B9D8-6D45-D9CB32C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C034D-F378-65F5-4EBD-1D6BCA28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7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6D6A0-671E-0D91-E32F-10245785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031DB3-25FE-EE04-028D-D9640DFE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4380AA-C8BA-4720-59CF-2B7AB9C3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DD796F-A76B-98C3-5387-73C0D208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8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F90DE-EF23-CD47-CCB4-8613DCFA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1F2A7A-8290-3AF4-7F56-71E13C87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805501-A8C0-7396-B58E-8F0191D3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B2EC2-F976-8106-9585-CF05E86A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42A75-0743-B2CB-43F0-9AF732D4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DFD0A4-AD8E-310E-E4CF-3C41116D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5CBDE-C7EA-0D11-0417-8CEB57EE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8DCD1-54AB-3FDE-FFF9-FF5C84F2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883D1-BC5C-19DC-15B2-CD1964A0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5C476-EEC8-5903-AD12-59910AD0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173C56-8725-1016-9FFC-A6A6142EB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E402F-936B-3D3D-FB97-ADF4A4888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AF1AA-3ED2-F0AE-BB70-E9E93819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716CF-C13E-DB55-FED9-73C5CACC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1D04F-54E1-B8BF-436A-1729C550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759565-3895-1CF8-7338-EF5B915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1E2EA-9917-2D4B-60DD-2AAF6B148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88266-F3C0-BD5A-3866-E71EF5C5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6C83-EDAB-49B4-B17E-B922513D558C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C982E-6F89-6D5C-29AC-0EC1893C8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3F6CB-8495-66BE-ABED-CF58813B4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3688-CDC2-4471-9186-161B29C3F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1C0AF-D5E5-6C2C-B781-38E56861A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345" y="161781"/>
            <a:ext cx="9144000" cy="2387600"/>
          </a:xfrm>
        </p:spPr>
        <p:txBody>
          <a:bodyPr/>
          <a:lstStyle/>
          <a:p>
            <a:r>
              <a:rPr lang="zh-CN" altLang="en-US" dirty="0"/>
              <a:t>操作系统的发展历程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B3EC62-FF4E-855A-E122-6E3476B38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网络空间安全 薛凡豪</a:t>
            </a:r>
          </a:p>
        </p:txBody>
      </p:sp>
    </p:spTree>
    <p:extLst>
      <p:ext uri="{BB962C8B-B14F-4D97-AF65-F5344CB8AC3E}">
        <p14:creationId xmlns:p14="http://schemas.microsoft.com/office/powerpoint/2010/main" val="58154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645A9-A823-E5D1-95AA-9D7277DD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（三）国产手机操作系统现状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13E00-7DA7-33E0-A906-C7C1E8D29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5"/>
            <a:ext cx="10515600" cy="4351338"/>
          </a:xfrm>
        </p:spPr>
        <p:txBody>
          <a:bodyPr/>
          <a:lstStyle/>
          <a:p>
            <a:r>
              <a:rPr lang="zh-CN" altLang="en-US" dirty="0"/>
              <a:t>代表：鸿蒙</a:t>
            </a:r>
            <a:r>
              <a:rPr lang="en-US" altLang="zh-CN" dirty="0"/>
              <a:t>OS</a:t>
            </a:r>
            <a:r>
              <a:rPr lang="zh-CN" altLang="en-US" dirty="0"/>
              <a:t>（</a:t>
            </a:r>
            <a:r>
              <a:rPr lang="en-US" altLang="zh-CN" dirty="0"/>
              <a:t>Harmony OS) 2019</a:t>
            </a:r>
            <a:r>
              <a:rPr lang="zh-CN" altLang="en-US" dirty="0"/>
              <a:t>年上线 </a:t>
            </a:r>
            <a:r>
              <a:rPr lang="zh-CN" altLang="en-US" dirty="0">
                <a:solidFill>
                  <a:srgbClr val="FF0000"/>
                </a:solidFill>
              </a:rPr>
              <a:t>微内核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Harmony 3.0</a:t>
            </a: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应用生态上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，从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HarmonyOS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到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HarmonyOS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3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，一年时间，搭载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HarmonyOS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的华为终端规模已达到了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亿，适配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HarmonyOS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Connect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（鸿蒙智联）的第三方厂家设备出货量达到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2.5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亿。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产业生态上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，目前全球范围内已经有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多万鸿蒙生态的开发者，有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多个鸿蒙智联合作伙伴，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HarmonyOS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原子化服务已经有超过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万个，而且随着时间的发展还在迅速增加，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HMS Core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开放两万余个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，近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万款应用跟随华为的步伐走向全球市场。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1B285C-182A-77F7-6BF1-1328CD2A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46" y="-64768"/>
            <a:ext cx="255238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5FC0D-D53C-7B19-1A91-227A2684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（三）国产手机操作系统现状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98F85-E6E6-4D56-63B7-42951AD7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芯片</a:t>
            </a:r>
            <a:endParaRPr lang="en-US" altLang="zh-CN" dirty="0"/>
          </a:p>
          <a:p>
            <a:r>
              <a:rPr lang="zh-CN" altLang="en-US" dirty="0"/>
              <a:t>操作系统</a:t>
            </a:r>
            <a:endParaRPr lang="en-US" altLang="zh-CN" dirty="0"/>
          </a:p>
          <a:p>
            <a:r>
              <a:rPr lang="zh-CN" altLang="en-US" dirty="0"/>
              <a:t>核心技术专利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2020</a:t>
            </a:r>
            <a:r>
              <a:rPr lang="zh-CN" altLang="en-US" dirty="0"/>
              <a:t>年，中国工业和信息化部发布了</a:t>
            </a:r>
            <a:r>
              <a:rPr lang="en-US" altLang="zh-CN" dirty="0"/>
              <a:t>《</a:t>
            </a:r>
            <a:r>
              <a:rPr lang="zh-CN" altLang="en-US" dirty="0"/>
              <a:t>中国自主可控安全产品目录</a:t>
            </a:r>
            <a:r>
              <a:rPr lang="en-US" altLang="zh-CN" dirty="0"/>
              <a:t>》</a:t>
            </a:r>
            <a:r>
              <a:rPr lang="zh-CN" altLang="en-US" dirty="0"/>
              <a:t>，将自主研发的操作系统和应用软件等列入其中</a:t>
            </a:r>
            <a:endParaRPr lang="en-US" altLang="zh-CN" dirty="0"/>
          </a:p>
          <a:p>
            <a:r>
              <a:rPr lang="zh-CN" altLang="en-US" dirty="0"/>
              <a:t>华为</a:t>
            </a:r>
            <a:r>
              <a:rPr lang="en-US" altLang="zh-CN" dirty="0"/>
              <a:t>5G</a:t>
            </a:r>
            <a:r>
              <a:rPr lang="zh-CN" altLang="en-US" dirty="0"/>
              <a:t>专利数量全球第一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64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DAE3-5A67-B532-EDB8-E4BA196A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（四）展望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C75DE-D9F8-CACA-90CA-18B1D051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体会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感觉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风起云涌的时代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一代人有一代人的长征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一代人有一代人的担当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侠之大者、为国为民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F52372-C0E9-480A-3F35-4E64B600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44" y="1027906"/>
            <a:ext cx="5990476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4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CEF59-175B-3BE5-520E-8909F524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C59CC-342A-1344-FD9B-042A6CD7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一、桌面操作系统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(Desktop Operating System)</a:t>
            </a:r>
            <a:endParaRPr lang="en-US" altLang="zh-CN" dirty="0"/>
          </a:p>
          <a:p>
            <a:r>
              <a:rPr lang="zh-CN" altLang="en-US" dirty="0"/>
              <a:t>二、手机操作系统</a:t>
            </a:r>
            <a:r>
              <a:rPr lang="en-US" altLang="zh-CN" dirty="0"/>
              <a:t>(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 mobile phone operating system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7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0634-E262-7E2C-BD49-40F57D12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一、桌面操作系统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371E6-BCFC-9565-2335-13A3B245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（一）开端</a:t>
            </a:r>
            <a:endParaRPr lang="en-US" altLang="zh-CN" dirty="0"/>
          </a:p>
          <a:p>
            <a:r>
              <a:rPr lang="zh-CN" altLang="en-US" dirty="0"/>
              <a:t>（二）高潮</a:t>
            </a:r>
            <a:endParaRPr lang="en-US" altLang="zh-CN" dirty="0"/>
          </a:p>
          <a:p>
            <a:r>
              <a:rPr lang="zh-CN" altLang="en-US" dirty="0"/>
              <a:t>（三）失败</a:t>
            </a:r>
          </a:p>
        </p:txBody>
      </p:sp>
    </p:spTree>
    <p:extLst>
      <p:ext uri="{BB962C8B-B14F-4D97-AF65-F5344CB8AC3E}">
        <p14:creationId xmlns:p14="http://schemas.microsoft.com/office/powerpoint/2010/main" val="404480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24E93-C97D-BFC9-D327-6E1159B6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4" y="257585"/>
            <a:ext cx="10515600" cy="1325563"/>
          </a:xfrm>
        </p:spPr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r>
              <a:rPr lang="zh-CN" altLang="en-US" dirty="0"/>
              <a:t>中国操作系统发展的开端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E258988-29EA-B055-F1BA-C58C7A088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383" y="1915831"/>
            <a:ext cx="5409524" cy="3980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DFBF8E-1BC1-3A22-1AE3-445A3B56046F}"/>
              </a:ext>
            </a:extLst>
          </p:cNvPr>
          <p:cNvSpPr txBox="1"/>
          <p:nvPr/>
        </p:nvSpPr>
        <p:spPr>
          <a:xfrm>
            <a:off x="1283854" y="1874982"/>
            <a:ext cx="50522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/>
            <a:r>
              <a:rPr lang="zh-CN" alt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中国对于操作系统的探索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其实并不晚。</a:t>
            </a:r>
          </a:p>
          <a:p>
            <a:pPr indent="457200" algn="l"/>
            <a:r>
              <a:rPr lang="zh-CN" alt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早在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世纪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年代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中期中国就开始操作系统的研发</a:t>
            </a:r>
            <a:endParaRPr lang="en-US" altLang="zh-CN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indent="457200" algn="l"/>
            <a:r>
              <a:rPr lang="zh-CN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代表人物：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杨芙清、孙钟秀</a:t>
            </a:r>
            <a:r>
              <a:rPr lang="zh-CN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等</a:t>
            </a:r>
            <a:endParaRPr lang="en-US" altLang="zh-CN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indent="457200" algn="l"/>
            <a:r>
              <a:rPr lang="zh-CN" alt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不过当时，操作系统的用途主要是用于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工业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，我国最早的操作系统“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150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机”，目的是改善石油勘探数据计算，提高打井出油率。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(68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年）</a:t>
            </a:r>
            <a:endParaRPr lang="en-US" altLang="zh-CN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indent="457200" algn="l"/>
            <a:r>
              <a:rPr lang="zh-CN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浮点运算速度百万级</a:t>
            </a:r>
            <a:endParaRPr lang="zh-CN" alt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0F0F2B-40E3-443E-C101-9BDE28D2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5" y="1915831"/>
            <a:ext cx="6142857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C64E-946A-D11B-88E2-4936656C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r>
              <a:rPr lang="zh-CN" altLang="en-US" dirty="0"/>
              <a:t>、发展大高潮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12551-17D0-4F54-7877-99EF6997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90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年代，中国研究“神威”系列计算机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OS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国内操作系统真正大潮的发端，始于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1999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国家科技部部长徐冠华一针见血指出我们“缺芯少魂”。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在反微软的热潮下，开源系统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登上了中国舞台。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来到中国，可以追溯到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1994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年，在芬兰读博士的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宫敏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回国休假，带了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张磁盘、存储了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80GB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的自由软件，其中就有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求伯君</a:t>
            </a:r>
            <a:endParaRPr lang="zh-CN" alt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发展火热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2007</a:t>
            </a:r>
            <a:r>
              <a:rPr lang="zh-CN" altLang="en-US" dirty="0"/>
              <a:t>年启动“国家信息化专项”计划，代表</a:t>
            </a:r>
            <a:r>
              <a:rPr lang="en-US" altLang="zh-CN" dirty="0"/>
              <a:t>——</a:t>
            </a:r>
            <a:r>
              <a:rPr lang="zh-CN" altLang="en-US" dirty="0"/>
              <a:t>“龙芯”</a:t>
            </a:r>
            <a:endParaRPr lang="en-US" altLang="zh-CN" dirty="0"/>
          </a:p>
          <a:p>
            <a:r>
              <a:rPr lang="zh-CN" altLang="en-US" dirty="0"/>
              <a:t>结局？</a:t>
            </a:r>
          </a:p>
        </p:txBody>
      </p:sp>
    </p:spTree>
    <p:extLst>
      <p:ext uri="{BB962C8B-B14F-4D97-AF65-F5344CB8AC3E}">
        <p14:creationId xmlns:p14="http://schemas.microsoft.com/office/powerpoint/2010/main" val="281469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9C899-F429-BCD6-C892-CB988B25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68853"/>
            <a:ext cx="10515600" cy="1325563"/>
          </a:xfrm>
        </p:spPr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r>
              <a:rPr lang="zh-CN" altLang="en-US" dirty="0"/>
              <a:t>、失败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85A9-54D6-042A-AB70-77DEEEC2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94416"/>
            <a:ext cx="10515600" cy="477837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绝杀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2007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，微软向国际标准化组织提交了自己的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office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标准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OOXML</a:t>
            </a:r>
          </a:p>
          <a:p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金山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office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和永中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office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等不适配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Windows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Microsoft office 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一家独大</a:t>
            </a:r>
            <a:endParaRPr lang="en-US" altLang="zh-CN" dirty="0"/>
          </a:p>
          <a:p>
            <a:r>
              <a:rPr lang="zh-CN" altLang="en-US" dirty="0"/>
              <a:t>各公司解散</a:t>
            </a:r>
            <a:r>
              <a:rPr lang="en-US" altLang="zh-CN" dirty="0"/>
              <a:t>/</a:t>
            </a:r>
            <a:r>
              <a:rPr lang="zh-CN" altLang="en-US" dirty="0"/>
              <a:t>转型</a:t>
            </a:r>
            <a:endParaRPr lang="en-US" altLang="zh-CN" dirty="0"/>
          </a:p>
          <a:p>
            <a:r>
              <a:rPr lang="zh-CN" altLang="en-US" dirty="0"/>
              <a:t>原因？</a:t>
            </a:r>
            <a:endParaRPr lang="en-US" altLang="zh-CN" dirty="0"/>
          </a:p>
          <a:p>
            <a:r>
              <a:rPr lang="zh-CN" altLang="en-US" dirty="0"/>
              <a:t>生态问题</a:t>
            </a:r>
            <a:r>
              <a:rPr lang="en-US" altLang="zh-CN" dirty="0"/>
              <a:t>——</a:t>
            </a:r>
            <a:r>
              <a:rPr lang="zh-CN" altLang="en-US" dirty="0"/>
              <a:t>宏观、微观</a:t>
            </a:r>
            <a:endParaRPr lang="en-US" altLang="zh-CN" dirty="0"/>
          </a:p>
          <a:p>
            <a:r>
              <a:rPr lang="zh-CN" altLang="en-US" dirty="0"/>
              <a:t>软件适配</a:t>
            </a:r>
            <a:r>
              <a:rPr lang="en-US" altLang="zh-CN" dirty="0"/>
              <a:t>——</a:t>
            </a:r>
            <a:r>
              <a:rPr lang="zh-CN" altLang="en-US" dirty="0"/>
              <a:t>使用者、开发者、投资</a:t>
            </a:r>
            <a:endParaRPr lang="en-US" altLang="zh-CN" dirty="0"/>
          </a:p>
          <a:p>
            <a:r>
              <a:rPr lang="zh-CN" altLang="en-US" dirty="0"/>
              <a:t>硬件</a:t>
            </a:r>
            <a:r>
              <a:rPr lang="en-US" altLang="zh-CN" dirty="0"/>
              <a:t>——</a:t>
            </a:r>
            <a:r>
              <a:rPr lang="zh-CN" altLang="en-US" dirty="0"/>
              <a:t>适配预装</a:t>
            </a:r>
            <a:endParaRPr lang="en-US" altLang="zh-CN" dirty="0"/>
          </a:p>
          <a:p>
            <a:r>
              <a:rPr lang="zh-CN" altLang="en-US" dirty="0"/>
              <a:t>架构</a:t>
            </a:r>
            <a:r>
              <a:rPr lang="en-US" altLang="zh-CN" dirty="0"/>
              <a:t>——ARM</a:t>
            </a:r>
            <a:r>
              <a:rPr lang="zh-CN" altLang="en-US" dirty="0"/>
              <a:t>、</a:t>
            </a:r>
            <a:r>
              <a:rPr lang="en-US" altLang="zh-CN" dirty="0"/>
              <a:t>X86</a:t>
            </a:r>
          </a:p>
          <a:p>
            <a:r>
              <a:rPr lang="zh-CN" altLang="en-US" dirty="0"/>
              <a:t>语言</a:t>
            </a:r>
            <a:r>
              <a:rPr lang="en-US" altLang="zh-CN" dirty="0"/>
              <a:t>——C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搭建起完整的软件开发者、芯片企业、终端企业、运营商等产业链上的各个主体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F294E8-E5AB-F4AA-E06D-DB9C5887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344" y="2094779"/>
            <a:ext cx="5355878" cy="31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47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79DC-8FAD-2932-5D78-AB2B5C9E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二、手机操作系统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8B730-E151-0F30-1861-145F4BC0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（一）初发展</a:t>
            </a:r>
            <a:endParaRPr lang="en-US" altLang="zh-CN" dirty="0"/>
          </a:p>
          <a:p>
            <a:r>
              <a:rPr lang="zh-CN" altLang="en-US" dirty="0"/>
              <a:t>（二）再发展</a:t>
            </a:r>
            <a:endParaRPr lang="en-US" altLang="zh-CN" dirty="0"/>
          </a:p>
          <a:p>
            <a:r>
              <a:rPr lang="zh-CN" altLang="en-US" dirty="0"/>
              <a:t>（三）现状</a:t>
            </a:r>
            <a:endParaRPr lang="en-US" altLang="zh-CN" dirty="0"/>
          </a:p>
          <a:p>
            <a:r>
              <a:rPr lang="zh-CN" altLang="en-US" dirty="0"/>
              <a:t>（四）展望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9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CA1B-21F0-DD4D-4435-5553528F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（一）手机操作系统的发展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6DCAF-B32B-E95B-0936-94FA27257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2007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，搭载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iOS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系统的第一代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iPhone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手机面世，同年底，谷歌公布了一款名为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的操作系统。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2008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年。中国移动发布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OMS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操作系统（基于安卓源代码），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2009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年下旬发布第一个搭载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OMS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的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ophone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，不兼容安卓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2011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年，联通发布沃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phone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操作系统（基于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linux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），强调自主性</a:t>
            </a:r>
            <a:r>
              <a:rPr lang="zh-CN" altLang="en-US" dirty="0"/>
              <a:t>不兼容安卓</a:t>
            </a:r>
            <a:endParaRPr lang="en-US" altLang="zh-CN" dirty="0"/>
          </a:p>
          <a:p>
            <a:r>
              <a:rPr lang="zh-CN" altLang="en-US" dirty="0"/>
              <a:t>微软呢？</a:t>
            </a:r>
            <a:endParaRPr lang="en-US" altLang="zh-CN" dirty="0"/>
          </a:p>
          <a:p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月发布</a:t>
            </a:r>
            <a:r>
              <a:rPr lang="en-US" altLang="zh-CN" dirty="0"/>
              <a:t>windows phone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3E2371-92FC-8130-9B43-847F2E03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39" y="4180046"/>
            <a:ext cx="2419048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9ABB-EAA5-7F2C-DF57-65E0120C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（二）国产操作系统的再发展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4B414-230D-2BB2-A263-3ED3198E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2011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，阿里云正式推出了基于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开发的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YunOS</a:t>
            </a:r>
            <a:endParaRPr lang="en-US" altLang="zh-CN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打算</a:t>
            </a:r>
            <a:r>
              <a:rPr lang="en-US" altLang="zh-CN" dirty="0"/>
              <a:t>——</a:t>
            </a:r>
            <a:r>
              <a:rPr lang="zh-CN" altLang="en-US" dirty="0"/>
              <a:t>兼容安卓</a:t>
            </a:r>
            <a:endParaRPr lang="en-US" altLang="zh-CN" dirty="0"/>
          </a:p>
          <a:p>
            <a:r>
              <a:rPr lang="zh-CN" altLang="en-US" dirty="0"/>
              <a:t>结局</a:t>
            </a:r>
            <a:r>
              <a:rPr lang="en-US" altLang="zh-CN" dirty="0"/>
              <a:t>——</a:t>
            </a:r>
            <a:r>
              <a:rPr lang="zh-CN" altLang="en-US" dirty="0"/>
              <a:t>无法兼容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和魅族合作 </a:t>
            </a:r>
            <a:r>
              <a:rPr lang="en-US" altLang="zh-CN" dirty="0"/>
              <a:t>2015</a:t>
            </a:r>
            <a:r>
              <a:rPr lang="zh-CN" altLang="en-US" dirty="0"/>
              <a:t>年占据</a:t>
            </a:r>
            <a:r>
              <a:rPr lang="en-US" altLang="zh-CN" dirty="0"/>
              <a:t>7%</a:t>
            </a:r>
            <a:r>
              <a:rPr lang="zh-CN" altLang="en-US" dirty="0"/>
              <a:t>占有率，全球第三</a:t>
            </a:r>
            <a:endParaRPr lang="en-US" altLang="zh-CN" dirty="0"/>
          </a:p>
          <a:p>
            <a:r>
              <a:rPr lang="zh-CN" altLang="en-US" dirty="0"/>
              <a:t>后来？</a:t>
            </a:r>
            <a:endParaRPr lang="en-US" altLang="zh-CN" dirty="0"/>
          </a:p>
          <a:p>
            <a:r>
              <a:rPr lang="zh-CN" altLang="en-US" dirty="0"/>
              <a:t>苹果、华为、</a:t>
            </a:r>
            <a:r>
              <a:rPr lang="en-US" altLang="zh-CN" dirty="0"/>
              <a:t>OV</a:t>
            </a:r>
            <a:r>
              <a:rPr lang="zh-CN" altLang="en-US" dirty="0"/>
              <a:t>、小米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转型！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YunOS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已改名为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AliOS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，定位为面向汽车、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IoT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终端、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IoT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芯片和工业物联网的操作系统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与此同时，百度</a:t>
            </a:r>
            <a:r>
              <a:rPr lang="en-US" altLang="zh-CN" dirty="0"/>
              <a:t>OS</a:t>
            </a:r>
            <a:r>
              <a:rPr lang="zh-CN" altLang="en-US" dirty="0"/>
              <a:t>、腾讯</a:t>
            </a:r>
            <a:r>
              <a:rPr lang="en-US" altLang="zh-CN" dirty="0"/>
              <a:t>TOS</a:t>
            </a:r>
            <a:r>
              <a:rPr lang="zh-CN" altLang="en-US" dirty="0"/>
              <a:t>关停</a:t>
            </a:r>
          </a:p>
        </p:txBody>
      </p:sp>
    </p:spTree>
    <p:extLst>
      <p:ext uri="{BB962C8B-B14F-4D97-AF65-F5344CB8AC3E}">
        <p14:creationId xmlns:p14="http://schemas.microsoft.com/office/powerpoint/2010/main" val="10549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769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Arial</vt:lpstr>
      <vt:lpstr>Office 主题​​</vt:lpstr>
      <vt:lpstr>操作系统的发展历程</vt:lpstr>
      <vt:lpstr>目录</vt:lpstr>
      <vt:lpstr>一、桌面操作系统</vt:lpstr>
      <vt:lpstr>(一)中国操作系统发展的开端</vt:lpstr>
      <vt:lpstr>(二)、发展大高潮</vt:lpstr>
      <vt:lpstr>(三)、失败</vt:lpstr>
      <vt:lpstr>二、手机操作系统</vt:lpstr>
      <vt:lpstr>（一）手机操作系统的发展</vt:lpstr>
      <vt:lpstr>（二）国产操作系统的再发展</vt:lpstr>
      <vt:lpstr>（三）国产手机操作系统现状</vt:lpstr>
      <vt:lpstr>（三）国产手机操作系统现状</vt:lpstr>
      <vt:lpstr>（四）展望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操作系统的发展历程</dc:title>
  <dc:creator>薛 凡豪</dc:creator>
  <cp:lastModifiedBy>凡豪 薛</cp:lastModifiedBy>
  <cp:revision>3</cp:revision>
  <dcterms:created xsi:type="dcterms:W3CDTF">2023-03-07T08:13:26Z</dcterms:created>
  <dcterms:modified xsi:type="dcterms:W3CDTF">2023-04-03T08:55:53Z</dcterms:modified>
</cp:coreProperties>
</file>