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EFB8F-69C6-40BC-BCFD-E1606EC43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F75C67-39B1-4039-BCC4-D5F9D8ADB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98342-21F1-4488-8BF1-38140862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530A-49F8-4DE0-8529-D6D564D9586C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E64C8-B73B-4AAD-A9AE-A12049FF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D59FC-AE66-40C6-8913-EE6C8F98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45CC-FC8E-48F7-96F8-07AC97403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15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91EE1-D320-4636-AB94-1D040C51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403623-8378-400C-862E-F167B4C5F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C792B-BD8E-4706-B3C9-6777E581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530A-49F8-4DE0-8529-D6D564D9586C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90EEAD-51A7-460B-99A1-AA24DB8D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8835BC-219C-401C-B671-4B59B520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45CC-FC8E-48F7-96F8-07AC97403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13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21EE72-74E6-4B99-B22E-ED654880F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1732D7-773F-4C4C-8A71-78B21A642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427C7-132C-4E9E-A564-D76E1832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530A-49F8-4DE0-8529-D6D564D9586C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8588E-571D-4E45-85CE-DE77AA57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B8F2C1-C045-45AC-8D84-2E41010F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45CC-FC8E-48F7-96F8-07AC97403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07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D7079-16AE-4E0D-81DD-9715DB1CB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DE5A6E-0F52-4F44-85DE-C9978D63C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AB4C10-09F1-4A5F-921E-086E1AA1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530A-49F8-4DE0-8529-D6D564D9586C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51C56B-DD0E-4407-938D-20757989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80F2B-D416-4C71-B27F-851EA2E4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45CC-FC8E-48F7-96F8-07AC97403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99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0B79A-6741-4F0B-9E03-0D27A6E2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D8437D-CF81-4734-AA76-728D608F3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BBEB9-9AA5-49B2-9C16-B224E615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530A-49F8-4DE0-8529-D6D564D9586C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2199EC-AB35-4FF4-B158-D2F66763B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409C8-7037-463B-A1BC-7F6E7022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45CC-FC8E-48F7-96F8-07AC97403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75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3C9C2-11E5-4AED-9FB8-908E984E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7D33A-85E2-4B2E-9713-C81FC3D60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C34C76-A865-4D45-B117-DE3798225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5D64A8-EFEB-4183-982C-51695FAC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530A-49F8-4DE0-8529-D6D564D9586C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2328C7-3308-45D0-AFCC-C27434C6D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51DFD-2ACB-4F19-AC04-E91ECD63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45CC-FC8E-48F7-96F8-07AC97403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00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61987-FF22-420C-9A14-A8AB20C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31E648-F455-4372-888D-889F933E8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B58AEA-C3A0-4C82-AAFB-5E50E5633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828BED-DBEF-4443-BA4D-17711BB91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756DA7-5E53-4775-BD36-C7FF7A48C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4FD414-7DC7-4D28-9025-FA5EBC93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530A-49F8-4DE0-8529-D6D564D9586C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A090E1-2B3E-4A61-AA5E-3EE7A7DC7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F0A243-474D-48E7-808B-F7A630F0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45CC-FC8E-48F7-96F8-07AC97403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24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925B6-A8F5-45D5-8868-073AAB9D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4212C5-4064-497F-B8AF-072F0673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530A-49F8-4DE0-8529-D6D564D9586C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B31061-2DC4-42F9-ADBD-0FEA9155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76E4E1-247F-4E08-86EE-826EEC4EE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45CC-FC8E-48F7-96F8-07AC97403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42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19C004-B862-4E4E-B57B-0D292B93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530A-49F8-4DE0-8529-D6D564D9586C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A1781D-3696-4B2B-87E0-4BBF72A0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BA2DBB-D153-40B6-90D6-A33AC2CF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45CC-FC8E-48F7-96F8-07AC97403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69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761BD-9C64-4057-9C76-5EBA2C0BE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A4C92-1176-4AC8-9555-BBDBBF19D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1353B2-CC73-4455-A17A-375F107DC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57E8C5-E399-4816-A98D-DE557D44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530A-49F8-4DE0-8529-D6D564D9586C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1E0C21-12CD-448F-A108-119F8E1E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3C7C9E-7798-4F88-88B5-B697C23E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45CC-FC8E-48F7-96F8-07AC97403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78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07210-E0C3-4099-87D9-2391CEFC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5DFC97-8F87-45E9-8A92-22DF2C338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01C4E4-5930-43B5-BDE1-706093993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5AFEC5-8E0B-49E5-8A45-67099784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530A-49F8-4DE0-8529-D6D564D9586C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85DDCE-7DFD-4773-B01E-981C304D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3F021-7A7B-4797-AFD3-48A18AEB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45CC-FC8E-48F7-96F8-07AC97403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94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5E3B48-D394-4D9F-8E4E-D467377B1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BC940B-EC0B-41CD-904E-D70BC3ED6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09988A-B309-48A7-A315-D789E7F1A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1530A-49F8-4DE0-8529-D6D564D9586C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F9D1C-043B-4DC8-B4E1-8EFC20529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2030B-A3CA-4790-B3A1-C2476BA39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45CC-FC8E-48F7-96F8-07AC97403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88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BDA4B4-B48B-43C8-80E6-BBB66DD601EB}"/>
              </a:ext>
            </a:extLst>
          </p:cNvPr>
          <p:cNvSpPr txBox="1"/>
          <p:nvPr/>
        </p:nvSpPr>
        <p:spPr>
          <a:xfrm>
            <a:off x="4101064" y="3469226"/>
            <a:ext cx="370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立即开始（跳转登录界面）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EE93CE-3029-4F27-88CA-8B4BED271E72}"/>
              </a:ext>
            </a:extLst>
          </p:cNvPr>
          <p:cNvSpPr txBox="1"/>
          <p:nvPr/>
        </p:nvSpPr>
        <p:spPr>
          <a:xfrm>
            <a:off x="1216584" y="8123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背景图</a:t>
            </a:r>
          </a:p>
        </p:txBody>
      </p:sp>
    </p:spTree>
    <p:extLst>
      <p:ext uri="{BB962C8B-B14F-4D97-AF65-F5344CB8AC3E}">
        <p14:creationId xmlns:p14="http://schemas.microsoft.com/office/powerpoint/2010/main" val="307451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6F9AD33-C44E-4792-9CB5-23A85CA27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652" y="1796966"/>
            <a:ext cx="5740695" cy="32640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BEFBBE5-E4B3-42EE-8A36-70470106BF45}"/>
              </a:ext>
            </a:extLst>
          </p:cNvPr>
          <p:cNvSpPr txBox="1"/>
          <p:nvPr/>
        </p:nvSpPr>
        <p:spPr>
          <a:xfrm>
            <a:off x="4137660" y="49834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没有账户？在这创建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B0F4C6-6509-4B90-80D2-083871180562}"/>
              </a:ext>
            </a:extLst>
          </p:cNvPr>
          <p:cNvSpPr txBox="1"/>
          <p:nvPr/>
        </p:nvSpPr>
        <p:spPr>
          <a:xfrm>
            <a:off x="7134675" y="47564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管理员登录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C42C290-9347-4622-819B-770D76AC8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1992" y="343022"/>
            <a:ext cx="1225613" cy="5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3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BEFBBE5-E4B3-42EE-8A36-70470106BF45}"/>
              </a:ext>
            </a:extLst>
          </p:cNvPr>
          <p:cNvSpPr txBox="1"/>
          <p:nvPr/>
        </p:nvSpPr>
        <p:spPr>
          <a:xfrm>
            <a:off x="4338828" y="9052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749A61-6E3A-4CFE-B0A4-CA877D9A9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249" y="1641627"/>
            <a:ext cx="5448580" cy="311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4E0120-0944-49A8-B4BA-38D53A9BF3B9}"/>
              </a:ext>
            </a:extLst>
          </p:cNvPr>
          <p:cNvSpPr txBox="1"/>
          <p:nvPr/>
        </p:nvSpPr>
        <p:spPr>
          <a:xfrm>
            <a:off x="443465" y="14531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账户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69929E-8EE8-488E-B7B1-C36332CC5AC2}"/>
              </a:ext>
            </a:extLst>
          </p:cNvPr>
          <p:cNvSpPr txBox="1"/>
          <p:nvPr/>
        </p:nvSpPr>
        <p:spPr>
          <a:xfrm>
            <a:off x="474860" y="525878"/>
            <a:ext cx="949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</a:p>
          <a:p>
            <a:r>
              <a:rPr lang="en-US" altLang="zh-CN" dirty="0"/>
              <a:t>-</a:t>
            </a:r>
          </a:p>
          <a:p>
            <a:r>
              <a:rPr lang="en-US" altLang="zh-CN" dirty="0"/>
              <a:t>-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907C8E-B707-4339-97FE-4F9702719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572" y="1089055"/>
            <a:ext cx="7067913" cy="255283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6761276-ADFE-4A20-A05A-D47B75D2173F}"/>
              </a:ext>
            </a:extLst>
          </p:cNvPr>
          <p:cNvSpPr txBox="1"/>
          <p:nvPr/>
        </p:nvSpPr>
        <p:spPr>
          <a:xfrm>
            <a:off x="4458191" y="1208735"/>
            <a:ext cx="139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出发地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83DBB6-03BA-4DDC-963A-7B66FEB4F282}"/>
              </a:ext>
            </a:extLst>
          </p:cNvPr>
          <p:cNvSpPr txBox="1"/>
          <p:nvPr/>
        </p:nvSpPr>
        <p:spPr>
          <a:xfrm>
            <a:off x="2649013" y="2633315"/>
            <a:ext cx="5137123" cy="7956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0C3AB26-D8D3-4F76-978A-88C841FA53AC}"/>
              </a:ext>
            </a:extLst>
          </p:cNvPr>
          <p:cNvSpPr txBox="1"/>
          <p:nvPr/>
        </p:nvSpPr>
        <p:spPr>
          <a:xfrm>
            <a:off x="420382" y="191906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编辑同行人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29ACC3-B766-4E17-BB95-65B55758D907}"/>
              </a:ext>
            </a:extLst>
          </p:cNvPr>
          <p:cNvSpPr txBox="1"/>
          <p:nvPr/>
        </p:nvSpPr>
        <p:spPr>
          <a:xfrm>
            <a:off x="420382" y="23565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我的订单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49E2684-E118-4476-8101-7AE4C2F7D048}"/>
              </a:ext>
            </a:extLst>
          </p:cNvPr>
          <p:cNvSpPr txBox="1"/>
          <p:nvPr/>
        </p:nvSpPr>
        <p:spPr>
          <a:xfrm>
            <a:off x="3965097" y="56967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首页</a:t>
            </a:r>
          </a:p>
        </p:txBody>
      </p:sp>
    </p:spTree>
    <p:extLst>
      <p:ext uri="{BB962C8B-B14F-4D97-AF65-F5344CB8AC3E}">
        <p14:creationId xmlns:p14="http://schemas.microsoft.com/office/powerpoint/2010/main" val="62752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B496CFE-D1CB-4C93-B3A3-D57E4600615A}"/>
              </a:ext>
            </a:extLst>
          </p:cNvPr>
          <p:cNvSpPr txBox="1"/>
          <p:nvPr/>
        </p:nvSpPr>
        <p:spPr>
          <a:xfrm>
            <a:off x="3236814" y="2782669"/>
            <a:ext cx="4847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出发地</a:t>
            </a:r>
            <a:r>
              <a:rPr lang="en-US" altLang="zh-CN" dirty="0"/>
              <a:t>/</a:t>
            </a:r>
            <a:r>
              <a:rPr lang="zh-CN" altLang="en-US" dirty="0"/>
              <a:t>目的地</a:t>
            </a:r>
            <a:r>
              <a:rPr lang="en-US" altLang="zh-CN" dirty="0"/>
              <a:t>/night spent/</a:t>
            </a:r>
            <a:r>
              <a:rPr lang="zh-CN" altLang="en-US" dirty="0"/>
              <a:t>邮轮型号</a:t>
            </a:r>
            <a:r>
              <a:rPr lang="en-US" altLang="zh-CN" dirty="0"/>
              <a:t>/</a:t>
            </a:r>
            <a:r>
              <a:rPr lang="zh-CN" altLang="en-US" dirty="0"/>
              <a:t>出发时间</a:t>
            </a:r>
            <a:r>
              <a:rPr lang="en-US" altLang="zh-CN" dirty="0"/>
              <a:t>/</a:t>
            </a:r>
            <a:r>
              <a:rPr lang="zh-CN" altLang="en-US" dirty="0"/>
              <a:t>到达时间</a:t>
            </a:r>
            <a:r>
              <a:rPr lang="en-US" altLang="zh-CN" dirty="0"/>
              <a:t>/</a:t>
            </a:r>
            <a:r>
              <a:rPr lang="zh-CN" altLang="en-US" dirty="0"/>
              <a:t>经停港口、时间</a:t>
            </a:r>
            <a:r>
              <a:rPr lang="en-US" altLang="zh-CN" dirty="0"/>
              <a:t>/</a:t>
            </a:r>
            <a:r>
              <a:rPr lang="zh-CN" altLang="en-US" dirty="0"/>
              <a:t>价格</a:t>
            </a:r>
            <a:r>
              <a:rPr lang="en-US" altLang="zh-CN" dirty="0"/>
              <a:t>/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DD2908-7FE3-4BD9-A53A-FE468EFB9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851" y="202301"/>
            <a:ext cx="5848763" cy="21124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E245345-19AE-40E2-A6E7-B3A7C8CC41EB}"/>
              </a:ext>
            </a:extLst>
          </p:cNvPr>
          <p:cNvSpPr txBox="1"/>
          <p:nvPr/>
        </p:nvSpPr>
        <p:spPr>
          <a:xfrm>
            <a:off x="443465" y="14531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账户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E05ED1-B407-4C50-A4B0-40DFC56013B0}"/>
              </a:ext>
            </a:extLst>
          </p:cNvPr>
          <p:cNvSpPr txBox="1"/>
          <p:nvPr/>
        </p:nvSpPr>
        <p:spPr>
          <a:xfrm>
            <a:off x="474860" y="525878"/>
            <a:ext cx="949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</a:p>
          <a:p>
            <a:r>
              <a:rPr lang="en-US" altLang="zh-CN" dirty="0"/>
              <a:t>-</a:t>
            </a:r>
          </a:p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424FD8-EAD8-48C2-B614-326EB3D7CD10}"/>
              </a:ext>
            </a:extLst>
          </p:cNvPr>
          <p:cNvSpPr txBox="1"/>
          <p:nvPr/>
        </p:nvSpPr>
        <p:spPr>
          <a:xfrm>
            <a:off x="420382" y="191906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编辑同行人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47F5E5-98AC-41A6-93BA-7A7755E73F30}"/>
              </a:ext>
            </a:extLst>
          </p:cNvPr>
          <p:cNvSpPr txBox="1"/>
          <p:nvPr/>
        </p:nvSpPr>
        <p:spPr>
          <a:xfrm>
            <a:off x="420382" y="23565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我的订单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D3784E-7438-4E6A-9343-8AC2027498F0}"/>
              </a:ext>
            </a:extLst>
          </p:cNvPr>
          <p:cNvSpPr txBox="1"/>
          <p:nvPr/>
        </p:nvSpPr>
        <p:spPr>
          <a:xfrm>
            <a:off x="3042605" y="56320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搜索后</a:t>
            </a:r>
          </a:p>
        </p:txBody>
      </p:sp>
    </p:spTree>
    <p:extLst>
      <p:ext uri="{BB962C8B-B14F-4D97-AF65-F5344CB8AC3E}">
        <p14:creationId xmlns:p14="http://schemas.microsoft.com/office/powerpoint/2010/main" val="307883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6C51193-6021-4D45-94E4-663DEDE37E46}"/>
              </a:ext>
            </a:extLst>
          </p:cNvPr>
          <p:cNvSpPr txBox="1"/>
          <p:nvPr/>
        </p:nvSpPr>
        <p:spPr>
          <a:xfrm>
            <a:off x="443465" y="14531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账户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11FB04-4D70-41A1-BE16-A1C06A166001}"/>
              </a:ext>
            </a:extLst>
          </p:cNvPr>
          <p:cNvSpPr txBox="1"/>
          <p:nvPr/>
        </p:nvSpPr>
        <p:spPr>
          <a:xfrm>
            <a:off x="474860" y="525878"/>
            <a:ext cx="949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</a:p>
          <a:p>
            <a:r>
              <a:rPr lang="en-US" altLang="zh-CN" dirty="0"/>
              <a:t>-</a:t>
            </a:r>
          </a:p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1466B4-F0CF-4C26-8818-E43107033218}"/>
              </a:ext>
            </a:extLst>
          </p:cNvPr>
          <p:cNvSpPr txBox="1"/>
          <p:nvPr/>
        </p:nvSpPr>
        <p:spPr>
          <a:xfrm>
            <a:off x="420382" y="191906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编辑同行人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0D368D-C4B0-402A-A7D2-DD47B7DDDB57}"/>
              </a:ext>
            </a:extLst>
          </p:cNvPr>
          <p:cNvSpPr txBox="1"/>
          <p:nvPr/>
        </p:nvSpPr>
        <p:spPr>
          <a:xfrm>
            <a:off x="420382" y="23565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我的订单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836B58-2210-449D-8865-A0A4CC4DB335}"/>
              </a:ext>
            </a:extLst>
          </p:cNvPr>
          <p:cNvSpPr txBox="1"/>
          <p:nvPr/>
        </p:nvSpPr>
        <p:spPr>
          <a:xfrm>
            <a:off x="1007458" y="57129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订单详细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984A51-584C-4594-9A76-BB3986BDDFD0}"/>
              </a:ext>
            </a:extLst>
          </p:cNvPr>
          <p:cNvSpPr txBox="1"/>
          <p:nvPr/>
        </p:nvSpPr>
        <p:spPr>
          <a:xfrm>
            <a:off x="3289412" y="496669"/>
            <a:ext cx="4847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出发地</a:t>
            </a:r>
            <a:r>
              <a:rPr lang="en-US" altLang="zh-CN" dirty="0"/>
              <a:t>/</a:t>
            </a:r>
            <a:r>
              <a:rPr lang="zh-CN" altLang="en-US" dirty="0"/>
              <a:t>目的地</a:t>
            </a:r>
            <a:r>
              <a:rPr lang="en-US" altLang="zh-CN" dirty="0"/>
              <a:t>/night spent/</a:t>
            </a:r>
            <a:r>
              <a:rPr lang="zh-CN" altLang="en-US" dirty="0"/>
              <a:t>邮轮型号</a:t>
            </a:r>
            <a:r>
              <a:rPr lang="en-US" altLang="zh-CN" dirty="0"/>
              <a:t>/</a:t>
            </a:r>
            <a:r>
              <a:rPr lang="zh-CN" altLang="en-US" dirty="0"/>
              <a:t>出发时间</a:t>
            </a:r>
            <a:r>
              <a:rPr lang="en-US" altLang="zh-CN" dirty="0"/>
              <a:t>/</a:t>
            </a:r>
            <a:r>
              <a:rPr lang="zh-CN" altLang="en-US" dirty="0"/>
              <a:t>到达时间</a:t>
            </a:r>
            <a:r>
              <a:rPr lang="en-US" altLang="zh-CN" dirty="0"/>
              <a:t>/</a:t>
            </a:r>
            <a:r>
              <a:rPr lang="zh-CN" altLang="en-US" dirty="0"/>
              <a:t>经停港口、时间</a:t>
            </a:r>
            <a:r>
              <a:rPr lang="en-US" altLang="zh-CN" dirty="0"/>
              <a:t>/</a:t>
            </a:r>
            <a:r>
              <a:rPr lang="zh-CN" altLang="en-US" dirty="0"/>
              <a:t>价格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85FFA40-4CDA-46B6-A308-F2574CA69438}"/>
              </a:ext>
            </a:extLst>
          </p:cNvPr>
          <p:cNvSpPr txBox="1"/>
          <p:nvPr/>
        </p:nvSpPr>
        <p:spPr>
          <a:xfrm>
            <a:off x="4025788" y="2241494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展示</a:t>
            </a:r>
            <a:r>
              <a:rPr lang="en-US" altLang="zh-CN" dirty="0"/>
              <a:t>entertainment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08D51B-E50A-4F44-8E3A-EE9F1FCA3AD5}"/>
              </a:ext>
            </a:extLst>
          </p:cNvPr>
          <p:cNvSpPr txBox="1"/>
          <p:nvPr/>
        </p:nvSpPr>
        <p:spPr>
          <a:xfrm>
            <a:off x="4171444" y="3066881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展示餐厅信息</a:t>
            </a:r>
          </a:p>
        </p:txBody>
      </p:sp>
    </p:spTree>
    <p:extLst>
      <p:ext uri="{BB962C8B-B14F-4D97-AF65-F5344CB8AC3E}">
        <p14:creationId xmlns:p14="http://schemas.microsoft.com/office/powerpoint/2010/main" val="240028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8DC287D-27A2-41AA-AFBF-FBF6D968A0F0}"/>
              </a:ext>
            </a:extLst>
          </p:cNvPr>
          <p:cNvSpPr txBox="1"/>
          <p:nvPr/>
        </p:nvSpPr>
        <p:spPr>
          <a:xfrm>
            <a:off x="857756" y="5818174"/>
            <a:ext cx="125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付款界面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BE2655-328F-46F0-9B3D-592411C2CABC}"/>
              </a:ext>
            </a:extLst>
          </p:cNvPr>
          <p:cNvSpPr txBox="1"/>
          <p:nvPr/>
        </p:nvSpPr>
        <p:spPr>
          <a:xfrm>
            <a:off x="776835" y="4369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20B72A-6F53-4918-B604-40278F84CFB1}"/>
              </a:ext>
            </a:extLst>
          </p:cNvPr>
          <p:cNvSpPr txBox="1"/>
          <p:nvPr/>
        </p:nvSpPr>
        <p:spPr>
          <a:xfrm>
            <a:off x="2625865" y="621636"/>
            <a:ext cx="4847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出发地</a:t>
            </a:r>
            <a:r>
              <a:rPr lang="en-US" altLang="zh-CN" dirty="0"/>
              <a:t>/</a:t>
            </a:r>
            <a:r>
              <a:rPr lang="zh-CN" altLang="en-US" dirty="0"/>
              <a:t>目的地</a:t>
            </a:r>
            <a:r>
              <a:rPr lang="en-US" altLang="zh-CN" dirty="0"/>
              <a:t>/night spent/</a:t>
            </a:r>
            <a:r>
              <a:rPr lang="zh-CN" altLang="en-US" dirty="0"/>
              <a:t>邮轮型号</a:t>
            </a:r>
            <a:r>
              <a:rPr lang="en-US" altLang="zh-CN" dirty="0"/>
              <a:t>/</a:t>
            </a:r>
            <a:r>
              <a:rPr lang="zh-CN" altLang="en-US" dirty="0"/>
              <a:t>出发时间</a:t>
            </a:r>
            <a:r>
              <a:rPr lang="en-US" altLang="zh-CN" dirty="0"/>
              <a:t>/</a:t>
            </a:r>
            <a:r>
              <a:rPr lang="zh-CN" altLang="en-US" dirty="0"/>
              <a:t>到达时间</a:t>
            </a:r>
            <a:r>
              <a:rPr lang="en-US" altLang="zh-CN" dirty="0"/>
              <a:t>/</a:t>
            </a:r>
            <a:r>
              <a:rPr lang="zh-CN" altLang="en-US" dirty="0"/>
              <a:t>经停港口、时间</a:t>
            </a:r>
            <a:r>
              <a:rPr lang="en-US" altLang="zh-CN" dirty="0"/>
              <a:t>/</a:t>
            </a:r>
            <a:r>
              <a:rPr lang="zh-CN" altLang="en-US" dirty="0"/>
              <a:t>价格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AE3149-9068-4719-A6C9-6DFC8AC93CC0}"/>
              </a:ext>
            </a:extLst>
          </p:cNvPr>
          <p:cNvSpPr txBox="1"/>
          <p:nvPr/>
        </p:nvSpPr>
        <p:spPr>
          <a:xfrm>
            <a:off x="538121" y="1510922"/>
            <a:ext cx="504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添加同行人（初始有自己）   </a:t>
            </a: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44F912E6-1A5D-4AEA-9745-711A3B9467D5}"/>
              </a:ext>
            </a:extLst>
          </p:cNvPr>
          <p:cNvSpPr/>
          <p:nvPr/>
        </p:nvSpPr>
        <p:spPr>
          <a:xfrm>
            <a:off x="3827533" y="1625355"/>
            <a:ext cx="1403968" cy="254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16716D-D6D9-45F0-ADE8-F20BF2147841}"/>
              </a:ext>
            </a:extLst>
          </p:cNvPr>
          <p:cNvSpPr txBox="1"/>
          <p:nvPr/>
        </p:nvSpPr>
        <p:spPr>
          <a:xfrm>
            <a:off x="5800640" y="151092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跳转添加同行人界面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FA9AC9B-2C7D-4AB7-9704-E279DA9567E5}"/>
              </a:ext>
            </a:extLst>
          </p:cNvPr>
          <p:cNvSpPr txBox="1"/>
          <p:nvPr/>
        </p:nvSpPr>
        <p:spPr>
          <a:xfrm>
            <a:off x="1683144" y="2215542"/>
            <a:ext cx="449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出行人列表                                 选择服务（房间 </a:t>
            </a:r>
            <a:r>
              <a:rPr lang="en-US" altLang="zh-CN" dirty="0"/>
              <a:t>package</a:t>
            </a:r>
            <a:r>
              <a:rPr lang="zh-CN" altLang="en-US" dirty="0"/>
              <a:t>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893BC34-1150-4FE5-A055-742D99889CDF}"/>
              </a:ext>
            </a:extLst>
          </p:cNvPr>
          <p:cNvSpPr txBox="1"/>
          <p:nvPr/>
        </p:nvSpPr>
        <p:spPr>
          <a:xfrm>
            <a:off x="8282198" y="5538998"/>
            <a:ext cx="207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确认支付按钮</a:t>
            </a:r>
          </a:p>
        </p:txBody>
      </p:sp>
    </p:spTree>
    <p:extLst>
      <p:ext uri="{BB962C8B-B14F-4D97-AF65-F5344CB8AC3E}">
        <p14:creationId xmlns:p14="http://schemas.microsoft.com/office/powerpoint/2010/main" val="106541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E0BCD0D-7429-4166-8D0B-71FD3E5C4A75}"/>
              </a:ext>
            </a:extLst>
          </p:cNvPr>
          <p:cNvSpPr txBox="1"/>
          <p:nvPr/>
        </p:nvSpPr>
        <p:spPr>
          <a:xfrm>
            <a:off x="513844" y="4766209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支付界面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531576-4A61-4AA8-B20E-A763814886FD}"/>
              </a:ext>
            </a:extLst>
          </p:cNvPr>
          <p:cNvSpPr txBox="1"/>
          <p:nvPr/>
        </p:nvSpPr>
        <p:spPr>
          <a:xfrm>
            <a:off x="3006192" y="2091791"/>
            <a:ext cx="41309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选择付款方式</a:t>
            </a:r>
            <a:endParaRPr lang="en-US" altLang="zh-CN" dirty="0"/>
          </a:p>
          <a:p>
            <a:r>
              <a:rPr lang="en-US" altLang="zh-CN" dirty="0"/>
              <a:t>1.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3.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2F319F-5EB3-40D2-9AA4-872E7DA558A5}"/>
              </a:ext>
            </a:extLst>
          </p:cNvPr>
          <p:cNvSpPr txBox="1"/>
          <p:nvPr/>
        </p:nvSpPr>
        <p:spPr>
          <a:xfrm>
            <a:off x="3232768" y="687823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Amount due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44BF2C-3813-4252-850D-B0D7AC4C7942}"/>
              </a:ext>
            </a:extLst>
          </p:cNvPr>
          <p:cNvSpPr txBox="1"/>
          <p:nvPr/>
        </p:nvSpPr>
        <p:spPr>
          <a:xfrm>
            <a:off x="6444093" y="5513509"/>
            <a:ext cx="240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确认支付</a:t>
            </a:r>
          </a:p>
        </p:txBody>
      </p:sp>
    </p:spTree>
    <p:extLst>
      <p:ext uri="{BB962C8B-B14F-4D97-AF65-F5344CB8AC3E}">
        <p14:creationId xmlns:p14="http://schemas.microsoft.com/office/powerpoint/2010/main" val="370347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D8861B1-1E8E-4D54-9B89-0699F7D4B2D2}"/>
              </a:ext>
            </a:extLst>
          </p:cNvPr>
          <p:cNvSpPr txBox="1"/>
          <p:nvPr/>
        </p:nvSpPr>
        <p:spPr>
          <a:xfrm>
            <a:off x="1054797" y="5781759"/>
            <a:ext cx="146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账户界面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F10C5-9899-4378-8BCB-85711E8E9EDB}"/>
              </a:ext>
            </a:extLst>
          </p:cNvPr>
          <p:cNvSpPr txBox="1"/>
          <p:nvPr/>
        </p:nvSpPr>
        <p:spPr>
          <a:xfrm>
            <a:off x="1820708" y="9386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Userid</a:t>
            </a:r>
            <a:r>
              <a:rPr lang="en-US" altLang="zh-CN" dirty="0"/>
              <a:t> </a:t>
            </a:r>
            <a:r>
              <a:rPr lang="zh-CN" altLang="en-US" dirty="0"/>
              <a:t>用户名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8ABAD-FA54-47FB-8883-E185BF407E19}"/>
              </a:ext>
            </a:extLst>
          </p:cNvPr>
          <p:cNvSpPr txBox="1"/>
          <p:nvPr/>
        </p:nvSpPr>
        <p:spPr>
          <a:xfrm>
            <a:off x="1242127" y="1954227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membership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37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182</Words>
  <Application>Microsoft Office PowerPoint</Application>
  <PresentationFormat>宽屏</PresentationFormat>
  <Paragraphs>53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宇恒 吴</dc:creator>
  <cp:lastModifiedBy>宇恒 吴</cp:lastModifiedBy>
  <cp:revision>16</cp:revision>
  <dcterms:created xsi:type="dcterms:W3CDTF">2024-12-05T01:55:40Z</dcterms:created>
  <dcterms:modified xsi:type="dcterms:W3CDTF">2024-12-05T03:20:55Z</dcterms:modified>
</cp:coreProperties>
</file>