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</p:sldIdLst>
  <p:sldSz cx="817245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B70"/>
    <a:srgbClr val="50B498"/>
    <a:srgbClr val="00E668"/>
    <a:srgbClr val="00B050"/>
    <a:srgbClr val="8BC167"/>
    <a:srgbClr val="19FF81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 autoAdjust="0"/>
    <p:restoredTop sz="94660"/>
  </p:normalViewPr>
  <p:slideViewPr>
    <p:cSldViewPr snapToGrid="0">
      <p:cViewPr>
        <p:scale>
          <a:sx n="78" d="100"/>
          <a:sy n="78" d="100"/>
        </p:scale>
        <p:origin x="3854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934" y="1621191"/>
            <a:ext cx="6946583" cy="3448756"/>
          </a:xfrm>
        </p:spPr>
        <p:txBody>
          <a:bodyPr anchor="b"/>
          <a:lstStyle>
            <a:lvl1pPr algn="ctr">
              <a:defRPr sz="5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556" y="5202944"/>
            <a:ext cx="6129338" cy="2391656"/>
          </a:xfrm>
        </p:spPr>
        <p:txBody>
          <a:bodyPr/>
          <a:lstStyle>
            <a:lvl1pPr marL="0" indent="0" algn="ctr">
              <a:buNone/>
              <a:defRPr sz="2145"/>
            </a:lvl1pPr>
            <a:lvl2pPr marL="408645" indent="0" algn="ctr">
              <a:buNone/>
              <a:defRPr sz="1788"/>
            </a:lvl2pPr>
            <a:lvl3pPr marL="817291" indent="0" algn="ctr">
              <a:buNone/>
              <a:defRPr sz="1609"/>
            </a:lvl3pPr>
            <a:lvl4pPr marL="1225936" indent="0" algn="ctr">
              <a:buNone/>
              <a:defRPr sz="1430"/>
            </a:lvl4pPr>
            <a:lvl5pPr marL="1634581" indent="0" algn="ctr">
              <a:buNone/>
              <a:defRPr sz="1430"/>
            </a:lvl5pPr>
            <a:lvl6pPr marL="2043227" indent="0" algn="ctr">
              <a:buNone/>
              <a:defRPr sz="1430"/>
            </a:lvl6pPr>
            <a:lvl7pPr marL="2451872" indent="0" algn="ctr">
              <a:buNone/>
              <a:defRPr sz="1430"/>
            </a:lvl7pPr>
            <a:lvl8pPr marL="2860518" indent="0" algn="ctr">
              <a:buNone/>
              <a:defRPr sz="1430"/>
            </a:lvl8pPr>
            <a:lvl9pPr marL="3269163" indent="0" algn="ctr">
              <a:buNone/>
              <a:defRPr sz="14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48410" y="527403"/>
            <a:ext cx="1762185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1856" y="527403"/>
            <a:ext cx="5184398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00" y="2469624"/>
            <a:ext cx="7048738" cy="4120620"/>
          </a:xfrm>
        </p:spPr>
        <p:txBody>
          <a:bodyPr anchor="b"/>
          <a:lstStyle>
            <a:lvl1pPr>
              <a:defRPr sz="5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600" y="6629226"/>
            <a:ext cx="7048738" cy="2166937"/>
          </a:xfrm>
        </p:spPr>
        <p:txBody>
          <a:bodyPr/>
          <a:lstStyle>
            <a:lvl1pPr marL="0" indent="0">
              <a:buNone/>
              <a:defRPr sz="2145">
                <a:solidFill>
                  <a:schemeClr val="tx1"/>
                </a:solidFill>
              </a:defRPr>
            </a:lvl1pPr>
            <a:lvl2pPr marL="408645" indent="0">
              <a:buNone/>
              <a:defRPr sz="1788">
                <a:solidFill>
                  <a:schemeClr val="tx1">
                    <a:tint val="75000"/>
                  </a:schemeClr>
                </a:solidFill>
              </a:defRPr>
            </a:lvl2pPr>
            <a:lvl3pPr marL="817291" indent="0">
              <a:buNone/>
              <a:defRPr sz="1609">
                <a:solidFill>
                  <a:schemeClr val="tx1">
                    <a:tint val="75000"/>
                  </a:schemeClr>
                </a:solidFill>
              </a:defRPr>
            </a:lvl3pPr>
            <a:lvl4pPr marL="122593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634581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043227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451872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2860518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26916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856" y="2637014"/>
            <a:ext cx="347329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303" y="2637014"/>
            <a:ext cx="3473291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20" y="527405"/>
            <a:ext cx="7048738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921" y="2428347"/>
            <a:ext cx="3457329" cy="1190095"/>
          </a:xfrm>
        </p:spPr>
        <p:txBody>
          <a:bodyPr anchor="b"/>
          <a:lstStyle>
            <a:lvl1pPr marL="0" indent="0">
              <a:buNone/>
              <a:defRPr sz="2145" b="1"/>
            </a:lvl1pPr>
            <a:lvl2pPr marL="408645" indent="0">
              <a:buNone/>
              <a:defRPr sz="1788" b="1"/>
            </a:lvl2pPr>
            <a:lvl3pPr marL="817291" indent="0">
              <a:buNone/>
              <a:defRPr sz="1609" b="1"/>
            </a:lvl3pPr>
            <a:lvl4pPr marL="1225936" indent="0">
              <a:buNone/>
              <a:defRPr sz="1430" b="1"/>
            </a:lvl4pPr>
            <a:lvl5pPr marL="1634581" indent="0">
              <a:buNone/>
              <a:defRPr sz="1430" b="1"/>
            </a:lvl5pPr>
            <a:lvl6pPr marL="2043227" indent="0">
              <a:buNone/>
              <a:defRPr sz="1430" b="1"/>
            </a:lvl6pPr>
            <a:lvl7pPr marL="2451872" indent="0">
              <a:buNone/>
              <a:defRPr sz="1430" b="1"/>
            </a:lvl7pPr>
            <a:lvl8pPr marL="2860518" indent="0">
              <a:buNone/>
              <a:defRPr sz="1430" b="1"/>
            </a:lvl8pPr>
            <a:lvl9pPr marL="3269163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21" y="3618442"/>
            <a:ext cx="3457329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7303" y="2428347"/>
            <a:ext cx="3474356" cy="1190095"/>
          </a:xfrm>
        </p:spPr>
        <p:txBody>
          <a:bodyPr anchor="b"/>
          <a:lstStyle>
            <a:lvl1pPr marL="0" indent="0">
              <a:buNone/>
              <a:defRPr sz="2145" b="1"/>
            </a:lvl1pPr>
            <a:lvl2pPr marL="408645" indent="0">
              <a:buNone/>
              <a:defRPr sz="1788" b="1"/>
            </a:lvl2pPr>
            <a:lvl3pPr marL="817291" indent="0">
              <a:buNone/>
              <a:defRPr sz="1609" b="1"/>
            </a:lvl3pPr>
            <a:lvl4pPr marL="1225936" indent="0">
              <a:buNone/>
              <a:defRPr sz="1430" b="1"/>
            </a:lvl4pPr>
            <a:lvl5pPr marL="1634581" indent="0">
              <a:buNone/>
              <a:defRPr sz="1430" b="1"/>
            </a:lvl5pPr>
            <a:lvl6pPr marL="2043227" indent="0">
              <a:buNone/>
              <a:defRPr sz="1430" b="1"/>
            </a:lvl6pPr>
            <a:lvl7pPr marL="2451872" indent="0">
              <a:buNone/>
              <a:defRPr sz="1430" b="1"/>
            </a:lvl7pPr>
            <a:lvl8pPr marL="2860518" indent="0">
              <a:buNone/>
              <a:defRPr sz="1430" b="1"/>
            </a:lvl8pPr>
            <a:lvl9pPr marL="3269163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7303" y="3618442"/>
            <a:ext cx="3474356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8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20" y="660400"/>
            <a:ext cx="2635828" cy="2311400"/>
          </a:xfrm>
        </p:spPr>
        <p:txBody>
          <a:bodyPr anchor="b"/>
          <a:lstStyle>
            <a:lvl1pPr>
              <a:defRPr sz="2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356" y="1426283"/>
            <a:ext cx="4137303" cy="7039681"/>
          </a:xfrm>
        </p:spPr>
        <p:txBody>
          <a:bodyPr/>
          <a:lstStyle>
            <a:lvl1pPr>
              <a:defRPr sz="2860"/>
            </a:lvl1pPr>
            <a:lvl2pPr>
              <a:defRPr sz="2503"/>
            </a:lvl2pPr>
            <a:lvl3pPr>
              <a:defRPr sz="2145"/>
            </a:lvl3pPr>
            <a:lvl4pPr>
              <a:defRPr sz="1788"/>
            </a:lvl4pPr>
            <a:lvl5pPr>
              <a:defRPr sz="1788"/>
            </a:lvl5pPr>
            <a:lvl6pPr>
              <a:defRPr sz="1788"/>
            </a:lvl6pPr>
            <a:lvl7pPr>
              <a:defRPr sz="1788"/>
            </a:lvl7pPr>
            <a:lvl8pPr>
              <a:defRPr sz="1788"/>
            </a:lvl8pPr>
            <a:lvl9pPr>
              <a:defRPr sz="1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920" y="2971800"/>
            <a:ext cx="2635828" cy="5505627"/>
          </a:xfrm>
        </p:spPr>
        <p:txBody>
          <a:bodyPr/>
          <a:lstStyle>
            <a:lvl1pPr marL="0" indent="0">
              <a:buNone/>
              <a:defRPr sz="1430"/>
            </a:lvl1pPr>
            <a:lvl2pPr marL="408645" indent="0">
              <a:buNone/>
              <a:defRPr sz="1251"/>
            </a:lvl2pPr>
            <a:lvl3pPr marL="817291" indent="0">
              <a:buNone/>
              <a:defRPr sz="1073"/>
            </a:lvl3pPr>
            <a:lvl4pPr marL="1225936" indent="0">
              <a:buNone/>
              <a:defRPr sz="894"/>
            </a:lvl4pPr>
            <a:lvl5pPr marL="1634581" indent="0">
              <a:buNone/>
              <a:defRPr sz="894"/>
            </a:lvl5pPr>
            <a:lvl6pPr marL="2043227" indent="0">
              <a:buNone/>
              <a:defRPr sz="894"/>
            </a:lvl6pPr>
            <a:lvl7pPr marL="2451872" indent="0">
              <a:buNone/>
              <a:defRPr sz="894"/>
            </a:lvl7pPr>
            <a:lvl8pPr marL="2860518" indent="0">
              <a:buNone/>
              <a:defRPr sz="894"/>
            </a:lvl8pPr>
            <a:lvl9pPr marL="3269163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920" y="660400"/>
            <a:ext cx="2635828" cy="2311400"/>
          </a:xfrm>
        </p:spPr>
        <p:txBody>
          <a:bodyPr anchor="b"/>
          <a:lstStyle>
            <a:lvl1pPr>
              <a:defRPr sz="28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74356" y="1426283"/>
            <a:ext cx="4137303" cy="7039681"/>
          </a:xfrm>
        </p:spPr>
        <p:txBody>
          <a:bodyPr anchor="t"/>
          <a:lstStyle>
            <a:lvl1pPr marL="0" indent="0">
              <a:buNone/>
              <a:defRPr sz="2860"/>
            </a:lvl1pPr>
            <a:lvl2pPr marL="408645" indent="0">
              <a:buNone/>
              <a:defRPr sz="2503"/>
            </a:lvl2pPr>
            <a:lvl3pPr marL="817291" indent="0">
              <a:buNone/>
              <a:defRPr sz="2145"/>
            </a:lvl3pPr>
            <a:lvl4pPr marL="1225936" indent="0">
              <a:buNone/>
              <a:defRPr sz="1788"/>
            </a:lvl4pPr>
            <a:lvl5pPr marL="1634581" indent="0">
              <a:buNone/>
              <a:defRPr sz="1788"/>
            </a:lvl5pPr>
            <a:lvl6pPr marL="2043227" indent="0">
              <a:buNone/>
              <a:defRPr sz="1788"/>
            </a:lvl6pPr>
            <a:lvl7pPr marL="2451872" indent="0">
              <a:buNone/>
              <a:defRPr sz="1788"/>
            </a:lvl7pPr>
            <a:lvl8pPr marL="2860518" indent="0">
              <a:buNone/>
              <a:defRPr sz="1788"/>
            </a:lvl8pPr>
            <a:lvl9pPr marL="3269163" indent="0">
              <a:buNone/>
              <a:defRPr sz="1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920" y="2971800"/>
            <a:ext cx="2635828" cy="5505627"/>
          </a:xfrm>
        </p:spPr>
        <p:txBody>
          <a:bodyPr/>
          <a:lstStyle>
            <a:lvl1pPr marL="0" indent="0">
              <a:buNone/>
              <a:defRPr sz="1430"/>
            </a:lvl1pPr>
            <a:lvl2pPr marL="408645" indent="0">
              <a:buNone/>
              <a:defRPr sz="1251"/>
            </a:lvl2pPr>
            <a:lvl3pPr marL="817291" indent="0">
              <a:buNone/>
              <a:defRPr sz="1073"/>
            </a:lvl3pPr>
            <a:lvl4pPr marL="1225936" indent="0">
              <a:buNone/>
              <a:defRPr sz="894"/>
            </a:lvl4pPr>
            <a:lvl5pPr marL="1634581" indent="0">
              <a:buNone/>
              <a:defRPr sz="894"/>
            </a:lvl5pPr>
            <a:lvl6pPr marL="2043227" indent="0">
              <a:buNone/>
              <a:defRPr sz="894"/>
            </a:lvl6pPr>
            <a:lvl7pPr marL="2451872" indent="0">
              <a:buNone/>
              <a:defRPr sz="894"/>
            </a:lvl7pPr>
            <a:lvl8pPr marL="2860518" indent="0">
              <a:buNone/>
              <a:defRPr sz="894"/>
            </a:lvl8pPr>
            <a:lvl9pPr marL="3269163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1856" y="527405"/>
            <a:ext cx="7048738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856" y="2637014"/>
            <a:ext cx="7048738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856" y="9181397"/>
            <a:ext cx="183880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7124" y="9181397"/>
            <a:ext cx="275820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1793" y="9181397"/>
            <a:ext cx="183880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17291" rtl="0" eaLnBrk="1" latinLnBrk="0" hangingPunct="1">
        <a:lnSpc>
          <a:spcPct val="90000"/>
        </a:lnSpc>
        <a:spcBef>
          <a:spcPct val="0"/>
        </a:spcBef>
        <a:buNone/>
        <a:defRPr sz="3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323" indent="-204323" algn="l" defTabSz="817291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2503" kern="1200">
          <a:solidFill>
            <a:schemeClr val="tx1"/>
          </a:solidFill>
          <a:latin typeface="+mn-lt"/>
          <a:ea typeface="+mn-ea"/>
          <a:cs typeface="+mn-cs"/>
        </a:defRPr>
      </a:lvl1pPr>
      <a:lvl2pPr marL="612968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5" kern="1200">
          <a:solidFill>
            <a:schemeClr val="tx1"/>
          </a:solidFill>
          <a:latin typeface="+mn-lt"/>
          <a:ea typeface="+mn-ea"/>
          <a:cs typeface="+mn-cs"/>
        </a:defRPr>
      </a:lvl2pPr>
      <a:lvl3pPr marL="1021613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430259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4pPr>
      <a:lvl5pPr marL="1838904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5pPr>
      <a:lvl6pPr marL="2247549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6pPr>
      <a:lvl7pPr marL="2656195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7pPr>
      <a:lvl8pPr marL="3064840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8pPr>
      <a:lvl9pPr marL="3473486" indent="-204323" algn="l" defTabSz="817291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1pPr>
      <a:lvl2pPr marL="408645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2pPr>
      <a:lvl3pPr marL="817291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3pPr>
      <a:lvl4pPr marL="1225936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4pPr>
      <a:lvl5pPr marL="1634581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5pPr>
      <a:lvl6pPr marL="2043227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6pPr>
      <a:lvl7pPr marL="2451872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7pPr>
      <a:lvl8pPr marL="2860518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8pPr>
      <a:lvl9pPr marL="3269163" algn="l" defTabSz="817291" rtl="0" eaLnBrk="1" latinLnBrk="0" hangingPunct="1">
        <a:defRPr sz="16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5102CB-62AD-2DE5-EAAF-34444C8E47B7}"/>
              </a:ext>
            </a:extLst>
          </p:cNvPr>
          <p:cNvSpPr/>
          <p:nvPr/>
        </p:nvSpPr>
        <p:spPr>
          <a:xfrm>
            <a:off x="637096" y="2"/>
            <a:ext cx="6898267" cy="1836234"/>
          </a:xfrm>
          <a:prstGeom prst="roundRect">
            <a:avLst>
              <a:gd name="adj" fmla="val 6783"/>
            </a:avLst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761625-191A-AFD3-A3B8-164D7164C8CE}"/>
              </a:ext>
            </a:extLst>
          </p:cNvPr>
          <p:cNvSpPr/>
          <p:nvPr/>
        </p:nvSpPr>
        <p:spPr>
          <a:xfrm>
            <a:off x="637096" y="2288509"/>
            <a:ext cx="6898267" cy="5326457"/>
          </a:xfrm>
          <a:prstGeom prst="roundRect">
            <a:avLst>
              <a:gd name="adj" fmla="val 241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836130-C17E-3E2D-97C7-5F693BE24842}"/>
              </a:ext>
            </a:extLst>
          </p:cNvPr>
          <p:cNvSpPr/>
          <p:nvPr/>
        </p:nvSpPr>
        <p:spPr>
          <a:xfrm>
            <a:off x="637097" y="8069768"/>
            <a:ext cx="6898267" cy="1836234"/>
          </a:xfrm>
          <a:prstGeom prst="roundRect">
            <a:avLst>
              <a:gd name="adj" fmla="val 6783"/>
            </a:avLst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47827-5238-2096-43FB-61FC14F3C194}"/>
              </a:ext>
            </a:extLst>
          </p:cNvPr>
          <p:cNvSpPr/>
          <p:nvPr/>
        </p:nvSpPr>
        <p:spPr>
          <a:xfrm>
            <a:off x="1487604" y="191182"/>
            <a:ext cx="5687526" cy="530117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4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Instruction Cache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E0CD5B-0C2F-01D0-CF2E-C0A9C5C0AC47}"/>
              </a:ext>
            </a:extLst>
          </p:cNvPr>
          <p:cNvSpPr/>
          <p:nvPr/>
        </p:nvSpPr>
        <p:spPr>
          <a:xfrm>
            <a:off x="1485732" y="1046010"/>
            <a:ext cx="5687526" cy="530117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4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 &amp; Decode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EA6305-4335-E97A-48D5-6AF2AFD1C44E}"/>
              </a:ext>
            </a:extLst>
          </p:cNvPr>
          <p:cNvSpPr/>
          <p:nvPr/>
        </p:nvSpPr>
        <p:spPr>
          <a:xfrm>
            <a:off x="1485732" y="2500452"/>
            <a:ext cx="5687526" cy="53011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4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Reorder Buffer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41B672-A501-E07B-C11F-FB8628851370}"/>
              </a:ext>
            </a:extLst>
          </p:cNvPr>
          <p:cNvSpPr/>
          <p:nvPr/>
        </p:nvSpPr>
        <p:spPr>
          <a:xfrm>
            <a:off x="1485732" y="3229813"/>
            <a:ext cx="5687526" cy="53011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24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Scheduler</a:t>
            </a:r>
            <a:endParaRPr lang="en-US" sz="2024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3B7ACD-4827-35C2-E6D8-8D510802B32C}"/>
              </a:ext>
            </a:extLst>
          </p:cNvPr>
          <p:cNvSpPr/>
          <p:nvPr/>
        </p:nvSpPr>
        <p:spPr>
          <a:xfrm>
            <a:off x="1467064" y="3755072"/>
            <a:ext cx="894500" cy="53011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89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0</a:t>
            </a:r>
            <a:endParaRPr lang="en-US" sz="1589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FD1956-EB2C-1532-E0FD-F6385575C7B2}"/>
              </a:ext>
            </a:extLst>
          </p:cNvPr>
          <p:cNvSpPr/>
          <p:nvPr/>
        </p:nvSpPr>
        <p:spPr>
          <a:xfrm>
            <a:off x="2435275" y="3755072"/>
            <a:ext cx="894500" cy="53011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89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1</a:t>
            </a:r>
            <a:endParaRPr lang="en-US" sz="1589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0FF477-5DA3-DC17-76F6-10C0F8C2C8CE}"/>
              </a:ext>
            </a:extLst>
          </p:cNvPr>
          <p:cNvSpPr/>
          <p:nvPr/>
        </p:nvSpPr>
        <p:spPr>
          <a:xfrm>
            <a:off x="3410418" y="3755072"/>
            <a:ext cx="894500" cy="53011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89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5</a:t>
            </a:r>
            <a:endParaRPr lang="en-US" sz="1589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019081-B4E4-88CF-B95D-DA0057A0F256}"/>
              </a:ext>
            </a:extLst>
          </p:cNvPr>
          <p:cNvSpPr/>
          <p:nvPr/>
        </p:nvSpPr>
        <p:spPr>
          <a:xfrm>
            <a:off x="4378632" y="3755072"/>
            <a:ext cx="894500" cy="53011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89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2</a:t>
            </a:r>
            <a:endParaRPr lang="en-US" sz="1589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1043FD-EB00-C387-F639-409D8528CD36}"/>
              </a:ext>
            </a:extLst>
          </p:cNvPr>
          <p:cNvSpPr/>
          <p:nvPr/>
        </p:nvSpPr>
        <p:spPr>
          <a:xfrm>
            <a:off x="5346843" y="3756122"/>
            <a:ext cx="894500" cy="53011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89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3</a:t>
            </a:r>
            <a:endParaRPr lang="en-US" sz="1589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621273-1529-8DBB-C3CD-63A1ED721C11}"/>
              </a:ext>
            </a:extLst>
          </p:cNvPr>
          <p:cNvSpPr/>
          <p:nvPr/>
        </p:nvSpPr>
        <p:spPr>
          <a:xfrm>
            <a:off x="6315055" y="3756122"/>
            <a:ext cx="894500" cy="530117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89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4</a:t>
            </a:r>
            <a:endParaRPr lang="en-US" sz="1589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BB26914-6A19-418C-F1D7-057CF91EC980}"/>
              </a:ext>
            </a:extLst>
          </p:cNvPr>
          <p:cNvSpPr/>
          <p:nvPr/>
        </p:nvSpPr>
        <p:spPr>
          <a:xfrm>
            <a:off x="1465761" y="4516121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ALU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EDC52D6-1C23-2D7E-58F4-4E54E7836BE1}"/>
              </a:ext>
            </a:extLst>
          </p:cNvPr>
          <p:cNvSpPr/>
          <p:nvPr/>
        </p:nvSpPr>
        <p:spPr>
          <a:xfrm>
            <a:off x="1475506" y="4936663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DIV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1DCB84-75E4-47CA-9381-539444F71A56}"/>
              </a:ext>
            </a:extLst>
          </p:cNvPr>
          <p:cNvSpPr/>
          <p:nvPr/>
        </p:nvSpPr>
        <p:spPr>
          <a:xfrm>
            <a:off x="1475506" y="5362393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ALU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997E180-A27F-EC41-B380-F83A6BCB29C4}"/>
              </a:ext>
            </a:extLst>
          </p:cNvPr>
          <p:cNvSpPr/>
          <p:nvPr/>
        </p:nvSpPr>
        <p:spPr>
          <a:xfrm>
            <a:off x="1478319" y="5788958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MUL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DE549EB-79C2-8AB9-8EC3-230B330A4711}"/>
              </a:ext>
            </a:extLst>
          </p:cNvPr>
          <p:cNvSpPr/>
          <p:nvPr/>
        </p:nvSpPr>
        <p:spPr>
          <a:xfrm>
            <a:off x="1472690" y="6213483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FP MUL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86370C4-D8A3-0EDA-BBB3-9572137DCB40}"/>
              </a:ext>
            </a:extLst>
          </p:cNvPr>
          <p:cNvSpPr/>
          <p:nvPr/>
        </p:nvSpPr>
        <p:spPr>
          <a:xfrm>
            <a:off x="1467064" y="6634026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FP DIV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506530-44A1-27B9-3B57-D65E82990D0F}"/>
              </a:ext>
            </a:extLst>
          </p:cNvPr>
          <p:cNvSpPr/>
          <p:nvPr/>
        </p:nvSpPr>
        <p:spPr>
          <a:xfrm>
            <a:off x="1467064" y="7059755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SHUFFLE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2A028D-966F-2F3B-ED9B-500F2C471FEC}"/>
              </a:ext>
            </a:extLst>
          </p:cNvPr>
          <p:cNvSpPr/>
          <p:nvPr/>
        </p:nvSpPr>
        <p:spPr>
          <a:xfrm>
            <a:off x="2434935" y="4517805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ALU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991B1C8-2B16-83E7-FB1B-240FDFD66DF2}"/>
              </a:ext>
            </a:extLst>
          </p:cNvPr>
          <p:cNvSpPr/>
          <p:nvPr/>
        </p:nvSpPr>
        <p:spPr>
          <a:xfrm>
            <a:off x="2435278" y="4938348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MUL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E5ED1F-04BB-FA4A-6F99-18B3C5F5186A}"/>
              </a:ext>
            </a:extLst>
          </p:cNvPr>
          <p:cNvSpPr/>
          <p:nvPr/>
        </p:nvSpPr>
        <p:spPr>
          <a:xfrm>
            <a:off x="2435275" y="5364080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ALU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AC33A0-7014-F703-0B87-47BF4E84E4CA}"/>
              </a:ext>
            </a:extLst>
          </p:cNvPr>
          <p:cNvSpPr/>
          <p:nvPr/>
        </p:nvSpPr>
        <p:spPr>
          <a:xfrm>
            <a:off x="2438087" y="5790642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FP ADD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09E7471-2C2B-42A5-2B1B-C40608CDEF95}"/>
              </a:ext>
            </a:extLst>
          </p:cNvPr>
          <p:cNvSpPr/>
          <p:nvPr/>
        </p:nvSpPr>
        <p:spPr>
          <a:xfrm>
            <a:off x="3410418" y="4525999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ALU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4F048C8-943B-7CC4-9103-A3C8931AF271}"/>
              </a:ext>
            </a:extLst>
          </p:cNvPr>
          <p:cNvSpPr/>
          <p:nvPr/>
        </p:nvSpPr>
        <p:spPr>
          <a:xfrm>
            <a:off x="3404792" y="4946539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SHUFFLE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793DE6B-0B3F-31E6-71FE-45A469CA8EBB}"/>
              </a:ext>
            </a:extLst>
          </p:cNvPr>
          <p:cNvSpPr/>
          <p:nvPr/>
        </p:nvSpPr>
        <p:spPr>
          <a:xfrm>
            <a:off x="3404792" y="5372272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ALU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6CAE6D2-2012-93CE-55F3-834E9B646517}"/>
              </a:ext>
            </a:extLst>
          </p:cNvPr>
          <p:cNvSpPr/>
          <p:nvPr/>
        </p:nvSpPr>
        <p:spPr>
          <a:xfrm>
            <a:off x="3407602" y="5798836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BRACH PREDICT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4642021-6E48-B1C0-C12B-7771290B8A8A}"/>
              </a:ext>
            </a:extLst>
          </p:cNvPr>
          <p:cNvSpPr/>
          <p:nvPr/>
        </p:nvSpPr>
        <p:spPr>
          <a:xfrm>
            <a:off x="4378632" y="4525999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84E569-B980-1AB5-8757-502628812AB1}"/>
              </a:ext>
            </a:extLst>
          </p:cNvPr>
          <p:cNvSpPr/>
          <p:nvPr/>
        </p:nvSpPr>
        <p:spPr>
          <a:xfrm>
            <a:off x="4379933" y="4946539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ADDRESS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5E1CD1A-0DA0-F204-0CED-72887FFBDCD0}"/>
              </a:ext>
            </a:extLst>
          </p:cNvPr>
          <p:cNvSpPr/>
          <p:nvPr/>
        </p:nvSpPr>
        <p:spPr>
          <a:xfrm>
            <a:off x="5346843" y="4516121"/>
            <a:ext cx="894500" cy="425733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9C8E7A7-EA1D-0344-46F3-DCB9223530FB}"/>
              </a:ext>
            </a:extLst>
          </p:cNvPr>
          <p:cNvSpPr/>
          <p:nvPr/>
        </p:nvSpPr>
        <p:spPr>
          <a:xfrm>
            <a:off x="5355076" y="4931471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ADDRESS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09D1CC7-2660-5704-95E0-07354688C269}"/>
              </a:ext>
            </a:extLst>
          </p:cNvPr>
          <p:cNvSpPr/>
          <p:nvPr/>
        </p:nvSpPr>
        <p:spPr>
          <a:xfrm>
            <a:off x="6312656" y="4505741"/>
            <a:ext cx="894500" cy="42573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68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DATA</a:t>
            </a:r>
            <a:endParaRPr lang="en-US" sz="868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3BC222-9891-66BD-4D05-8EE052B985E1}"/>
              </a:ext>
            </a:extLst>
          </p:cNvPr>
          <p:cNvSpPr/>
          <p:nvPr/>
        </p:nvSpPr>
        <p:spPr>
          <a:xfrm>
            <a:off x="1455520" y="8362825"/>
            <a:ext cx="5687526" cy="53011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4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L1 Data Cache (32 KiB)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2DA9199-6EF2-EA52-B677-A52C0A70AE1F}"/>
              </a:ext>
            </a:extLst>
          </p:cNvPr>
          <p:cNvSpPr/>
          <p:nvPr/>
        </p:nvSpPr>
        <p:spPr>
          <a:xfrm>
            <a:off x="1455518" y="9129848"/>
            <a:ext cx="5687526" cy="530117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4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L2 Data Cache (256 KiB)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71F4C1-5624-18AA-5618-FBBFEE6B0BB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4329498" y="721299"/>
            <a:ext cx="1875" cy="3247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56BA8E-5D10-2050-6EE4-7B1E853B96C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329493" y="1576135"/>
            <a:ext cx="0" cy="9243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10507EE-A371-A94D-D77E-9B3F821BD5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329493" y="3030566"/>
            <a:ext cx="0" cy="1992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A44A3E-1109-43A2-CF9E-CC1B6D477347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flipH="1">
            <a:off x="1913016" y="4285186"/>
            <a:ext cx="1301" cy="2309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D8DC2CC-73F9-FE4D-59EF-49A485291099}"/>
              </a:ext>
            </a:extLst>
          </p:cNvPr>
          <p:cNvCxnSpPr>
            <a:stCxn id="25" idx="2"/>
            <a:endCxn id="40" idx="0"/>
          </p:cNvCxnSpPr>
          <p:nvPr/>
        </p:nvCxnSpPr>
        <p:spPr>
          <a:xfrm flipH="1">
            <a:off x="2882183" y="4285186"/>
            <a:ext cx="339" cy="2326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D74C4EA-A9B8-4C72-D138-C6A6E5781CE0}"/>
              </a:ext>
            </a:extLst>
          </p:cNvPr>
          <p:cNvCxnSpPr>
            <a:stCxn id="27" idx="2"/>
            <a:endCxn id="69" idx="0"/>
          </p:cNvCxnSpPr>
          <p:nvPr/>
        </p:nvCxnSpPr>
        <p:spPr>
          <a:xfrm>
            <a:off x="3857662" y="4285196"/>
            <a:ext cx="0" cy="240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5C44CE-CC88-0308-D057-9D7E9BDE1E7C}"/>
              </a:ext>
            </a:extLst>
          </p:cNvPr>
          <p:cNvCxnSpPr>
            <a:stCxn id="29" idx="2"/>
            <a:endCxn id="73" idx="0"/>
          </p:cNvCxnSpPr>
          <p:nvPr/>
        </p:nvCxnSpPr>
        <p:spPr>
          <a:xfrm>
            <a:off x="4825873" y="4285196"/>
            <a:ext cx="0" cy="24081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B56CB7-2BDC-4737-F469-9BA4F2095437}"/>
              </a:ext>
            </a:extLst>
          </p:cNvPr>
          <p:cNvCxnSpPr>
            <a:stCxn id="30" idx="2"/>
            <a:endCxn id="75" idx="0"/>
          </p:cNvCxnSpPr>
          <p:nvPr/>
        </p:nvCxnSpPr>
        <p:spPr>
          <a:xfrm>
            <a:off x="5794084" y="4286243"/>
            <a:ext cx="0" cy="22988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D66029D-5453-A19A-4C53-541A3C3D89A7}"/>
              </a:ext>
            </a:extLst>
          </p:cNvPr>
          <p:cNvCxnSpPr>
            <a:cxnSpLocks/>
          </p:cNvCxnSpPr>
          <p:nvPr/>
        </p:nvCxnSpPr>
        <p:spPr>
          <a:xfrm flipH="1">
            <a:off x="6760630" y="4285415"/>
            <a:ext cx="2398" cy="2195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C4BE4-9211-CAFB-219D-8850797AB8D4}"/>
              </a:ext>
            </a:extLst>
          </p:cNvPr>
          <p:cNvSpPr txBox="1"/>
          <p:nvPr/>
        </p:nvSpPr>
        <p:spPr>
          <a:xfrm>
            <a:off x="6957818" y="4190266"/>
            <a:ext cx="744134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46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µ</a:t>
            </a:r>
            <a:r>
              <a:rPr lang="de-DE" sz="1446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Ops</a:t>
            </a:r>
            <a:endParaRPr lang="en-US" sz="1446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A45A2E2-923C-AD6B-3F6E-70CC48E3922A}"/>
              </a:ext>
            </a:extLst>
          </p:cNvPr>
          <p:cNvCxnSpPr>
            <a:stCxn id="74" idx="2"/>
          </p:cNvCxnSpPr>
          <p:nvPr/>
        </p:nvCxnSpPr>
        <p:spPr>
          <a:xfrm flipH="1">
            <a:off x="4825874" y="5372269"/>
            <a:ext cx="1304" cy="29905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F3806A-C258-7F74-EABB-928014C96A49}"/>
              </a:ext>
            </a:extLst>
          </p:cNvPr>
          <p:cNvCxnSpPr>
            <a:stCxn id="76" idx="2"/>
          </p:cNvCxnSpPr>
          <p:nvPr/>
        </p:nvCxnSpPr>
        <p:spPr>
          <a:xfrm flipH="1">
            <a:off x="5794087" y="5357200"/>
            <a:ext cx="8233" cy="30056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1960308-0921-7C8B-A7BA-E272DB01819A}"/>
              </a:ext>
            </a:extLst>
          </p:cNvPr>
          <p:cNvCxnSpPr>
            <a:stCxn id="77" idx="2"/>
          </p:cNvCxnSpPr>
          <p:nvPr/>
        </p:nvCxnSpPr>
        <p:spPr>
          <a:xfrm>
            <a:off x="6759904" y="4931471"/>
            <a:ext cx="1925" cy="34313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48D9F56-EEE6-5B92-991E-6A4AE9412AE6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flipH="1">
            <a:off x="4299291" y="8892943"/>
            <a:ext cx="3" cy="23690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48AAE10-412E-7BD1-8DFF-346A0FFBD18D}"/>
              </a:ext>
            </a:extLst>
          </p:cNvPr>
          <p:cNvCxnSpPr>
            <a:cxnSpLocks/>
          </p:cNvCxnSpPr>
          <p:nvPr/>
        </p:nvCxnSpPr>
        <p:spPr>
          <a:xfrm flipV="1">
            <a:off x="7535787" y="8987886"/>
            <a:ext cx="447550" cy="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4F95A90-C83F-7FFC-E970-D84484BC0CFD}"/>
              </a:ext>
            </a:extLst>
          </p:cNvPr>
          <p:cNvCxnSpPr>
            <a:cxnSpLocks/>
          </p:cNvCxnSpPr>
          <p:nvPr/>
        </p:nvCxnSpPr>
        <p:spPr>
          <a:xfrm flipV="1">
            <a:off x="7982919" y="456239"/>
            <a:ext cx="0" cy="8531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376F5A3-598D-5449-F00F-C3BC07120413}"/>
              </a:ext>
            </a:extLst>
          </p:cNvPr>
          <p:cNvCxnSpPr>
            <a:endCxn id="17" idx="3"/>
          </p:cNvCxnSpPr>
          <p:nvPr/>
        </p:nvCxnSpPr>
        <p:spPr>
          <a:xfrm flipH="1">
            <a:off x="7175142" y="456235"/>
            <a:ext cx="80777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930C33B-D3EA-F457-AD60-CF96B6F4E481}"/>
              </a:ext>
            </a:extLst>
          </p:cNvPr>
          <p:cNvSpPr txBox="1"/>
          <p:nvPr/>
        </p:nvSpPr>
        <p:spPr>
          <a:xfrm rot="16200000">
            <a:off x="-174121" y="4729367"/>
            <a:ext cx="2453773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4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Execution Engine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1271175-12D8-59EE-BB83-8954FD4FC280}"/>
              </a:ext>
            </a:extLst>
          </p:cNvPr>
          <p:cNvSpPr txBox="1"/>
          <p:nvPr/>
        </p:nvSpPr>
        <p:spPr>
          <a:xfrm rot="16200000">
            <a:off x="43424" y="681743"/>
            <a:ext cx="2024239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24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Front End</a:t>
            </a:r>
            <a:endParaRPr lang="en-US" sz="2024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4B6BC67-6B13-C48C-5AAC-28D8B6ED21D1}"/>
              </a:ext>
            </a:extLst>
          </p:cNvPr>
          <p:cNvSpPr txBox="1"/>
          <p:nvPr/>
        </p:nvSpPr>
        <p:spPr>
          <a:xfrm rot="16200000">
            <a:off x="51091" y="8785975"/>
            <a:ext cx="2024239" cy="403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24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</a:t>
            </a:r>
            <a:endParaRPr lang="en-US" sz="2024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0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85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Herwig, April</dc:creator>
  <cp:lastModifiedBy>Herwig, April</cp:lastModifiedBy>
  <cp:revision>3</cp:revision>
  <dcterms:created xsi:type="dcterms:W3CDTF">2022-08-12T11:33:38Z</dcterms:created>
  <dcterms:modified xsi:type="dcterms:W3CDTF">2022-08-12T14:06:19Z</dcterms:modified>
</cp:coreProperties>
</file>