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BB70"/>
    <a:srgbClr val="50B498"/>
    <a:srgbClr val="00E668"/>
    <a:srgbClr val="00B050"/>
    <a:srgbClr val="8BC167"/>
    <a:srgbClr val="19FF81"/>
    <a:srgbClr val="FFC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98" autoAdjust="0"/>
    <p:restoredTop sz="94660"/>
  </p:normalViewPr>
  <p:slideViewPr>
    <p:cSldViewPr snapToGrid="0">
      <p:cViewPr>
        <p:scale>
          <a:sx n="112" d="100"/>
          <a:sy n="112" d="100"/>
        </p:scale>
        <p:origin x="156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B3D24-5346-C5C7-5E5B-68C93A553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56BDA-7060-2DE8-37E6-E9F34DB36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5AA91-CF5C-2133-ADC3-62D25E89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A98C-8A77-405A-A2C8-0FD5028D836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55E2C-B5E6-4E12-DFA6-D7088CF54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57689-4C5A-3D2E-B66B-7F2DB083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94B2-9381-4380-A1DA-C117A263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4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5F874-51EA-2236-0887-CAEA4B4A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BDEC9-90BA-F0CF-C896-26C4CDB4E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14303-9AF8-65A5-EA9A-AD60E9D3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A98C-8A77-405A-A2C8-0FD5028D836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7E9CB-F4CD-AE20-1DB0-5E6FBD593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D7C7E-DEA8-74C6-751A-6D441B35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94B2-9381-4380-A1DA-C117A263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1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268B90-8EBB-B9EB-421C-4E3255E44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4553C-5A3C-F580-2EC8-B68CCEF78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42DBE-86B7-E8FF-8464-7AF83D471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A98C-8A77-405A-A2C8-0FD5028D836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1B9F1-BE2A-A885-5CDF-B462680AE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C7E3A-3772-5A63-E5FE-DDD5C801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94B2-9381-4380-A1DA-C117A263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9294-A60B-5321-7C8B-9A7B515E4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C2DFC-9B09-DB96-69CC-6290854B7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1F1C9-55D9-3E31-1BB2-A39AA5BB5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A98C-8A77-405A-A2C8-0FD5028D836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3C845-C668-5D6F-1EC7-1ED6442EE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FBD83-B82F-510B-81E3-3D76BFAA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94B2-9381-4380-A1DA-C117A263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69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E24F-B2CF-020E-0252-7FA344092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4D6A2-BBC1-7524-D270-463D1AAA8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74E10-BDAE-554E-D5C6-70A4536C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A98C-8A77-405A-A2C8-0FD5028D836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222B7-FF90-9E44-A16D-0F97F2E80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FBBC3-32FA-83D9-7794-318E9EEB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94B2-9381-4380-A1DA-C117A263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3A7A4-A38D-EAF3-E9F8-A722DDAF8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D66A2-8848-02FE-C64B-63297503D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22C5D-6456-E54A-BFC6-AD3A11CFA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1972E-F7AF-CEF8-B87E-DD1BAD189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A98C-8A77-405A-A2C8-0FD5028D836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1BF59-4D91-B496-4FA1-8E1321F5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4BF80-7CDD-8256-EA94-E59A31924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94B2-9381-4380-A1DA-C117A263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5676C-199A-79DA-F612-AA921ADE8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57B05-F215-8B3C-467D-E0155B7B2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4845E-0EED-C222-1DD1-0B3BFE1A4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85F64-910C-45A5-B66F-A4EF4D3CF6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F8AFE2-7406-835B-4CDC-A8E5B5197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8CCBDE-E95F-B10C-AAB7-E128BFD4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A98C-8A77-405A-A2C8-0FD5028D836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E1BBA0-C2C9-9A3D-ACA8-9BF013CFB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66468-2DFF-F284-BA6F-F62D9F996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94B2-9381-4380-A1DA-C117A263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6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1C13-E2F0-7C82-78FB-EEC1B9DC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EABB25-A696-8A0C-E504-7F3AE889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A98C-8A77-405A-A2C8-0FD5028D836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55AB6-DBC3-652F-547F-FDB72EC0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1B811-C063-10BD-54DC-69187C23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94B2-9381-4380-A1DA-C117A263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37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8D8F5C-1475-C5D3-E8B7-C89B872DE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A98C-8A77-405A-A2C8-0FD5028D836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8E719F-0328-2270-D83A-DF2E8CBD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936C9-EE45-C39B-097E-B9B2EF7F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94B2-9381-4380-A1DA-C117A263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9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B6BD-0EF4-C132-8040-546BE6E30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D319F-21B8-7BE6-CABC-AF59B3EEE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305EF-B723-9FA6-AB6D-5828E1FF1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2013B-DA8E-D35D-E94F-A2B06CE15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A98C-8A77-405A-A2C8-0FD5028D836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108CD-C2EA-27A0-BA90-E36810E70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FA983-DF02-722C-5E67-E2F5006E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94B2-9381-4380-A1DA-C117A263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0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3D53D-4365-3AF4-4C2D-832C9D7A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638D3C-1B94-CF38-DE64-57A31A19F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A395A-E57A-82CB-217B-31E745B0D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EFB52-1DA8-4035-69CE-963AC3C4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BA98C-8A77-405A-A2C8-0FD5028D836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78DB2-050B-4DD8-FAA7-30F344C2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CE847-D03F-02FB-594F-68A0DC71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794B2-9381-4380-A1DA-C117A263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9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262A82-84B9-A969-8B5A-3322ECB98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2DF01-317F-068A-DB99-FF7A87F56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8DFA0-E22A-D1E6-770C-909684EEA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BA98C-8A77-405A-A2C8-0FD5028D8365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5ECE5-E0F8-CE85-645B-4C2B11C91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685F0-1863-A673-71A6-B74956F5F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794B2-9381-4380-A1DA-C117A26320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2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A3BF254-EBD1-472F-74D9-30F64E8CC3A6}"/>
              </a:ext>
            </a:extLst>
          </p:cNvPr>
          <p:cNvSpPr/>
          <p:nvPr/>
        </p:nvSpPr>
        <p:spPr>
          <a:xfrm>
            <a:off x="890974" y="667335"/>
            <a:ext cx="7217545" cy="6190665"/>
          </a:xfrm>
          <a:prstGeom prst="roundRect">
            <a:avLst>
              <a:gd name="adj" fmla="val 2729"/>
            </a:avLst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670905-20E3-36CA-69E1-F30A75FB2548}"/>
              </a:ext>
            </a:extLst>
          </p:cNvPr>
          <p:cNvSpPr txBox="1"/>
          <p:nvPr/>
        </p:nvSpPr>
        <p:spPr>
          <a:xfrm>
            <a:off x="3181414" y="746583"/>
            <a:ext cx="287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Streaming Multiprocessor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6A209D-7DBF-D996-F079-A34074FF7096}"/>
              </a:ext>
            </a:extLst>
          </p:cNvPr>
          <p:cNvSpPr/>
          <p:nvPr/>
        </p:nvSpPr>
        <p:spPr>
          <a:xfrm>
            <a:off x="1238389" y="1166733"/>
            <a:ext cx="4579692" cy="542544"/>
          </a:xfrm>
          <a:prstGeom prst="roundRect">
            <a:avLst/>
          </a:prstGeom>
          <a:solidFill>
            <a:srgbClr val="8BC167">
              <a:alpha val="49804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Instruction Register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82EF1D4-76A6-15D4-4FB0-60EE129E9230}"/>
              </a:ext>
            </a:extLst>
          </p:cNvPr>
          <p:cNvSpPr/>
          <p:nvPr/>
        </p:nvSpPr>
        <p:spPr>
          <a:xfrm>
            <a:off x="1238389" y="1947022"/>
            <a:ext cx="4579692" cy="4760976"/>
          </a:xfrm>
          <a:prstGeom prst="roundRect">
            <a:avLst>
              <a:gd name="adj" fmla="val 3489"/>
            </a:avLst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6D0755-3213-EC82-44C1-BF1A255EA8DE}"/>
              </a:ext>
            </a:extLst>
          </p:cNvPr>
          <p:cNvSpPr txBox="1"/>
          <p:nvPr/>
        </p:nvSpPr>
        <p:spPr>
          <a:xfrm>
            <a:off x="3118678" y="2093452"/>
            <a:ext cx="81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Block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422AAE-4AA9-8954-6A1B-59F348065327}"/>
              </a:ext>
            </a:extLst>
          </p:cNvPr>
          <p:cNvSpPr/>
          <p:nvPr/>
        </p:nvSpPr>
        <p:spPr>
          <a:xfrm>
            <a:off x="1398878" y="2651551"/>
            <a:ext cx="4236720" cy="1615440"/>
          </a:xfrm>
          <a:prstGeom prst="roundRect">
            <a:avLst>
              <a:gd name="adj" fmla="val 8365"/>
            </a:avLst>
          </a:prstGeom>
          <a:solidFill>
            <a:srgbClr val="50B498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F6DBEB-53A2-E7A1-AA31-1737E090A929}"/>
              </a:ext>
            </a:extLst>
          </p:cNvPr>
          <p:cNvSpPr txBox="1"/>
          <p:nvPr/>
        </p:nvSpPr>
        <p:spPr>
          <a:xfrm flipH="1">
            <a:off x="3118678" y="2682241"/>
            <a:ext cx="81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Warp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23E0025-AA9D-C00D-A19E-A052FAA00FBC}"/>
              </a:ext>
            </a:extLst>
          </p:cNvPr>
          <p:cNvSpPr/>
          <p:nvPr/>
        </p:nvSpPr>
        <p:spPr>
          <a:xfrm>
            <a:off x="1409077" y="4883547"/>
            <a:ext cx="4236720" cy="1615440"/>
          </a:xfrm>
          <a:prstGeom prst="roundRect">
            <a:avLst>
              <a:gd name="adj" fmla="val 8365"/>
            </a:avLst>
          </a:prstGeom>
          <a:solidFill>
            <a:srgbClr val="50B498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79942B-9B4F-EE87-AB2A-F4F74D62311D}"/>
              </a:ext>
            </a:extLst>
          </p:cNvPr>
          <p:cNvSpPr txBox="1"/>
          <p:nvPr/>
        </p:nvSpPr>
        <p:spPr>
          <a:xfrm flipH="1">
            <a:off x="3118678" y="4941587"/>
            <a:ext cx="81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Warp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4D99B15-AE15-3D01-4B96-CB90E159C5EA}"/>
              </a:ext>
            </a:extLst>
          </p:cNvPr>
          <p:cNvSpPr/>
          <p:nvPr/>
        </p:nvSpPr>
        <p:spPr>
          <a:xfrm>
            <a:off x="1493645" y="3077824"/>
            <a:ext cx="1246717" cy="369332"/>
          </a:xfrm>
          <a:prstGeom prst="roundRect">
            <a:avLst/>
          </a:prstGeom>
          <a:solidFill>
            <a:srgbClr val="D0BB7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Thread 1</a:t>
            </a:r>
            <a:endParaRPr lang="en-US" dirty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C8B960-4CBE-D44D-0718-CF96787C5F67}"/>
              </a:ext>
            </a:extLst>
          </p:cNvPr>
          <p:cNvSpPr txBox="1"/>
          <p:nvPr/>
        </p:nvSpPr>
        <p:spPr>
          <a:xfrm>
            <a:off x="3263316" y="3365533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…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DC3FFC-87DD-BAF2-1A78-595080D5CF44}"/>
              </a:ext>
            </a:extLst>
          </p:cNvPr>
          <p:cNvSpPr txBox="1"/>
          <p:nvPr/>
        </p:nvSpPr>
        <p:spPr>
          <a:xfrm>
            <a:off x="3253117" y="5618783"/>
            <a:ext cx="274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…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3814E9-D518-894E-969B-8C3834787DC5}"/>
              </a:ext>
            </a:extLst>
          </p:cNvPr>
          <p:cNvSpPr txBox="1"/>
          <p:nvPr/>
        </p:nvSpPr>
        <p:spPr>
          <a:xfrm>
            <a:off x="3266364" y="4327510"/>
            <a:ext cx="320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…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B7E49C6-293E-501C-01F3-65BE61954BEE}"/>
              </a:ext>
            </a:extLst>
          </p:cNvPr>
          <p:cNvSpPr/>
          <p:nvPr/>
        </p:nvSpPr>
        <p:spPr>
          <a:xfrm>
            <a:off x="6060324" y="1946304"/>
            <a:ext cx="1763013" cy="542544"/>
          </a:xfrm>
          <a:prstGeom prst="roundRect">
            <a:avLst>
              <a:gd name="adj" fmla="val 24837"/>
            </a:avLst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Block</a:t>
            </a:r>
            <a:endParaRPr lang="en-US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34A1DCC-B143-014C-11F8-5449AC646AE6}"/>
              </a:ext>
            </a:extLst>
          </p:cNvPr>
          <p:cNvSpPr/>
          <p:nvPr/>
        </p:nvSpPr>
        <p:spPr>
          <a:xfrm>
            <a:off x="6060324" y="2708304"/>
            <a:ext cx="1763013" cy="542544"/>
          </a:xfrm>
          <a:prstGeom prst="roundRect">
            <a:avLst>
              <a:gd name="adj" fmla="val 24837"/>
            </a:avLst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Block</a:t>
            </a:r>
            <a:endParaRPr lang="en-US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25D9551-2BC3-CAF2-4724-C1262C554588}"/>
              </a:ext>
            </a:extLst>
          </p:cNvPr>
          <p:cNvSpPr/>
          <p:nvPr/>
        </p:nvSpPr>
        <p:spPr>
          <a:xfrm>
            <a:off x="6060324" y="3463592"/>
            <a:ext cx="1763013" cy="542544"/>
          </a:xfrm>
          <a:prstGeom prst="roundRect">
            <a:avLst>
              <a:gd name="adj" fmla="val 24837"/>
            </a:avLst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Block</a:t>
            </a:r>
            <a:endParaRPr lang="en-US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B2CCC9E-6454-0E7B-5DB5-661143BA8E06}"/>
              </a:ext>
            </a:extLst>
          </p:cNvPr>
          <p:cNvSpPr/>
          <p:nvPr/>
        </p:nvSpPr>
        <p:spPr>
          <a:xfrm>
            <a:off x="6052413" y="4228672"/>
            <a:ext cx="1763013" cy="542544"/>
          </a:xfrm>
          <a:prstGeom prst="roundRect">
            <a:avLst>
              <a:gd name="adj" fmla="val 24837"/>
            </a:avLst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Block</a:t>
            </a:r>
            <a:endParaRPr lang="en-US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DB7ADDF-01B1-D744-1E8C-4D93501D05B7}"/>
              </a:ext>
            </a:extLst>
          </p:cNvPr>
          <p:cNvSpPr/>
          <p:nvPr/>
        </p:nvSpPr>
        <p:spPr>
          <a:xfrm>
            <a:off x="6060324" y="6141069"/>
            <a:ext cx="1763013" cy="542544"/>
          </a:xfrm>
          <a:prstGeom prst="roundRect">
            <a:avLst>
              <a:gd name="adj" fmla="val 24837"/>
            </a:avLst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Block</a:t>
            </a:r>
            <a:endParaRPr lang="en-US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468985-8FEF-A3BB-F80F-E656FCD1CB3D}"/>
              </a:ext>
            </a:extLst>
          </p:cNvPr>
          <p:cNvSpPr txBox="1"/>
          <p:nvPr/>
        </p:nvSpPr>
        <p:spPr>
          <a:xfrm>
            <a:off x="6766279" y="4949217"/>
            <a:ext cx="335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3DBE6B9-3CB6-4B0E-8609-69FD78BB4523}"/>
              </a:ext>
            </a:extLst>
          </p:cNvPr>
          <p:cNvSpPr/>
          <p:nvPr/>
        </p:nvSpPr>
        <p:spPr>
          <a:xfrm>
            <a:off x="6052413" y="1181941"/>
            <a:ext cx="1763013" cy="542544"/>
          </a:xfrm>
          <a:prstGeom prst="roundRect">
            <a:avLst/>
          </a:prstGeom>
          <a:solidFill>
            <a:srgbClr val="8BC167">
              <a:alpha val="49804"/>
            </a:srgb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L1 cache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44BDB55-5969-8CF0-2E17-51FBF85D952E}"/>
              </a:ext>
            </a:extLst>
          </p:cNvPr>
          <p:cNvSpPr/>
          <p:nvPr/>
        </p:nvSpPr>
        <p:spPr>
          <a:xfrm>
            <a:off x="8455934" y="667334"/>
            <a:ext cx="863576" cy="6190665"/>
          </a:xfrm>
          <a:prstGeom prst="roundRect">
            <a:avLst>
              <a:gd name="adj" fmla="val 19127"/>
            </a:avLst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SM</a:t>
            </a:r>
            <a:endParaRPr lang="en-US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E1CC851-217B-7BC1-378D-1C386BB0CC03}"/>
              </a:ext>
            </a:extLst>
          </p:cNvPr>
          <p:cNvSpPr/>
          <p:nvPr/>
        </p:nvSpPr>
        <p:spPr>
          <a:xfrm>
            <a:off x="10398959" y="667333"/>
            <a:ext cx="863576" cy="6190665"/>
          </a:xfrm>
          <a:prstGeom prst="roundRect">
            <a:avLst>
              <a:gd name="adj" fmla="val 19127"/>
            </a:avLst>
          </a:prstGeom>
          <a:solidFill>
            <a:schemeClr val="accent1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SM</a:t>
            </a:r>
            <a:endParaRPr lang="en-US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1EA0DD-D533-D7F6-96A7-7251034D005D}"/>
              </a:ext>
            </a:extLst>
          </p:cNvPr>
          <p:cNvSpPr txBox="1"/>
          <p:nvPr/>
        </p:nvSpPr>
        <p:spPr>
          <a:xfrm>
            <a:off x="9650807" y="3675529"/>
            <a:ext cx="37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…</a:t>
            </a:r>
            <a:endParaRPr lang="en-US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20F5845-7582-2910-F66C-9582A33B029B}"/>
              </a:ext>
            </a:extLst>
          </p:cNvPr>
          <p:cNvSpPr/>
          <p:nvPr/>
        </p:nvSpPr>
        <p:spPr>
          <a:xfrm>
            <a:off x="890975" y="21820"/>
            <a:ext cx="5661690" cy="542544"/>
          </a:xfrm>
          <a:prstGeom prst="roundRect">
            <a:avLst>
              <a:gd name="adj" fmla="val 22980"/>
            </a:avLst>
          </a:pr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L2 cache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783153C-A7CA-4363-699B-72D6DAD01AE0}"/>
              </a:ext>
            </a:extLst>
          </p:cNvPr>
          <p:cNvSpPr/>
          <p:nvPr/>
        </p:nvSpPr>
        <p:spPr>
          <a:xfrm>
            <a:off x="6766279" y="21820"/>
            <a:ext cx="4496256" cy="542544"/>
          </a:xfrm>
          <a:prstGeom prst="roundRect">
            <a:avLst>
              <a:gd name="adj" fmla="val 21482"/>
            </a:avLst>
          </a:prstGeom>
          <a:solidFill>
            <a:schemeClr val="accent6">
              <a:alpha val="50000"/>
            </a:schemeClr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Global GPU Memory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72D615FA-6D29-B861-9EFF-F580EEDEF987}"/>
              </a:ext>
            </a:extLst>
          </p:cNvPr>
          <p:cNvSpPr/>
          <p:nvPr/>
        </p:nvSpPr>
        <p:spPr>
          <a:xfrm>
            <a:off x="2894695" y="3077824"/>
            <a:ext cx="1246717" cy="369332"/>
          </a:xfrm>
          <a:prstGeom prst="roundRect">
            <a:avLst/>
          </a:prstGeom>
          <a:solidFill>
            <a:srgbClr val="D0BB7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Thread 2</a:t>
            </a:r>
            <a:endParaRPr lang="en-US" dirty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F09BFEB-9F18-223D-6AC1-8BEAB38652E6}"/>
              </a:ext>
            </a:extLst>
          </p:cNvPr>
          <p:cNvSpPr/>
          <p:nvPr/>
        </p:nvSpPr>
        <p:spPr>
          <a:xfrm>
            <a:off x="4295745" y="3077824"/>
            <a:ext cx="1246717" cy="369332"/>
          </a:xfrm>
          <a:prstGeom prst="roundRect">
            <a:avLst/>
          </a:prstGeom>
          <a:solidFill>
            <a:srgbClr val="D0BB7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Thread 3</a:t>
            </a:r>
            <a:endParaRPr lang="en-US" dirty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071F181-8A07-B264-FAD9-A60A7D14B913}"/>
              </a:ext>
            </a:extLst>
          </p:cNvPr>
          <p:cNvSpPr/>
          <p:nvPr/>
        </p:nvSpPr>
        <p:spPr>
          <a:xfrm>
            <a:off x="1493645" y="3743253"/>
            <a:ext cx="1246717" cy="369332"/>
          </a:xfrm>
          <a:prstGeom prst="roundRect">
            <a:avLst/>
          </a:prstGeom>
          <a:solidFill>
            <a:srgbClr val="D0BB7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Thread 30</a:t>
            </a:r>
            <a:endParaRPr lang="en-US" dirty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7505F97-9D5F-9387-C45A-2B8EE7CAAC0C}"/>
              </a:ext>
            </a:extLst>
          </p:cNvPr>
          <p:cNvSpPr/>
          <p:nvPr/>
        </p:nvSpPr>
        <p:spPr>
          <a:xfrm>
            <a:off x="2894695" y="3743253"/>
            <a:ext cx="1246717" cy="369332"/>
          </a:xfrm>
          <a:prstGeom prst="roundRect">
            <a:avLst/>
          </a:prstGeom>
          <a:solidFill>
            <a:srgbClr val="D0BB7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Thread 31</a:t>
            </a:r>
            <a:endParaRPr lang="en-US" dirty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B7453DD-1089-C08F-7BCC-561A563108DB}"/>
              </a:ext>
            </a:extLst>
          </p:cNvPr>
          <p:cNvSpPr/>
          <p:nvPr/>
        </p:nvSpPr>
        <p:spPr>
          <a:xfrm>
            <a:off x="4295745" y="3743253"/>
            <a:ext cx="1246717" cy="369332"/>
          </a:xfrm>
          <a:prstGeom prst="roundRect">
            <a:avLst/>
          </a:prstGeom>
          <a:solidFill>
            <a:srgbClr val="D0BB7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Thread 32</a:t>
            </a:r>
            <a:endParaRPr lang="en-US" dirty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1DB5103-99B3-C6AC-FCC7-B383FE53BB04}"/>
              </a:ext>
            </a:extLst>
          </p:cNvPr>
          <p:cNvSpPr/>
          <p:nvPr/>
        </p:nvSpPr>
        <p:spPr>
          <a:xfrm>
            <a:off x="1493645" y="5336483"/>
            <a:ext cx="1246717" cy="369332"/>
          </a:xfrm>
          <a:prstGeom prst="roundRect">
            <a:avLst/>
          </a:prstGeom>
          <a:solidFill>
            <a:srgbClr val="D0BB7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Thread 1</a:t>
            </a:r>
            <a:endParaRPr lang="en-US" dirty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24F47FC8-47FC-C426-EA08-5E798EF0C5F0}"/>
              </a:ext>
            </a:extLst>
          </p:cNvPr>
          <p:cNvSpPr/>
          <p:nvPr/>
        </p:nvSpPr>
        <p:spPr>
          <a:xfrm>
            <a:off x="2894695" y="5336483"/>
            <a:ext cx="1246717" cy="369332"/>
          </a:xfrm>
          <a:prstGeom prst="roundRect">
            <a:avLst/>
          </a:prstGeom>
          <a:solidFill>
            <a:srgbClr val="D0BB7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Thread 2</a:t>
            </a:r>
            <a:endParaRPr lang="en-US" dirty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1BEA28CA-0D5A-542A-B14B-B4D4641704A5}"/>
              </a:ext>
            </a:extLst>
          </p:cNvPr>
          <p:cNvSpPr/>
          <p:nvPr/>
        </p:nvSpPr>
        <p:spPr>
          <a:xfrm>
            <a:off x="4295745" y="5336483"/>
            <a:ext cx="1246717" cy="369332"/>
          </a:xfrm>
          <a:prstGeom prst="roundRect">
            <a:avLst/>
          </a:prstGeom>
          <a:solidFill>
            <a:srgbClr val="D0BB7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Thread 3</a:t>
            </a:r>
            <a:endParaRPr lang="en-US" dirty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BEEF0166-C31D-D371-2345-BF4CAD924822}"/>
              </a:ext>
            </a:extLst>
          </p:cNvPr>
          <p:cNvSpPr/>
          <p:nvPr/>
        </p:nvSpPr>
        <p:spPr>
          <a:xfrm>
            <a:off x="1493645" y="6001912"/>
            <a:ext cx="1246717" cy="369332"/>
          </a:xfrm>
          <a:prstGeom prst="roundRect">
            <a:avLst/>
          </a:prstGeom>
          <a:solidFill>
            <a:srgbClr val="D0BB7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Thread 30</a:t>
            </a:r>
            <a:endParaRPr lang="en-US" dirty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595E2AE-E59A-6AEA-BE5D-5981FF50E75A}"/>
              </a:ext>
            </a:extLst>
          </p:cNvPr>
          <p:cNvSpPr/>
          <p:nvPr/>
        </p:nvSpPr>
        <p:spPr>
          <a:xfrm>
            <a:off x="2894695" y="6001912"/>
            <a:ext cx="1246717" cy="369332"/>
          </a:xfrm>
          <a:prstGeom prst="roundRect">
            <a:avLst/>
          </a:prstGeom>
          <a:solidFill>
            <a:srgbClr val="D0BB7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Thread 31</a:t>
            </a:r>
            <a:endParaRPr lang="en-US" dirty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DC435F24-7E01-CF79-297D-A53C170E6B0A}"/>
              </a:ext>
            </a:extLst>
          </p:cNvPr>
          <p:cNvSpPr/>
          <p:nvPr/>
        </p:nvSpPr>
        <p:spPr>
          <a:xfrm>
            <a:off x="4295745" y="6001912"/>
            <a:ext cx="1246717" cy="369332"/>
          </a:xfrm>
          <a:prstGeom prst="roundRect">
            <a:avLst/>
          </a:prstGeom>
          <a:solidFill>
            <a:srgbClr val="D0BB7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Thread 32</a:t>
            </a:r>
            <a:endParaRPr lang="en-US" dirty="0">
              <a:solidFill>
                <a:sysClr val="windowText" lastClr="000000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334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52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CMU Serif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Herwig, April</dc:creator>
  <cp:lastModifiedBy>Herwig, April</cp:lastModifiedBy>
  <cp:revision>4</cp:revision>
  <dcterms:created xsi:type="dcterms:W3CDTF">2022-08-12T11:33:38Z</dcterms:created>
  <dcterms:modified xsi:type="dcterms:W3CDTF">2022-08-12T14:21:51Z</dcterms:modified>
</cp:coreProperties>
</file>