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B70"/>
    <a:srgbClr val="50B498"/>
    <a:srgbClr val="00E668"/>
    <a:srgbClr val="00B050"/>
    <a:srgbClr val="8BC167"/>
    <a:srgbClr val="19FF81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" y="13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3D24-5346-C5C7-5E5B-68C93A553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56BDA-7060-2DE8-37E6-E9F34DB36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5AA91-CF5C-2133-ADC3-62D25E89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5E2C-B5E6-4E12-DFA6-D7088CF5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7689-4C5A-3D2E-B66B-7F2DB083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F874-51EA-2236-0887-CAEA4B4A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BDEC9-90BA-F0CF-C896-26C4CDB4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4303-9AF8-65A5-EA9A-AD60E9D3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E9CB-F4CD-AE20-1DB0-5E6FBD59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7C7E-DEA8-74C6-751A-6D441B3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68B90-8EBB-B9EB-421C-4E3255E44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553C-5A3C-F580-2EC8-B68CCEF78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2DBE-86B7-E8FF-8464-7AF83D47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B9F1-BE2A-A885-5CDF-B462680A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7E3A-3772-5A63-E5FE-DDD5C801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9294-A60B-5321-7C8B-9A7B515E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2DFC-9B09-DB96-69CC-6290854B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F1C9-55D9-3E31-1BB2-A39AA5BB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C845-C668-5D6F-1EC7-1ED6442E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BD83-B82F-510B-81E3-3D76BFAA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24F-B2CF-020E-0252-7FA34409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D6A2-BBC1-7524-D270-463D1AAA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4E10-BDAE-554E-D5C6-70A4536C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222B7-FF90-9E44-A16D-0F97F2E8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BBC3-32FA-83D9-7794-318E9EEB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A7A4-A38D-EAF3-E9F8-A722DDAF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66A2-8848-02FE-C64B-63297503D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22C5D-6456-E54A-BFC6-AD3A11CFA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972E-F7AF-CEF8-B87E-DD1BAD18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1BF59-4D91-B496-4FA1-8E1321F5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4BF80-7CDD-8256-EA94-E59A3192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676C-199A-79DA-F612-AA921ADE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57B05-F215-8B3C-467D-E0155B7B2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4845E-0EED-C222-1DD1-0B3BFE1A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85F64-910C-45A5-B66F-A4EF4D3CF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8AFE2-7406-835B-4CDC-A8E5B5197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CCBDE-E95F-B10C-AAB7-E128BFD4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1BBA0-C2C9-9A3D-ACA8-9BF013CF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66468-2DFF-F284-BA6F-F62D9F99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1C13-E2F0-7C82-78FB-EEC1B9DC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ABB25-A696-8A0C-E504-7F3AE889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55AB6-DBC3-652F-547F-FDB72EC0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1B811-C063-10BD-54DC-69187C23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D8F5C-1475-C5D3-E8B7-C89B872D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E719F-0328-2270-D83A-DF2E8CBD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936C9-EE45-C39B-097E-B9B2EF7F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B6BD-0EF4-C132-8040-546BE6E3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319F-21B8-7BE6-CABC-AF59B3EEE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305EF-B723-9FA6-AB6D-5828E1FF1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2013B-DA8E-D35D-E94F-A2B06CE1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108CD-C2EA-27A0-BA90-E36810E7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FA983-DF02-722C-5E67-E2F5006E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D53D-4365-3AF4-4C2D-832C9D7A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38D3C-1B94-CF38-DE64-57A31A19F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A395A-E57A-82CB-217B-31E745B0D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FB52-1DA8-4035-69CE-963AC3C4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78DB2-050B-4DD8-FAA7-30F344C2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CE847-D03F-02FB-594F-68A0DC71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62A82-84B9-A969-8B5A-3322ECB9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DF01-317F-068A-DB99-FF7A87F5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DFA0-E22A-D1E6-770C-909684EEA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5ECE5-E0F8-CE85-645B-4C2B11C9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685F0-1863-A673-71A6-B74956F5F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2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5102CB-62AD-2DE5-EAAF-34444C8E47B7}"/>
              </a:ext>
            </a:extLst>
          </p:cNvPr>
          <p:cNvSpPr/>
          <p:nvPr/>
        </p:nvSpPr>
        <p:spPr>
          <a:xfrm>
            <a:off x="3708139" y="0"/>
            <a:ext cx="4775722" cy="1271239"/>
          </a:xfrm>
          <a:prstGeom prst="roundRect">
            <a:avLst>
              <a:gd name="adj" fmla="val 6783"/>
            </a:avLst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9761625-191A-AFD3-A3B8-164D7164C8CE}"/>
              </a:ext>
            </a:extLst>
          </p:cNvPr>
          <p:cNvSpPr/>
          <p:nvPr/>
        </p:nvSpPr>
        <p:spPr>
          <a:xfrm>
            <a:off x="3708139" y="1584344"/>
            <a:ext cx="4775722" cy="3687547"/>
          </a:xfrm>
          <a:prstGeom prst="roundRect">
            <a:avLst>
              <a:gd name="adj" fmla="val 241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836130-C17E-3E2D-97C7-5F693BE24842}"/>
              </a:ext>
            </a:extLst>
          </p:cNvPr>
          <p:cNvSpPr/>
          <p:nvPr/>
        </p:nvSpPr>
        <p:spPr>
          <a:xfrm>
            <a:off x="3708138" y="5586761"/>
            <a:ext cx="4775723" cy="1271239"/>
          </a:xfrm>
          <a:prstGeom prst="roundRect">
            <a:avLst>
              <a:gd name="adj" fmla="val 6783"/>
            </a:avLst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47827-5238-2096-43FB-61FC14F3C194}"/>
              </a:ext>
            </a:extLst>
          </p:cNvPr>
          <p:cNvSpPr/>
          <p:nvPr/>
        </p:nvSpPr>
        <p:spPr>
          <a:xfrm>
            <a:off x="4296953" y="132353"/>
            <a:ext cx="3937519" cy="367004"/>
          </a:xfrm>
          <a:prstGeom prst="roundRect">
            <a:avLst/>
          </a:prstGeom>
          <a:solidFill>
            <a:srgbClr val="FF000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Instruction Cache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E0CD5B-0C2F-01D0-CF2E-C0A9C5C0AC47}"/>
              </a:ext>
            </a:extLst>
          </p:cNvPr>
          <p:cNvSpPr/>
          <p:nvPr/>
        </p:nvSpPr>
        <p:spPr>
          <a:xfrm>
            <a:off x="4295656" y="724160"/>
            <a:ext cx="3937519" cy="367004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Fetch &amp; Decode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EA6305-4335-E97A-48D5-6AF2AFD1C44E}"/>
              </a:ext>
            </a:extLst>
          </p:cNvPr>
          <p:cNvSpPr/>
          <p:nvPr/>
        </p:nvSpPr>
        <p:spPr>
          <a:xfrm>
            <a:off x="4295656" y="1731080"/>
            <a:ext cx="3937519" cy="36700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Reorder Buffer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41B672-A501-E07B-C11F-FB8628851370}"/>
              </a:ext>
            </a:extLst>
          </p:cNvPr>
          <p:cNvSpPr/>
          <p:nvPr/>
        </p:nvSpPr>
        <p:spPr>
          <a:xfrm>
            <a:off x="4295656" y="2236022"/>
            <a:ext cx="3937519" cy="367004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Scheduler</a:t>
            </a:r>
            <a:endParaRPr lang="en-US" sz="14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3B7ACD-4827-35C2-E6D8-8D510802B32C}"/>
              </a:ext>
            </a:extLst>
          </p:cNvPr>
          <p:cNvSpPr/>
          <p:nvPr/>
        </p:nvSpPr>
        <p:spPr>
          <a:xfrm>
            <a:off x="4282728" y="2599663"/>
            <a:ext cx="619269" cy="367004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 0</a:t>
            </a:r>
            <a:endParaRPr lang="en-US" sz="11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FD1956-EB2C-1532-E0FD-F6385575C7B2}"/>
              </a:ext>
            </a:extLst>
          </p:cNvPr>
          <p:cNvSpPr/>
          <p:nvPr/>
        </p:nvSpPr>
        <p:spPr>
          <a:xfrm>
            <a:off x="4953029" y="2599663"/>
            <a:ext cx="619269" cy="367004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 1</a:t>
            </a:r>
            <a:endParaRPr lang="en-US" sz="11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B0FF477-5DA3-DC17-76F6-10C0F8C2C8CE}"/>
              </a:ext>
            </a:extLst>
          </p:cNvPr>
          <p:cNvSpPr/>
          <p:nvPr/>
        </p:nvSpPr>
        <p:spPr>
          <a:xfrm>
            <a:off x="5628128" y="2599663"/>
            <a:ext cx="619269" cy="367004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 5</a:t>
            </a:r>
            <a:endParaRPr lang="en-US" sz="11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B019081-B4E4-88CF-B95D-DA0057A0F256}"/>
              </a:ext>
            </a:extLst>
          </p:cNvPr>
          <p:cNvSpPr/>
          <p:nvPr/>
        </p:nvSpPr>
        <p:spPr>
          <a:xfrm>
            <a:off x="6298429" y="2599663"/>
            <a:ext cx="619269" cy="367004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 2</a:t>
            </a:r>
            <a:endParaRPr lang="en-US" sz="11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41043FD-EB00-C387-F639-409D8528CD36}"/>
              </a:ext>
            </a:extLst>
          </p:cNvPr>
          <p:cNvSpPr/>
          <p:nvPr/>
        </p:nvSpPr>
        <p:spPr>
          <a:xfrm>
            <a:off x="6968730" y="2600390"/>
            <a:ext cx="619269" cy="367004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 3</a:t>
            </a:r>
            <a:endParaRPr lang="en-US" sz="11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621273-1529-8DBB-C3CD-63A1ED721C11}"/>
              </a:ext>
            </a:extLst>
          </p:cNvPr>
          <p:cNvSpPr/>
          <p:nvPr/>
        </p:nvSpPr>
        <p:spPr>
          <a:xfrm>
            <a:off x="7639031" y="2600390"/>
            <a:ext cx="619269" cy="367004"/>
          </a:xfrm>
          <a:prstGeom prst="round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Port 4</a:t>
            </a:r>
            <a:endParaRPr lang="en-US" sz="11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BB26914-6A19-418C-F1D7-057CF91EC980}"/>
              </a:ext>
            </a:extLst>
          </p:cNvPr>
          <p:cNvSpPr/>
          <p:nvPr/>
        </p:nvSpPr>
        <p:spPr>
          <a:xfrm>
            <a:off x="4281827" y="3126542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 ALU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EDC52D6-1C23-2D7E-58F4-4E54E7836BE1}"/>
              </a:ext>
            </a:extLst>
          </p:cNvPr>
          <p:cNvSpPr/>
          <p:nvPr/>
        </p:nvSpPr>
        <p:spPr>
          <a:xfrm>
            <a:off x="4288574" y="3417686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 DIV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D1DCB84-75E4-47CA-9381-539444F71A56}"/>
              </a:ext>
            </a:extLst>
          </p:cNvPr>
          <p:cNvSpPr/>
          <p:nvPr/>
        </p:nvSpPr>
        <p:spPr>
          <a:xfrm>
            <a:off x="4288573" y="3712423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INT ALU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997E180-A27F-EC41-B380-F83A6BCB29C4}"/>
              </a:ext>
            </a:extLst>
          </p:cNvPr>
          <p:cNvSpPr/>
          <p:nvPr/>
        </p:nvSpPr>
        <p:spPr>
          <a:xfrm>
            <a:off x="4290519" y="4007736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INT MUL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DE549EB-79C2-8AB9-8EC3-230B330A4711}"/>
              </a:ext>
            </a:extLst>
          </p:cNvPr>
          <p:cNvSpPr/>
          <p:nvPr/>
        </p:nvSpPr>
        <p:spPr>
          <a:xfrm>
            <a:off x="4286624" y="4301639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FP MUL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86370C4-D8A3-0EDA-BBB3-9572137DCB40}"/>
              </a:ext>
            </a:extLst>
          </p:cNvPr>
          <p:cNvSpPr/>
          <p:nvPr/>
        </p:nvSpPr>
        <p:spPr>
          <a:xfrm>
            <a:off x="4282729" y="4592783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FP DIV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A506530-44A1-27B9-3B57-D65E82990D0F}"/>
              </a:ext>
            </a:extLst>
          </p:cNvPr>
          <p:cNvSpPr/>
          <p:nvPr/>
        </p:nvSpPr>
        <p:spPr>
          <a:xfrm>
            <a:off x="4282728" y="4887520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SHUFFLE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2A028D-966F-2F3B-ED9B-500F2C471FEC}"/>
              </a:ext>
            </a:extLst>
          </p:cNvPr>
          <p:cNvSpPr/>
          <p:nvPr/>
        </p:nvSpPr>
        <p:spPr>
          <a:xfrm>
            <a:off x="4952795" y="3127709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 ALU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991B1C8-2B16-83E7-FB1B-240FDFD66DF2}"/>
              </a:ext>
            </a:extLst>
          </p:cNvPr>
          <p:cNvSpPr/>
          <p:nvPr/>
        </p:nvSpPr>
        <p:spPr>
          <a:xfrm>
            <a:off x="4953030" y="3418853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 MUL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4E5ED1F-04BB-FA4A-6F99-18B3C5F5186A}"/>
              </a:ext>
            </a:extLst>
          </p:cNvPr>
          <p:cNvSpPr/>
          <p:nvPr/>
        </p:nvSpPr>
        <p:spPr>
          <a:xfrm>
            <a:off x="4953029" y="3713590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INT ALU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BAC33A0-7014-F703-0B87-47BF4E84E4CA}"/>
              </a:ext>
            </a:extLst>
          </p:cNvPr>
          <p:cNvSpPr/>
          <p:nvPr/>
        </p:nvSpPr>
        <p:spPr>
          <a:xfrm>
            <a:off x="4954975" y="4008903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FP ADD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09E7471-2C2B-42A5-2B1B-C40608CDEF95}"/>
              </a:ext>
            </a:extLst>
          </p:cNvPr>
          <p:cNvSpPr/>
          <p:nvPr/>
        </p:nvSpPr>
        <p:spPr>
          <a:xfrm>
            <a:off x="5628128" y="3133381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 ALU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4F048C8-943B-7CC4-9103-A3C8931AF271}"/>
              </a:ext>
            </a:extLst>
          </p:cNvPr>
          <p:cNvSpPr/>
          <p:nvPr/>
        </p:nvSpPr>
        <p:spPr>
          <a:xfrm>
            <a:off x="5624233" y="3424525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SHUFFLE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793DE6B-0B3F-31E6-71FE-45A469CA8EBB}"/>
              </a:ext>
            </a:extLst>
          </p:cNvPr>
          <p:cNvSpPr/>
          <p:nvPr/>
        </p:nvSpPr>
        <p:spPr>
          <a:xfrm>
            <a:off x="5624232" y="3719262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AVX INT ALU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6CAE6D2-2012-93CE-55F3-834E9B646517}"/>
              </a:ext>
            </a:extLst>
          </p:cNvPr>
          <p:cNvSpPr/>
          <p:nvPr/>
        </p:nvSpPr>
        <p:spPr>
          <a:xfrm>
            <a:off x="5626178" y="4014575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BRACH PREDICT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4642021-6E48-B1C0-C12B-7771290B8A8A}"/>
              </a:ext>
            </a:extLst>
          </p:cNvPr>
          <p:cNvSpPr/>
          <p:nvPr/>
        </p:nvSpPr>
        <p:spPr>
          <a:xfrm>
            <a:off x="6298429" y="3133381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584E569-B980-1AB5-8757-502628812AB1}"/>
              </a:ext>
            </a:extLst>
          </p:cNvPr>
          <p:cNvSpPr/>
          <p:nvPr/>
        </p:nvSpPr>
        <p:spPr>
          <a:xfrm>
            <a:off x="6299331" y="3424525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STORE ADDRESS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5E1CD1A-0DA0-F204-0CED-72887FFBDCD0}"/>
              </a:ext>
            </a:extLst>
          </p:cNvPr>
          <p:cNvSpPr/>
          <p:nvPr/>
        </p:nvSpPr>
        <p:spPr>
          <a:xfrm>
            <a:off x="6968730" y="3126542"/>
            <a:ext cx="619269" cy="294737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LOAD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9C8E7A7-EA1D-0344-46F3-DCB9223530FB}"/>
              </a:ext>
            </a:extLst>
          </p:cNvPr>
          <p:cNvSpPr/>
          <p:nvPr/>
        </p:nvSpPr>
        <p:spPr>
          <a:xfrm>
            <a:off x="6974429" y="3414093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STORE ADDRESS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09D1CC7-2660-5704-95E0-07354688C269}"/>
              </a:ext>
            </a:extLst>
          </p:cNvPr>
          <p:cNvSpPr/>
          <p:nvPr/>
        </p:nvSpPr>
        <p:spPr>
          <a:xfrm>
            <a:off x="7637370" y="3119356"/>
            <a:ext cx="619269" cy="294737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STORE DATA</a:t>
            </a:r>
            <a:endParaRPr lang="en-US" sz="600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D3BC222-9891-66BD-4D05-8EE052B985E1}"/>
              </a:ext>
            </a:extLst>
          </p:cNvPr>
          <p:cNvSpPr/>
          <p:nvPr/>
        </p:nvSpPr>
        <p:spPr>
          <a:xfrm>
            <a:off x="4274741" y="5789645"/>
            <a:ext cx="3937519" cy="36700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L1 Data Cache (32 KiB)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2DA9199-6EF2-EA52-B677-A52C0A70AE1F}"/>
              </a:ext>
            </a:extLst>
          </p:cNvPr>
          <p:cNvSpPr/>
          <p:nvPr/>
        </p:nvSpPr>
        <p:spPr>
          <a:xfrm>
            <a:off x="4274740" y="6320661"/>
            <a:ext cx="3937519" cy="367004"/>
          </a:xfrm>
          <a:prstGeom prst="roundRect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L2 Data Cache (256 KiB)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571F4C1-5624-18AA-5618-FBBFEE6B0BB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6264416" y="499357"/>
            <a:ext cx="1297" cy="2248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56BA8E-5D10-2050-6EE4-7B1E853B96C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264416" y="1091164"/>
            <a:ext cx="0" cy="63991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10507EE-A371-A94D-D77E-9B3F821BD59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264416" y="2098084"/>
            <a:ext cx="0" cy="13793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A44A3E-1109-43A2-CF9E-CC1B6D477347}"/>
              </a:ext>
            </a:extLst>
          </p:cNvPr>
          <p:cNvCxnSpPr>
            <a:stCxn id="24" idx="2"/>
            <a:endCxn id="32" idx="0"/>
          </p:cNvCxnSpPr>
          <p:nvPr/>
        </p:nvCxnSpPr>
        <p:spPr>
          <a:xfrm flipH="1">
            <a:off x="4591462" y="2966667"/>
            <a:ext cx="901" cy="1598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D8DC2CC-73F9-FE4D-59EF-49A485291099}"/>
              </a:ext>
            </a:extLst>
          </p:cNvPr>
          <p:cNvCxnSpPr>
            <a:stCxn id="25" idx="2"/>
            <a:endCxn id="40" idx="0"/>
          </p:cNvCxnSpPr>
          <p:nvPr/>
        </p:nvCxnSpPr>
        <p:spPr>
          <a:xfrm flipH="1">
            <a:off x="5262430" y="2966667"/>
            <a:ext cx="234" cy="1610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D74C4EA-A9B8-4C72-D138-C6A6E5781CE0}"/>
              </a:ext>
            </a:extLst>
          </p:cNvPr>
          <p:cNvCxnSpPr>
            <a:stCxn id="27" idx="2"/>
            <a:endCxn id="69" idx="0"/>
          </p:cNvCxnSpPr>
          <p:nvPr/>
        </p:nvCxnSpPr>
        <p:spPr>
          <a:xfrm>
            <a:off x="5937763" y="2966667"/>
            <a:ext cx="0" cy="1667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35C44CE-CC88-0308-D057-9D7E9BDE1E7C}"/>
              </a:ext>
            </a:extLst>
          </p:cNvPr>
          <p:cNvCxnSpPr>
            <a:stCxn id="29" idx="2"/>
            <a:endCxn id="73" idx="0"/>
          </p:cNvCxnSpPr>
          <p:nvPr/>
        </p:nvCxnSpPr>
        <p:spPr>
          <a:xfrm>
            <a:off x="6608064" y="2966667"/>
            <a:ext cx="0" cy="16671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B56CB7-2BDC-4737-F469-9BA4F2095437}"/>
              </a:ext>
            </a:extLst>
          </p:cNvPr>
          <p:cNvCxnSpPr>
            <a:stCxn id="30" idx="2"/>
            <a:endCxn id="75" idx="0"/>
          </p:cNvCxnSpPr>
          <p:nvPr/>
        </p:nvCxnSpPr>
        <p:spPr>
          <a:xfrm>
            <a:off x="7278365" y="2967394"/>
            <a:ext cx="0" cy="1591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D66029D-5453-A19A-4C53-541A3C3D89A7}"/>
              </a:ext>
            </a:extLst>
          </p:cNvPr>
          <p:cNvCxnSpPr>
            <a:cxnSpLocks/>
          </p:cNvCxnSpPr>
          <p:nvPr/>
        </p:nvCxnSpPr>
        <p:spPr>
          <a:xfrm flipH="1">
            <a:off x="7947509" y="2966821"/>
            <a:ext cx="1661" cy="1519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08BC4BE4-9211-CAFB-219D-8850797AB8D4}"/>
              </a:ext>
            </a:extLst>
          </p:cNvPr>
          <p:cNvSpPr txBox="1"/>
          <p:nvPr/>
        </p:nvSpPr>
        <p:spPr>
          <a:xfrm>
            <a:off x="8084021" y="2900951"/>
            <a:ext cx="515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µ</a:t>
            </a:r>
            <a:r>
              <a:rPr lang="de-DE" sz="1000" dirty="0" err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Ops</a:t>
            </a:r>
            <a:endParaRPr lang="en-US" sz="1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A45A2E2-923C-AD6B-3F6E-70CC48E3922A}"/>
              </a:ext>
            </a:extLst>
          </p:cNvPr>
          <p:cNvCxnSpPr>
            <a:stCxn id="74" idx="2"/>
          </p:cNvCxnSpPr>
          <p:nvPr/>
        </p:nvCxnSpPr>
        <p:spPr>
          <a:xfrm flipH="1">
            <a:off x="6608063" y="3719262"/>
            <a:ext cx="903" cy="207038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2F3806A-C258-7F74-EABB-928014C96A49}"/>
              </a:ext>
            </a:extLst>
          </p:cNvPr>
          <p:cNvCxnSpPr>
            <a:stCxn id="76" idx="2"/>
          </p:cNvCxnSpPr>
          <p:nvPr/>
        </p:nvCxnSpPr>
        <p:spPr>
          <a:xfrm flipH="1">
            <a:off x="7278364" y="3708830"/>
            <a:ext cx="5700" cy="20808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1960308-0921-7C8B-A7BA-E272DB01819A}"/>
              </a:ext>
            </a:extLst>
          </p:cNvPr>
          <p:cNvCxnSpPr>
            <a:stCxn id="77" idx="2"/>
          </p:cNvCxnSpPr>
          <p:nvPr/>
        </p:nvCxnSpPr>
        <p:spPr>
          <a:xfrm>
            <a:off x="7947005" y="3414093"/>
            <a:ext cx="1334" cy="23755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48D9F56-EEE6-5B92-991E-6A4AE9412AE6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 flipH="1">
            <a:off x="6243500" y="6156649"/>
            <a:ext cx="1" cy="1640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48AAE10-412E-7BD1-8DFF-346A0FFBD18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8483861" y="6222380"/>
            <a:ext cx="30984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74F95A90-C83F-7FFC-E970-D84484BC0CFD}"/>
              </a:ext>
            </a:extLst>
          </p:cNvPr>
          <p:cNvCxnSpPr>
            <a:cxnSpLocks/>
          </p:cNvCxnSpPr>
          <p:nvPr/>
        </p:nvCxnSpPr>
        <p:spPr>
          <a:xfrm flipV="1">
            <a:off x="8799966" y="315855"/>
            <a:ext cx="0" cy="59065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376F5A3-598D-5449-F00F-C3BC07120413}"/>
              </a:ext>
            </a:extLst>
          </p:cNvPr>
          <p:cNvCxnSpPr>
            <a:endCxn id="17" idx="3"/>
          </p:cNvCxnSpPr>
          <p:nvPr/>
        </p:nvCxnSpPr>
        <p:spPr>
          <a:xfrm flipH="1">
            <a:off x="8234472" y="315855"/>
            <a:ext cx="55923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E930C33B-D3EA-F457-AD60-CF96B6F4E481}"/>
              </a:ext>
            </a:extLst>
          </p:cNvPr>
          <p:cNvSpPr txBox="1"/>
          <p:nvPr/>
        </p:nvSpPr>
        <p:spPr>
          <a:xfrm rot="16200000">
            <a:off x="3146528" y="3260070"/>
            <a:ext cx="1698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Execution Engine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1271175-12D8-59EE-BB83-8954FD4FC280}"/>
              </a:ext>
            </a:extLst>
          </p:cNvPr>
          <p:cNvSpPr txBox="1"/>
          <p:nvPr/>
        </p:nvSpPr>
        <p:spPr>
          <a:xfrm rot="16200000">
            <a:off x="3297132" y="457869"/>
            <a:ext cx="140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Front End</a:t>
            </a:r>
            <a:endPara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4B6BC67-6B13-C48C-5AAC-28D8B6ED21D1}"/>
              </a:ext>
            </a:extLst>
          </p:cNvPr>
          <p:cNvSpPr txBox="1"/>
          <p:nvPr/>
        </p:nvSpPr>
        <p:spPr>
          <a:xfrm rot="16200000">
            <a:off x="3302440" y="6068491"/>
            <a:ext cx="140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Memory</a:t>
            </a:r>
            <a:endParaRPr lang="en-US" sz="14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20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3BF254-EBD1-472F-74D9-30F64E8CC3A6}"/>
              </a:ext>
            </a:extLst>
          </p:cNvPr>
          <p:cNvSpPr/>
          <p:nvPr/>
        </p:nvSpPr>
        <p:spPr>
          <a:xfrm>
            <a:off x="774968" y="667335"/>
            <a:ext cx="7217545" cy="6190665"/>
          </a:xfrm>
          <a:prstGeom prst="roundRect">
            <a:avLst>
              <a:gd name="adj" fmla="val 2729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70905-20E3-36CA-69E1-F30A75FB2548}"/>
              </a:ext>
            </a:extLst>
          </p:cNvPr>
          <p:cNvSpPr txBox="1"/>
          <p:nvPr/>
        </p:nvSpPr>
        <p:spPr>
          <a:xfrm>
            <a:off x="3065408" y="746583"/>
            <a:ext cx="287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Streaming Multiprocessor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A209D-7DBF-D996-F079-A34074FF7096}"/>
              </a:ext>
            </a:extLst>
          </p:cNvPr>
          <p:cNvSpPr/>
          <p:nvPr/>
        </p:nvSpPr>
        <p:spPr>
          <a:xfrm>
            <a:off x="1122383" y="1166733"/>
            <a:ext cx="4579692" cy="542544"/>
          </a:xfrm>
          <a:prstGeom prst="roundRect">
            <a:avLst/>
          </a:prstGeom>
          <a:solidFill>
            <a:srgbClr val="8BC167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Instruction Register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2EF1D4-76A6-15D4-4FB0-60EE129E9230}"/>
              </a:ext>
            </a:extLst>
          </p:cNvPr>
          <p:cNvSpPr/>
          <p:nvPr/>
        </p:nvSpPr>
        <p:spPr>
          <a:xfrm>
            <a:off x="1122383" y="1947022"/>
            <a:ext cx="4579692" cy="4760976"/>
          </a:xfrm>
          <a:prstGeom prst="roundRect">
            <a:avLst>
              <a:gd name="adj" fmla="val 3489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D0755-3213-EC82-44C1-BF1A255EA8DE}"/>
              </a:ext>
            </a:extLst>
          </p:cNvPr>
          <p:cNvSpPr txBox="1"/>
          <p:nvPr/>
        </p:nvSpPr>
        <p:spPr>
          <a:xfrm>
            <a:off x="3002672" y="2093452"/>
            <a:ext cx="8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422AAE-4AA9-8954-6A1B-59F348065327}"/>
              </a:ext>
            </a:extLst>
          </p:cNvPr>
          <p:cNvSpPr/>
          <p:nvPr/>
        </p:nvSpPr>
        <p:spPr>
          <a:xfrm>
            <a:off x="1282872" y="2651551"/>
            <a:ext cx="4236720" cy="1615440"/>
          </a:xfrm>
          <a:prstGeom prst="roundRect">
            <a:avLst>
              <a:gd name="adj" fmla="val 8365"/>
            </a:avLst>
          </a:prstGeom>
          <a:solidFill>
            <a:srgbClr val="50B498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6DBEB-53A2-E7A1-AA31-1737E090A929}"/>
              </a:ext>
            </a:extLst>
          </p:cNvPr>
          <p:cNvSpPr txBox="1"/>
          <p:nvPr/>
        </p:nvSpPr>
        <p:spPr>
          <a:xfrm flipH="1">
            <a:off x="3002672" y="2682241"/>
            <a:ext cx="8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Warp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3E0025-AA9D-C00D-A19E-A052FAA00FBC}"/>
              </a:ext>
            </a:extLst>
          </p:cNvPr>
          <p:cNvSpPr/>
          <p:nvPr/>
        </p:nvSpPr>
        <p:spPr>
          <a:xfrm>
            <a:off x="1293071" y="4883547"/>
            <a:ext cx="4236720" cy="1615440"/>
          </a:xfrm>
          <a:prstGeom prst="roundRect">
            <a:avLst>
              <a:gd name="adj" fmla="val 8365"/>
            </a:avLst>
          </a:prstGeom>
          <a:solidFill>
            <a:srgbClr val="50B498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9942B-9B4F-EE87-AB2A-F4F74D62311D}"/>
              </a:ext>
            </a:extLst>
          </p:cNvPr>
          <p:cNvSpPr txBox="1"/>
          <p:nvPr/>
        </p:nvSpPr>
        <p:spPr>
          <a:xfrm flipH="1">
            <a:off x="3002672" y="4941587"/>
            <a:ext cx="8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Warp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D99B15-AE15-3D01-4B96-CB90E159C5EA}"/>
              </a:ext>
            </a:extLst>
          </p:cNvPr>
          <p:cNvSpPr/>
          <p:nvPr/>
        </p:nvSpPr>
        <p:spPr>
          <a:xfrm>
            <a:off x="1377639" y="3077824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1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C8B960-4CBE-D44D-0718-CF96787C5F67}"/>
              </a:ext>
            </a:extLst>
          </p:cNvPr>
          <p:cNvSpPr txBox="1"/>
          <p:nvPr/>
        </p:nvSpPr>
        <p:spPr>
          <a:xfrm>
            <a:off x="3147310" y="336553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DC3FFC-87DD-BAF2-1A78-595080D5CF44}"/>
              </a:ext>
            </a:extLst>
          </p:cNvPr>
          <p:cNvSpPr txBox="1"/>
          <p:nvPr/>
        </p:nvSpPr>
        <p:spPr>
          <a:xfrm>
            <a:off x="3137111" y="561878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814E9-D518-894E-969B-8C3834787DC5}"/>
              </a:ext>
            </a:extLst>
          </p:cNvPr>
          <p:cNvSpPr txBox="1"/>
          <p:nvPr/>
        </p:nvSpPr>
        <p:spPr>
          <a:xfrm>
            <a:off x="3150358" y="4327510"/>
            <a:ext cx="32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B7E49C6-293E-501C-01F3-65BE61954BEE}"/>
              </a:ext>
            </a:extLst>
          </p:cNvPr>
          <p:cNvSpPr/>
          <p:nvPr/>
        </p:nvSpPr>
        <p:spPr>
          <a:xfrm>
            <a:off x="5944318" y="1946304"/>
            <a:ext cx="1763013" cy="542544"/>
          </a:xfrm>
          <a:prstGeom prst="roundRect">
            <a:avLst>
              <a:gd name="adj" fmla="val 24837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4A1DCC-B143-014C-11F8-5449AC646AE6}"/>
              </a:ext>
            </a:extLst>
          </p:cNvPr>
          <p:cNvSpPr/>
          <p:nvPr/>
        </p:nvSpPr>
        <p:spPr>
          <a:xfrm>
            <a:off x="5944318" y="2708304"/>
            <a:ext cx="1763013" cy="542544"/>
          </a:xfrm>
          <a:prstGeom prst="roundRect">
            <a:avLst>
              <a:gd name="adj" fmla="val 24837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25D9551-2BC3-CAF2-4724-C1262C554588}"/>
              </a:ext>
            </a:extLst>
          </p:cNvPr>
          <p:cNvSpPr/>
          <p:nvPr/>
        </p:nvSpPr>
        <p:spPr>
          <a:xfrm>
            <a:off x="5944318" y="3463592"/>
            <a:ext cx="1763013" cy="542544"/>
          </a:xfrm>
          <a:prstGeom prst="roundRect">
            <a:avLst>
              <a:gd name="adj" fmla="val 24837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B2CCC9E-6454-0E7B-5DB5-661143BA8E06}"/>
              </a:ext>
            </a:extLst>
          </p:cNvPr>
          <p:cNvSpPr/>
          <p:nvPr/>
        </p:nvSpPr>
        <p:spPr>
          <a:xfrm>
            <a:off x="5936407" y="4228672"/>
            <a:ext cx="1763013" cy="542544"/>
          </a:xfrm>
          <a:prstGeom prst="roundRect">
            <a:avLst>
              <a:gd name="adj" fmla="val 24837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DB7ADDF-01B1-D744-1E8C-4D93501D05B7}"/>
              </a:ext>
            </a:extLst>
          </p:cNvPr>
          <p:cNvSpPr/>
          <p:nvPr/>
        </p:nvSpPr>
        <p:spPr>
          <a:xfrm>
            <a:off x="5944318" y="6141069"/>
            <a:ext cx="1763013" cy="542544"/>
          </a:xfrm>
          <a:prstGeom prst="roundRect">
            <a:avLst>
              <a:gd name="adj" fmla="val 24837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468985-8FEF-A3BB-F80F-E656FCD1CB3D}"/>
              </a:ext>
            </a:extLst>
          </p:cNvPr>
          <p:cNvSpPr txBox="1"/>
          <p:nvPr/>
        </p:nvSpPr>
        <p:spPr>
          <a:xfrm>
            <a:off x="6650273" y="4949217"/>
            <a:ext cx="33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3DBE6B9-3CB6-4B0E-8609-69FD78BB4523}"/>
              </a:ext>
            </a:extLst>
          </p:cNvPr>
          <p:cNvSpPr/>
          <p:nvPr/>
        </p:nvSpPr>
        <p:spPr>
          <a:xfrm>
            <a:off x="5936407" y="1181941"/>
            <a:ext cx="1763013" cy="542544"/>
          </a:xfrm>
          <a:prstGeom prst="roundRect">
            <a:avLst/>
          </a:prstGeom>
          <a:solidFill>
            <a:srgbClr val="8BC167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L1 cache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44BDB55-5969-8CF0-2E17-51FBF85D952E}"/>
              </a:ext>
            </a:extLst>
          </p:cNvPr>
          <p:cNvSpPr/>
          <p:nvPr/>
        </p:nvSpPr>
        <p:spPr>
          <a:xfrm>
            <a:off x="8339928" y="667334"/>
            <a:ext cx="863576" cy="6190665"/>
          </a:xfrm>
          <a:prstGeom prst="roundRect">
            <a:avLst>
              <a:gd name="adj" fmla="val 19127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SM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E1CC851-217B-7BC1-378D-1C386BB0CC03}"/>
              </a:ext>
            </a:extLst>
          </p:cNvPr>
          <p:cNvSpPr/>
          <p:nvPr/>
        </p:nvSpPr>
        <p:spPr>
          <a:xfrm>
            <a:off x="10282953" y="667333"/>
            <a:ext cx="863576" cy="6190665"/>
          </a:xfrm>
          <a:prstGeom prst="roundRect">
            <a:avLst>
              <a:gd name="adj" fmla="val 19127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SM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1EA0DD-D533-D7F6-96A7-7251034D005D}"/>
              </a:ext>
            </a:extLst>
          </p:cNvPr>
          <p:cNvSpPr txBox="1"/>
          <p:nvPr/>
        </p:nvSpPr>
        <p:spPr>
          <a:xfrm>
            <a:off x="9534801" y="3675529"/>
            <a:ext cx="37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20F5845-7582-2910-F66C-9582A33B029B}"/>
              </a:ext>
            </a:extLst>
          </p:cNvPr>
          <p:cNvSpPr/>
          <p:nvPr/>
        </p:nvSpPr>
        <p:spPr>
          <a:xfrm>
            <a:off x="774969" y="21820"/>
            <a:ext cx="5661690" cy="542544"/>
          </a:xfrm>
          <a:prstGeom prst="roundRect">
            <a:avLst>
              <a:gd name="adj" fmla="val 2298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L2 cache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783153C-A7CA-4363-699B-72D6DAD01AE0}"/>
              </a:ext>
            </a:extLst>
          </p:cNvPr>
          <p:cNvSpPr/>
          <p:nvPr/>
        </p:nvSpPr>
        <p:spPr>
          <a:xfrm>
            <a:off x="6650273" y="21820"/>
            <a:ext cx="4496256" cy="542544"/>
          </a:xfrm>
          <a:prstGeom prst="roundRect">
            <a:avLst>
              <a:gd name="adj" fmla="val 21482"/>
            </a:avLst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Global GPU Memory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2D615FA-6D29-B861-9EFF-F580EEDEF987}"/>
              </a:ext>
            </a:extLst>
          </p:cNvPr>
          <p:cNvSpPr/>
          <p:nvPr/>
        </p:nvSpPr>
        <p:spPr>
          <a:xfrm>
            <a:off x="2778689" y="3077824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2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F09BFEB-9F18-223D-6AC1-8BEAB38652E6}"/>
              </a:ext>
            </a:extLst>
          </p:cNvPr>
          <p:cNvSpPr/>
          <p:nvPr/>
        </p:nvSpPr>
        <p:spPr>
          <a:xfrm>
            <a:off x="4179739" y="3077824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071F181-8A07-B264-FAD9-A60A7D14B913}"/>
              </a:ext>
            </a:extLst>
          </p:cNvPr>
          <p:cNvSpPr/>
          <p:nvPr/>
        </p:nvSpPr>
        <p:spPr>
          <a:xfrm>
            <a:off x="1377639" y="3743253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30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7505F97-9D5F-9387-C45A-2B8EE7CAAC0C}"/>
              </a:ext>
            </a:extLst>
          </p:cNvPr>
          <p:cNvSpPr/>
          <p:nvPr/>
        </p:nvSpPr>
        <p:spPr>
          <a:xfrm>
            <a:off x="2778689" y="3743253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31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B7453DD-1089-C08F-7BCC-561A563108DB}"/>
              </a:ext>
            </a:extLst>
          </p:cNvPr>
          <p:cNvSpPr/>
          <p:nvPr/>
        </p:nvSpPr>
        <p:spPr>
          <a:xfrm>
            <a:off x="4179739" y="3743253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32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1DB5103-99B3-C6AC-FCC7-B383FE53BB04}"/>
              </a:ext>
            </a:extLst>
          </p:cNvPr>
          <p:cNvSpPr/>
          <p:nvPr/>
        </p:nvSpPr>
        <p:spPr>
          <a:xfrm>
            <a:off x="1377639" y="5336483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1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4F47FC8-47FC-C426-EA08-5E798EF0C5F0}"/>
              </a:ext>
            </a:extLst>
          </p:cNvPr>
          <p:cNvSpPr/>
          <p:nvPr/>
        </p:nvSpPr>
        <p:spPr>
          <a:xfrm>
            <a:off x="2778689" y="5336483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2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BEA28CA-0D5A-542A-B14B-B4D4641704A5}"/>
              </a:ext>
            </a:extLst>
          </p:cNvPr>
          <p:cNvSpPr/>
          <p:nvPr/>
        </p:nvSpPr>
        <p:spPr>
          <a:xfrm>
            <a:off x="4179739" y="5336483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EEF0166-C31D-D371-2345-BF4CAD924822}"/>
              </a:ext>
            </a:extLst>
          </p:cNvPr>
          <p:cNvSpPr/>
          <p:nvPr/>
        </p:nvSpPr>
        <p:spPr>
          <a:xfrm>
            <a:off x="1377639" y="6001912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30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95E2AE-E59A-6AEA-BE5D-5981FF50E75A}"/>
              </a:ext>
            </a:extLst>
          </p:cNvPr>
          <p:cNvSpPr/>
          <p:nvPr/>
        </p:nvSpPr>
        <p:spPr>
          <a:xfrm>
            <a:off x="2778689" y="6001912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31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C435F24-7E01-CF79-297D-A53C170E6B0A}"/>
              </a:ext>
            </a:extLst>
          </p:cNvPr>
          <p:cNvSpPr/>
          <p:nvPr/>
        </p:nvSpPr>
        <p:spPr>
          <a:xfrm>
            <a:off x="4179739" y="6001912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32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3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137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Herwig, April</dc:creator>
  <cp:lastModifiedBy>Herwig, April</cp:lastModifiedBy>
  <cp:revision>2</cp:revision>
  <dcterms:created xsi:type="dcterms:W3CDTF">2022-08-12T11:33:38Z</dcterms:created>
  <dcterms:modified xsi:type="dcterms:W3CDTF">2022-08-12T13:19:55Z</dcterms:modified>
</cp:coreProperties>
</file>