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3aa37f99e_1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83aa37f99e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846d4a2be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846d4a2be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846d4a2be4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846d4a2be4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83aa37f99e_1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83aa37f99e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83aa37f99e_1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83aa37f99e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3aa37f99e_1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83aa37f99e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83aa37f99e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83aa37f99e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83aa37f99e_1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83aa37f99e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83aa37f99e_1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83aa37f99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83aa37f99e_1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83aa37f99e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83aa37f99e_1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83aa37f99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3aa37f99e_1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83aa37f99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8z1zmDkmoZRn40aI-ejG4LnllIsAmtkd/view" TargetMode="External"/><Relationship Id="rId4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 Management System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</a:t>
            </a:r>
            <a:r>
              <a:rPr lang="en"/>
              <a:t> 5, 2022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00" y="1115050"/>
            <a:ext cx="6768126" cy="36996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7407175" y="486375"/>
            <a:ext cx="2073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getTop10Messages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getMyMessages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postNewMessage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deleteMessage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Manager - Announcement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5000"/>
            <a:ext cx="6700101" cy="371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7330975" y="486375"/>
            <a:ext cx="2073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getAllAnouncement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postNewAnouncment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deleteAnouncement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Provider</a:t>
            </a:r>
            <a:endParaRPr/>
          </a:p>
        </p:txBody>
      </p:sp>
      <p:sp>
        <p:nvSpPr>
          <p:cNvPr id="149" name="Google Shape;149;p24"/>
          <p:cNvSpPr txBox="1"/>
          <p:nvPr/>
        </p:nvSpPr>
        <p:spPr>
          <a:xfrm>
            <a:off x="7330975" y="486375"/>
            <a:ext cx="207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getAllRequestByStatus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markRequest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50" y="1070625"/>
            <a:ext cx="6715173" cy="363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分工，项目管理</a:t>
            </a:r>
            <a:endParaRPr/>
          </a:p>
        </p:txBody>
      </p:sp>
      <p:sp>
        <p:nvSpPr>
          <p:cNvPr id="156" name="Google Shape;156;p25"/>
          <p:cNvSpPr txBox="1"/>
          <p:nvPr/>
        </p:nvSpPr>
        <p:spPr>
          <a:xfrm>
            <a:off x="226450" y="1175350"/>
            <a:ext cx="87126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b="1"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按照功能分成四个组</a:t>
            </a:r>
            <a:endParaRPr b="1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 Request:  Chen(BE), Haolin(FE/BE), Zhiqi Bei(FE/BE), Boyan Tian(FE/BE)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 Room: Daiming(FE), Zihan(FE/BE), Liang(BE) jiamin Wang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Rent Payment:  Ziyue Wang(BE/FE), Yuan Xue(FE/BE), jiamin Wang,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 Messages: Lisha(BE) /Haojin(BE), Yuhan(FE/BE), Boyan Tian(FE, BE)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b="1" lang="en" sz="1300">
                <a:solidFill>
                  <a:schemeClr val="lt2"/>
                </a:solidFill>
              </a:rPr>
              <a:t>每周1-2次meeting，汇报每组进度</a:t>
            </a:r>
            <a:endParaRPr b="1" sz="13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Challenges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152475"/>
            <a:ext cx="868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Instead of selecting time from a drop down menu, </a:t>
            </a:r>
            <a:r>
              <a:rPr lang="en" sz="2100">
                <a:solidFill>
                  <a:schemeClr val="dk1"/>
                </a:solidFill>
              </a:rPr>
              <a:t>drag and select time slots on a calendar is more sophisticated and challenging.</a:t>
            </a:r>
            <a:r>
              <a:rPr lang="en" sz="2100">
                <a:solidFill>
                  <a:schemeClr val="dk1"/>
                </a:solidFill>
              </a:rPr>
              <a:t> 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Data race problem due to react's asynchronized useEffect functions.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Auto refresh brother component after one child component is updated.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 </a:t>
            </a:r>
            <a:r>
              <a:rPr lang="en"/>
              <a:t>Needed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687400" cy="38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Function of statistic report for manager and provider about service request and payment.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Function of reply messages.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Real payment function.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Screen adaptive display.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Scalability and efficiency.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Expanded table can't automatically collapse after changing filter.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Show room name in the service request list for provide.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74" name="Google Shape;174;p28" title="Flag0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4850"/>
            <a:ext cx="9144000" cy="4913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小区的新房住户经常向小区物业抱怨各种问题，诸如</a:t>
            </a:r>
            <a:r>
              <a:rPr lang="en" sz="1400" u="sng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房屋出现问题需要小修小补</a:t>
            </a:r>
            <a:r>
              <a:rPr lang="en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，寄来的包裹丢失，</a:t>
            </a:r>
            <a:r>
              <a:rPr lang="en" sz="1400" u="sng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公共娱乐室预订时间冲撞</a:t>
            </a:r>
            <a:r>
              <a:rPr lang="en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en" sz="1400" u="sng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小区管理费滞纳</a:t>
            </a:r>
            <a:r>
              <a:rPr lang="en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en" sz="1400" u="sng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物业信息沟通不畅</a:t>
            </a:r>
            <a:r>
              <a:rPr lang="en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等。小区有雇佣专业的管理公司负责小区管理，但是人工效率低下，问题依旧频出且业务手段非常守旧。针对该问题，小区希望开发一个管理系统为小区物业、第三方管理公司和小区居民提供一个三方协作沟通平台，帮助提高小区管理效率，解决物业问题。</a:t>
            </a:r>
            <a:endParaRPr sz="1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olution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210550" y="1017725"/>
            <a:ext cx="8520600" cy="3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Service Request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房屋出现问题需要小修小补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Tenant can check, cancel and send their request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Service provider can check and accept the request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lt2"/>
                </a:solidFill>
              </a:rPr>
              <a:t>Booking Room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公共娱乐室预订时间冲撞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Tenant can book and cancel a room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Tenant can check the availability of each room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Payment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小区管理费滞纳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Tenant can check each payment details and pay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Manager can check each payment and bill late fee invoice to the late payment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Message Forum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物业信息沟通不畅 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Tenant can post and delete their message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Manager can post announcement to all tenants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grpSp>
        <p:nvGrpSpPr>
          <p:cNvPr id="78" name="Google Shape;78;p16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79" name="Google Shape;79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6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Tenant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p16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register, login</a:t>
            </a:r>
            <a:endParaRPr sz="13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Pay rent</a:t>
            </a:r>
            <a:endParaRPr sz="13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Request service of maintenance -&gt; track the status of that maintenance </a:t>
            </a:r>
            <a:endParaRPr sz="13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Reserve common rooms</a:t>
            </a:r>
            <a:endParaRPr sz="13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Post thread in marketplace forum</a:t>
            </a:r>
            <a:endParaRPr sz="13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83" name="Google Shape;83;p16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84" name="Google Shape;84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Manager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6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register, login</a:t>
            </a:r>
            <a:endParaRPr sz="12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Make announcement on news board</a:t>
            </a:r>
            <a:endParaRPr sz="12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Reserve common rooms</a:t>
            </a:r>
            <a:endParaRPr sz="12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Request customized late fee for late payment</a:t>
            </a:r>
            <a:endParaRPr sz="12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Can also using Message Forum as Tenant</a:t>
            </a:r>
            <a:endParaRPr sz="12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16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9" name="Google Shape;89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6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Service Provider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16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register, login</a:t>
            </a:r>
            <a:endParaRPr sz="13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change vendor of service request -&gt; change the status of service request to resolved upon completed</a:t>
            </a:r>
            <a:endParaRPr sz="13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225" y="120740"/>
            <a:ext cx="7729976" cy="4902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825" y="1055175"/>
            <a:ext cx="6610764" cy="373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7135025" y="568725"/>
            <a:ext cx="2073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getAllAnoucement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getMyRoomReservatio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getMyProcessingService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Request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5175"/>
            <a:ext cx="6569595" cy="362414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7052100" y="927350"/>
            <a:ext cx="19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7084450" y="1166725"/>
            <a:ext cx="1833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Tenant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sendRequest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cancelRequest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getTenantRequest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Provider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getAllRequest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assignRequest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finishRequest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getRequestByTenant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getRequestByStatus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Booking</a:t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411800" y="1160475"/>
            <a:ext cx="4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7135025" y="568725"/>
            <a:ext cx="2073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getReservations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bookReservation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cancelReservation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2813"/>
            <a:ext cx="6668649" cy="37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</a:t>
            </a:r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7205050" y="180375"/>
            <a:ext cx="2073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Tenant API: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getMyInvoice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getMyInvoiceByStatus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payMyInvoice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7205050" y="2269625"/>
            <a:ext cx="2073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Manager API: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getAllInvoice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getAllInvoiceByStatus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getOverdueInvoices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getLatePaidInvoices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createBillByLateDates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6636149" cy="3529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