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61" r:id="rId7"/>
    <p:sldId id="264" r:id="rId8"/>
    <p:sldId id="279" r:id="rId9"/>
    <p:sldId id="280" r:id="rId10"/>
    <p:sldId id="293" r:id="rId11"/>
    <p:sldId id="282" r:id="rId12"/>
    <p:sldId id="294" r:id="rId13"/>
    <p:sldId id="283" r:id="rId14"/>
    <p:sldId id="295" r:id="rId15"/>
    <p:sldId id="284" r:id="rId16"/>
    <p:sldId id="296" r:id="rId17"/>
    <p:sldId id="285" r:id="rId18"/>
    <p:sldId id="286" r:id="rId19"/>
    <p:sldId id="287" r:id="rId20"/>
    <p:sldId id="297" r:id="rId21"/>
    <p:sldId id="288" r:id="rId22"/>
    <p:sldId id="289" r:id="rId23"/>
    <p:sldId id="290" r:id="rId24"/>
    <p:sldId id="291" r:id="rId25"/>
    <p:sldId id="292" r:id="rId26"/>
    <p:sldId id="262" r:id="rId27"/>
    <p:sldId id="265"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7" autoAdjust="0"/>
    <p:restoredTop sz="94660"/>
  </p:normalViewPr>
  <p:slideViewPr>
    <p:cSldViewPr snapToGrid="0">
      <p:cViewPr varScale="1">
        <p:scale>
          <a:sx n="69" d="100"/>
          <a:sy n="69" d="100"/>
        </p:scale>
        <p:origin x="-666" y="-96"/>
      </p:cViewPr>
      <p:guideLst>
        <p:guide orient="horz" pos="2142"/>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1"/>
          <p:cNvSpPr/>
          <p:nvPr userDrawn="1"/>
        </p:nvSpPr>
        <p:spPr bwMode="auto">
          <a:xfrm rot="859120" flipH="1">
            <a:off x="-1381342" y="-1207692"/>
            <a:ext cx="3371272" cy="8927307"/>
          </a:xfrm>
          <a:prstGeom prst="rect">
            <a:avLst/>
          </a:prstGeom>
          <a:gradFill rotWithShape="0">
            <a:gsLst>
              <a:gs pos="57000">
                <a:srgbClr val="549FF3"/>
              </a:gs>
              <a:gs pos="100000">
                <a:srgbClr val="3D36BA"/>
              </a:gs>
            </a:gsLst>
            <a:lin ang="5400000"/>
          </a:gradFill>
          <a:ln>
            <a:noFill/>
          </a:ln>
          <a:effectLst>
            <a:outerShdw blurRad="50800" dist="25400" dir="5400000" algn="ctr" rotWithShape="0">
              <a:srgbClr val="000000">
                <a:alpha val="50000"/>
              </a:srgbClr>
            </a:outerShdw>
          </a:effec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sp>
        <p:nvSpPr>
          <p:cNvPr id="2" name="Title 1"/>
          <p:cNvSpPr>
            <a:spLocks noGrp="1"/>
          </p:cNvSpPr>
          <p:nvPr>
            <p:ph type="ctrTitle"/>
          </p:nvPr>
        </p:nvSpPr>
        <p:spPr>
          <a:xfrm>
            <a:off x="1524000" y="1122363"/>
            <a:ext cx="9144000" cy="1835990"/>
          </a:xfrm>
        </p:spPr>
        <p:txBody>
          <a:bodyPr anchor="b"/>
          <a:lstStyle>
            <a:lvl1pPr algn="ct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524000" y="3602038"/>
            <a:ext cx="9144000" cy="1655763"/>
          </a:xfrm>
        </p:spPr>
        <p:txBody>
          <a:bodyPr/>
          <a:lstStyle>
            <a:lvl1pPr marL="0" indent="0" algn="r">
              <a:buNone/>
              <a:defRPr sz="28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n-US" altLang="zh-CN" dirty="0"/>
              <a:t>Click to edit Master subtitle style</a:t>
            </a:r>
            <a:endParaRPr lang="zh-CN" altLang="en-US" dirty="0"/>
          </a:p>
        </p:txBody>
      </p:sp>
      <p:sp>
        <p:nvSpPr>
          <p:cNvPr id="4" name="Rectangle 6"/>
          <p:cNvSpPr>
            <a:spLocks noGrp="1"/>
          </p:cNvSpPr>
          <p:nvPr>
            <p:ph type="sldNum" sz="quarter" idx="10"/>
          </p:nvPr>
        </p:nvSpPr>
        <p:spPr/>
        <p:txBody>
          <a:bodyPr/>
          <a:lstStyle>
            <a:lvl1pPr>
              <a:defRPr/>
            </a:lvl1pPr>
          </a:lstStyle>
          <a:p>
            <a:fld id="{342C2E44-293D-4CE9-B437-38578EAF30C8}"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618"/>
            <a:ext cx="2659642" cy="132982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6"/>
          <p:cNvSpPr>
            <a:spLocks noGrp="1"/>
          </p:cNvSpPr>
          <p:nvPr>
            <p:ph type="sldNum" sz="quarter" idx="10"/>
          </p:nvPr>
        </p:nvSpPr>
        <p:spPr/>
        <p:txBody>
          <a:bodyPr/>
          <a:lstStyle>
            <a:lvl1pPr>
              <a:defRPr/>
            </a:lvl1pPr>
          </a:lstStyle>
          <a:p>
            <a:fld id="{0D35C023-FE34-4344-A130-C228BB7E7256}" type="slidenum">
              <a:rPr lang="zh-CN" altLang="zh-CN"/>
            </a:fld>
            <a:endParaRPr lang="zh-CN" altLang="zh-CN"/>
          </a:p>
        </p:txBody>
      </p:sp>
      <p:pic>
        <p:nvPicPr>
          <p:cNvPr id="5" name="Picture 4"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47038" y="1830388"/>
            <a:ext cx="1951038" cy="4420394"/>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2193132" y="1830388"/>
            <a:ext cx="5777706" cy="4420394"/>
          </a:xfrm>
        </p:spPr>
        <p:txBody>
          <a:bodyPr vert="eaVert"/>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6"/>
          <p:cNvSpPr>
            <a:spLocks noGrp="1"/>
          </p:cNvSpPr>
          <p:nvPr>
            <p:ph type="sldNum" sz="quarter" idx="10"/>
          </p:nvPr>
        </p:nvSpPr>
        <p:spPr/>
        <p:txBody>
          <a:bodyPr/>
          <a:lstStyle>
            <a:lvl1pPr>
              <a:defRPr/>
            </a:lvl1pPr>
          </a:lstStyle>
          <a:p>
            <a:fld id="{373F4BDC-C434-4A9D-BBDF-64FA4D5C18DB}" type="slidenum">
              <a:rPr lang="zh-CN" altLang="zh-CN"/>
            </a:fld>
            <a:endParaRPr lang="zh-CN" altLang="zh-CN"/>
          </a:p>
        </p:txBody>
      </p:sp>
      <p:pic>
        <p:nvPicPr>
          <p:cNvPr id="5" name="Picture 4"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pic>
        <p:nvPicPr>
          <p:cNvPr id="2" name="Picture 1"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nchor="t"/>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Rectangle 6"/>
          <p:cNvSpPr>
            <a:spLocks noGrp="1"/>
          </p:cNvSpPr>
          <p:nvPr>
            <p:ph type="sldNum" sz="quarter" idx="10"/>
          </p:nvPr>
        </p:nvSpPr>
        <p:spPr/>
        <p:txBody>
          <a:bodyPr/>
          <a:lstStyle>
            <a:lvl1pPr>
              <a:defRPr/>
            </a:lvl1pPr>
          </a:lstStyle>
          <a:p>
            <a:fld id="{7F95BF15-D72E-4E4E-91BA-005481991A52}"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6"/>
          <p:cNvSpPr>
            <a:spLocks noGrp="1"/>
          </p:cNvSpPr>
          <p:nvPr>
            <p:ph type="sldNum" sz="quarter" idx="10"/>
          </p:nvPr>
        </p:nvSpPr>
        <p:spPr/>
        <p:txBody>
          <a:bodyPr/>
          <a:lstStyle>
            <a:lvl1pPr>
              <a:defRPr/>
            </a:lvl1pPr>
          </a:lstStyle>
          <a:p>
            <a:fld id="{9B0512B6-C6BE-4337-A445-D3A171D563C3}" type="slidenum">
              <a:rPr lang="zh-CN" altLang="zh-CN"/>
            </a:fld>
            <a:endParaRPr lang="zh-CN" altLang="zh-CN"/>
          </a:p>
        </p:txBody>
      </p:sp>
      <p:sp>
        <p:nvSpPr>
          <p:cNvPr id="5" name="Rectangle 1"/>
          <p:cNvSpPr/>
          <p:nvPr userDrawn="1"/>
        </p:nvSpPr>
        <p:spPr bwMode="auto">
          <a:xfrm rot="859120" flipH="1">
            <a:off x="-1381342" y="-1207692"/>
            <a:ext cx="3371272" cy="8927307"/>
          </a:xfrm>
          <a:prstGeom prst="rect">
            <a:avLst/>
          </a:prstGeom>
          <a:gradFill rotWithShape="0">
            <a:gsLst>
              <a:gs pos="58000">
                <a:srgbClr val="549FF3"/>
              </a:gs>
              <a:gs pos="100000">
                <a:srgbClr val="3D36BA"/>
              </a:gs>
            </a:gsLst>
            <a:lin ang="5400000"/>
          </a:gradFill>
          <a:ln>
            <a:noFill/>
          </a:ln>
          <a:effectLst>
            <a:outerShdw blurRad="50800" dist="25400" dir="5400000" algn="ctr" rotWithShape="0">
              <a:srgbClr val="000000">
                <a:alpha val="50000"/>
              </a:srgbClr>
            </a:outerShdw>
          </a:effec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4618"/>
            <a:ext cx="2659642" cy="1329821"/>
          </a:xfrm>
          <a:prstGeom prst="rect">
            <a:avLst/>
          </a:prstGeom>
        </p:spPr>
      </p:pic>
      <p:sp>
        <p:nvSpPr>
          <p:cNvPr id="2" name="Title 1"/>
          <p:cNvSpPr>
            <a:spLocks noGrp="1"/>
          </p:cNvSpPr>
          <p:nvPr>
            <p:ph type="title"/>
          </p:nvPr>
        </p:nvSpPr>
        <p:spPr>
          <a:xfrm>
            <a:off x="831850" y="1709738"/>
            <a:ext cx="10515600" cy="1719262"/>
          </a:xfrm>
        </p:spPr>
        <p:txBody>
          <a:bodyPr anchor="b"/>
          <a:lstStyle>
            <a:lvl1pPr>
              <a:defRPr sz="4800"/>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1850" y="4173967"/>
            <a:ext cx="10515600" cy="1915684"/>
          </a:xfrm>
        </p:spPr>
        <p:txBody>
          <a:bodyPr/>
          <a:lstStyle>
            <a:lvl1pPr marL="0" indent="0" algn="r">
              <a:buNone/>
              <a:defRPr sz="2800"/>
            </a:lvl1pPr>
            <a:lvl2pPr marL="228600" indent="0">
              <a:buNone/>
              <a:defRPr sz="1000"/>
            </a:lvl2pPr>
            <a:lvl3pPr marL="457200" indent="0">
              <a:buNone/>
              <a:defRPr sz="900"/>
            </a:lvl3pPr>
            <a:lvl4pPr marL="685800" indent="0">
              <a:buNone/>
              <a:defRPr sz="800"/>
            </a:lvl4pPr>
            <a:lvl5pPr marL="914400" indent="0">
              <a:buNone/>
              <a:defRPr sz="800"/>
            </a:lvl5pPr>
            <a:lvl6pPr marL="1143000" indent="0">
              <a:buNone/>
              <a:defRPr sz="800"/>
            </a:lvl6pPr>
            <a:lvl7pPr marL="1371600" indent="0">
              <a:buNone/>
              <a:defRPr sz="800"/>
            </a:lvl7pPr>
            <a:lvl8pPr marL="1600200" indent="0">
              <a:buNone/>
              <a:defRPr sz="800"/>
            </a:lvl8pPr>
            <a:lvl9pPr marL="1828800" indent="0">
              <a:buNone/>
              <a:defRPr sz="800"/>
            </a:lvl9pPr>
          </a:lstStyle>
          <a:p>
            <a:pPr lvl="0"/>
            <a:r>
              <a:rPr lang="en-US" altLang="zh-CN" dirty="0"/>
              <a:t>Edit Master text styles</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519" y="607218"/>
            <a:ext cx="7804944" cy="1106562"/>
          </a:xfrm>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839965" y="1830388"/>
            <a:ext cx="3863975" cy="4420394"/>
          </a:xfrm>
        </p:spPr>
        <p:txBody>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Content Placeholder 3"/>
          <p:cNvSpPr>
            <a:spLocks noGrp="1"/>
          </p:cNvSpPr>
          <p:nvPr>
            <p:ph sz="half" idx="2"/>
          </p:nvPr>
        </p:nvSpPr>
        <p:spPr>
          <a:xfrm>
            <a:off x="6133306" y="1830388"/>
            <a:ext cx="3864769" cy="4420394"/>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Rectangle 6"/>
          <p:cNvSpPr>
            <a:spLocks noGrp="1"/>
          </p:cNvSpPr>
          <p:nvPr>
            <p:ph type="sldNum" sz="quarter" idx="10"/>
          </p:nvPr>
        </p:nvSpPr>
        <p:spPr/>
        <p:txBody>
          <a:bodyPr/>
          <a:lstStyle>
            <a:lvl1pPr>
              <a:defRPr/>
            </a:lvl1pPr>
          </a:lstStyle>
          <a:p>
            <a:fld id="{DD575B06-9A48-44CB-BF22-441D24A07EA7}"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8078301"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7" y="1681163"/>
            <a:ext cx="5157788" cy="823913"/>
          </a:xfrm>
        </p:spPr>
        <p:txBody>
          <a:bodyPr anchor="b"/>
          <a:lstStyle>
            <a:lvl1pPr marL="0" indent="0">
              <a:buNone/>
              <a:defRPr sz="24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ltLang="zh-CN" dirty="0"/>
              <a:t>Edit Master text styles</a:t>
            </a:r>
            <a:endParaRPr lang="en-US" altLang="zh-CN" dirty="0"/>
          </a:p>
        </p:txBody>
      </p:sp>
      <p:sp>
        <p:nvSpPr>
          <p:cNvPr id="4" name="Content Placeholder 3"/>
          <p:cNvSpPr>
            <a:spLocks noGrp="1"/>
          </p:cNvSpPr>
          <p:nvPr>
            <p:ph sz="half" idx="2"/>
          </p:nvPr>
        </p:nvSpPr>
        <p:spPr>
          <a:xfrm>
            <a:off x="839787" y="2505075"/>
            <a:ext cx="5157788"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3"/>
          </a:xfrm>
        </p:spPr>
        <p:txBody>
          <a:bodyPr anchor="b"/>
          <a:lstStyle>
            <a:lvl1pPr marL="0" indent="0">
              <a:buNone/>
              <a:defRPr lang="en-US" altLang="zh-CN" sz="2400" b="1" kern="1200" smtClean="0">
                <a:solidFill>
                  <a:srgbClr val="000000"/>
                </a:solidFill>
                <a:latin typeface="+mn-lt"/>
                <a:ea typeface="+mn-ea"/>
                <a:cs typeface="+mn-cs"/>
                <a:sym typeface="Helvetica Light" charset="0"/>
              </a:defRPr>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ltLang="zh-CN" dirty="0"/>
              <a:t>Edit Master text styles</a:t>
            </a:r>
            <a:endParaRPr lang="en-US" altLang="zh-CN" dirty="0"/>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Rectangle 6"/>
          <p:cNvSpPr>
            <a:spLocks noGrp="1"/>
          </p:cNvSpPr>
          <p:nvPr>
            <p:ph type="sldNum" sz="quarter" idx="10"/>
          </p:nvPr>
        </p:nvSpPr>
        <p:spPr/>
        <p:txBody>
          <a:bodyPr/>
          <a:lstStyle>
            <a:lvl1pPr>
              <a:defRPr/>
            </a:lvl1pPr>
          </a:lstStyle>
          <a:p>
            <a:fld id="{67296D34-F81A-46A2-8AD8-39966004D08F}" type="slidenum">
              <a:rPr lang="zh-CN" altLang="zh-CN"/>
            </a:fld>
            <a:endParaRPr lang="zh-CN" altLang="zh-CN"/>
          </a:p>
        </p:txBody>
      </p:sp>
      <p:pic>
        <p:nvPicPr>
          <p:cNvPr id="8" name="Picture 7"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6"/>
          <p:cNvSpPr>
            <a:spLocks noGrp="1"/>
          </p:cNvSpPr>
          <p:nvPr>
            <p:ph type="sldNum" sz="quarter" idx="10"/>
          </p:nvPr>
        </p:nvSpPr>
        <p:spPr/>
        <p:txBody>
          <a:bodyPr/>
          <a:lstStyle>
            <a:lvl1pPr>
              <a:defRPr/>
            </a:lvl1pPr>
          </a:lstStyle>
          <a:p>
            <a:fld id="{7A78D55F-A373-42D5-A264-B8E1D501BFC5}" type="slidenum">
              <a:rPr lang="zh-CN" altLang="zh-CN"/>
            </a:fld>
            <a:endParaRPr lang="zh-CN" altLang="zh-CN"/>
          </a:p>
        </p:txBody>
      </p:sp>
      <p:pic>
        <p:nvPicPr>
          <p:cNvPr id="4" name="Picture 3"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p:cNvSpPr>
          <p:nvPr>
            <p:ph type="sldNum" sz="quarter" idx="10"/>
          </p:nvPr>
        </p:nvSpPr>
        <p:spPr/>
        <p:txBody>
          <a:bodyPr/>
          <a:lstStyle>
            <a:lvl1pPr>
              <a:defRPr/>
            </a:lvl1pPr>
          </a:lstStyle>
          <a:p>
            <a:fld id="{57594138-9B44-4804-8A89-1E9C8739BAC6}" type="slidenum">
              <a:rPr lang="zh-CN" altLang="zh-CN"/>
            </a:fld>
            <a:endParaRPr lang="zh-CN" altLang="zh-CN"/>
          </a:p>
        </p:txBody>
      </p:sp>
      <p:pic>
        <p:nvPicPr>
          <p:cNvPr id="3" name="Picture 2"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04633"/>
            <a:ext cx="3932238" cy="1600200"/>
          </a:xfrm>
        </p:spPr>
        <p:txBody>
          <a:bodyPr anchor="b"/>
          <a:lstStyle>
            <a:lvl1pPr>
              <a:defRPr sz="2800"/>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1000"/>
            </a:lvl6pPr>
            <a:lvl7pPr>
              <a:defRPr sz="1000"/>
            </a:lvl7pPr>
            <a:lvl8pPr>
              <a:defRPr sz="1000"/>
            </a:lvl8pPr>
            <a:lvl9pPr>
              <a:defRPr sz="1000"/>
            </a:lvl9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4" name="Text Placeholder 3"/>
          <p:cNvSpPr>
            <a:spLocks noGrp="1"/>
          </p:cNvSpPr>
          <p:nvPr>
            <p:ph type="body" sz="half" idx="2"/>
          </p:nvPr>
        </p:nvSpPr>
        <p:spPr>
          <a:xfrm>
            <a:off x="839788" y="2304833"/>
            <a:ext cx="3932238" cy="3811588"/>
          </a:xfrm>
        </p:spPr>
        <p:txBody>
          <a:bodyPr/>
          <a:lstStyle>
            <a:lvl1pPr marL="0" indent="0">
              <a:buNone/>
              <a:defRPr sz="24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ltLang="zh-CN" dirty="0"/>
              <a:t>Edit Master text styles</a:t>
            </a:r>
            <a:endParaRPr lang="en-US" altLang="zh-CN" dirty="0"/>
          </a:p>
        </p:txBody>
      </p:sp>
      <p:sp>
        <p:nvSpPr>
          <p:cNvPr id="5" name="Rectangle 6"/>
          <p:cNvSpPr>
            <a:spLocks noGrp="1"/>
          </p:cNvSpPr>
          <p:nvPr>
            <p:ph type="sldNum" sz="quarter" idx="10"/>
          </p:nvPr>
        </p:nvSpPr>
        <p:spPr/>
        <p:txBody>
          <a:bodyPr/>
          <a:lstStyle>
            <a:lvl1pPr>
              <a:defRPr/>
            </a:lvl1pPr>
          </a:lstStyle>
          <a:p>
            <a:fld id="{1FE2E900-EAB6-4B71-8F4C-9F49C009F645}"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758418"/>
            <a:ext cx="3932238" cy="1600200"/>
          </a:xfrm>
        </p:spPr>
        <p:txBody>
          <a:bodyPr anchor="b"/>
          <a:lstStyle>
            <a:lvl1pPr>
              <a:defRPr sz="2800"/>
            </a:lvl1pPr>
          </a:lstStyle>
          <a:p>
            <a:r>
              <a:rPr lang="en-US" altLang="zh-CN" dirty="0"/>
              <a:t>Click to edit Master title style</a:t>
            </a:r>
            <a:endParaRPr lang="zh-CN" alt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pPr lvl="0"/>
            <a:endParaRPr lang="zh-CN" altLang="en-US" noProof="0">
              <a:sym typeface="Helvetica Light" charset="0"/>
            </a:endParaRPr>
          </a:p>
        </p:txBody>
      </p:sp>
      <p:sp>
        <p:nvSpPr>
          <p:cNvPr id="4" name="Text Placeholder 3"/>
          <p:cNvSpPr>
            <a:spLocks noGrp="1"/>
          </p:cNvSpPr>
          <p:nvPr>
            <p:ph type="body" sz="half" idx="2"/>
          </p:nvPr>
        </p:nvSpPr>
        <p:spPr>
          <a:xfrm>
            <a:off x="839788" y="2358618"/>
            <a:ext cx="3932238" cy="3811588"/>
          </a:xfrm>
        </p:spPr>
        <p:txBody>
          <a:bodyPr/>
          <a:lstStyle>
            <a:lvl1pPr marL="0" indent="0">
              <a:buNone/>
              <a:defRPr sz="24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ltLang="zh-CN" dirty="0"/>
              <a:t>Edit Master text styles</a:t>
            </a:r>
            <a:endParaRPr lang="en-US" altLang="zh-CN" dirty="0"/>
          </a:p>
        </p:txBody>
      </p:sp>
      <p:sp>
        <p:nvSpPr>
          <p:cNvPr id="5" name="Rectangle 6"/>
          <p:cNvSpPr>
            <a:spLocks noGrp="1"/>
          </p:cNvSpPr>
          <p:nvPr>
            <p:ph type="sldNum" sz="quarter" idx="10"/>
          </p:nvPr>
        </p:nvSpPr>
        <p:spPr/>
        <p:txBody>
          <a:bodyPr/>
          <a:lstStyle>
            <a:lvl1pPr>
              <a:defRPr/>
            </a:lvl1pPr>
          </a:lstStyle>
          <a:p>
            <a:fld id="{B17794E7-4E28-4501-8019-5566C2C2BC83}" type="slidenum">
              <a:rPr lang="zh-CN" altLang="zh-CN"/>
            </a:fld>
            <a:endParaRPr lang="zh-CN" altLang="zh-CN"/>
          </a:p>
        </p:txBody>
      </p:sp>
      <p:pic>
        <p:nvPicPr>
          <p:cNvPr id="6" name="Picture 5" descr="A close up of a sign&#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035" y="106372"/>
            <a:ext cx="1705068" cy="85253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2193132" y="958906"/>
            <a:ext cx="7804944" cy="1518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1437" tIns="71437" rIns="71437" bIns="71437" numCol="1" anchor="ctr" anchorCtr="0" compatLnSpc="1"/>
          <a:lstStyle/>
          <a:p>
            <a:pPr lvl="0"/>
            <a:r>
              <a:rPr lang="zh-CN" altLang="zh-CN">
                <a:sym typeface="Lantinghei SC Heavy" charset="0"/>
              </a:rPr>
              <a:t>Click to edit Master title style</a:t>
            </a:r>
            <a:endParaRPr lang="zh-CN" altLang="zh-CN">
              <a:sym typeface="Lantinghei SC Heavy" charset="0"/>
            </a:endParaRPr>
          </a:p>
        </p:txBody>
      </p:sp>
      <p:pic>
        <p:nvPicPr>
          <p:cNvPr id="1027" name="Picture 2" descr="资源 1@4x.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rot="12370270" flipH="1">
            <a:off x="5971382" y="-2408238"/>
            <a:ext cx="7548563" cy="7221538"/>
          </a:xfrm>
          <a:prstGeom prst="rect">
            <a:avLst/>
          </a:prstGeom>
          <a:noFill/>
          <a:ln>
            <a:noFill/>
          </a:ln>
          <a:effectLst/>
          <a:extLst>
            <a:ext uri="{909E8E84-426E-40DD-AFC4-6F175D3DCCD1}">
              <a14:hiddenFill xmlns:a14="http://schemas.microsoft.com/office/drawing/2010/main">
                <a:solidFill>
                  <a:srgbClr val="FFFFFF">
                    <a:alpha val="9804"/>
                  </a:srgbClr>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8" name="Picture 3" descr="pasted-image.pdf"/>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140157" y="297656"/>
            <a:ext cx="1800225" cy="356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4"/>
          <p:cNvSpPr/>
          <p:nvPr/>
        </p:nvSpPr>
        <p:spPr bwMode="auto">
          <a:xfrm>
            <a:off x="12063413" y="230188"/>
            <a:ext cx="234157" cy="453232"/>
          </a:xfrm>
          <a:prstGeom prst="rect">
            <a:avLst/>
          </a:prstGeom>
          <a:solidFill>
            <a:srgbClr val="081BA5"/>
          </a:solidFill>
          <a:ln>
            <a:noFill/>
          </a:ln>
          <a:effectLst>
            <a:outerShdw blurRad="50800" dist="25400" dir="5400000" algn="ctr" rotWithShape="0">
              <a:srgbClr val="000000">
                <a:alpha val="50000"/>
              </a:srgbClr>
            </a:outerShdw>
          </a:effectLst>
          <a:extLst>
            <a:ext uri="{91240B29-F687-4F45-9708-019B960494DF}">
              <a14:hiddenLine xmlns:a14="http://schemas.microsoft.com/office/drawing/2010/main" w="12700">
                <a:solidFill>
                  <a:srgbClr val="000000"/>
                </a:solidFill>
                <a:prstDash val="solid"/>
                <a:miter lim="400000"/>
                <a:headEnd type="none" w="med" len="med"/>
                <a:tailEnd type="none" w="med" len="med"/>
              </a14:hiddenLine>
            </a:ext>
          </a:extLst>
        </p:spPr>
        <p:txBody>
          <a:bodyPr lIns="35719" tIns="35719" rIns="35719" bIns="35719" anchor="ctr"/>
          <a:lstStyle>
            <a:lvl1pPr>
              <a:defRPr sz="5000">
                <a:solidFill>
                  <a:srgbClr val="000000"/>
                </a:solidFill>
                <a:latin typeface="Helvetica Light" charset="0"/>
                <a:ea typeface="Helvetica Light" charset="0"/>
                <a:cs typeface="Helvetica Light" charset="0"/>
                <a:sym typeface="Helvetica Light" charset="0"/>
              </a:defRPr>
            </a:lvl1pPr>
            <a:lvl2pPr marL="742950" indent="-285750">
              <a:defRPr sz="5000">
                <a:solidFill>
                  <a:srgbClr val="000000"/>
                </a:solidFill>
                <a:latin typeface="Helvetica Light" charset="0"/>
                <a:ea typeface="Helvetica Light" charset="0"/>
                <a:cs typeface="Helvetica Light" charset="0"/>
                <a:sym typeface="Helvetica Light" charset="0"/>
              </a:defRPr>
            </a:lvl2pPr>
            <a:lvl3pPr marL="1143000" indent="-228600">
              <a:defRPr sz="5000">
                <a:solidFill>
                  <a:srgbClr val="000000"/>
                </a:solidFill>
                <a:latin typeface="Helvetica Light" charset="0"/>
                <a:ea typeface="Helvetica Light" charset="0"/>
                <a:cs typeface="Helvetica Light" charset="0"/>
                <a:sym typeface="Helvetica Light" charset="0"/>
              </a:defRPr>
            </a:lvl3pPr>
            <a:lvl4pPr marL="1600200" indent="-228600">
              <a:defRPr sz="5000">
                <a:solidFill>
                  <a:srgbClr val="000000"/>
                </a:solidFill>
                <a:latin typeface="Helvetica Light" charset="0"/>
                <a:ea typeface="Helvetica Light" charset="0"/>
                <a:cs typeface="Helvetica Light" charset="0"/>
                <a:sym typeface="Helvetica Light" charset="0"/>
              </a:defRPr>
            </a:lvl4pPr>
            <a:lvl5pPr marL="2057400" indent="-228600">
              <a:defRPr sz="5000">
                <a:solidFill>
                  <a:srgbClr val="000000"/>
                </a:solidFill>
                <a:latin typeface="Helvetica Light" charset="0"/>
                <a:ea typeface="Helvetica Light" charset="0"/>
                <a:cs typeface="Helvetica Light" charset="0"/>
                <a:sym typeface="Helvetica Light" charset="0"/>
              </a:defRPr>
            </a:lvl5pPr>
            <a:lvl6pPr marL="25146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6pPr>
            <a:lvl7pPr marL="29718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7pPr>
            <a:lvl8pPr marL="34290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8pPr>
            <a:lvl9pPr marL="3886200" indent="-228600" defTabSz="820420" eaLnBrk="0" fontAlgn="base" hangingPunct="0">
              <a:spcBef>
                <a:spcPct val="0"/>
              </a:spcBef>
              <a:spcAft>
                <a:spcPct val="0"/>
              </a:spcAft>
              <a:defRPr sz="5000">
                <a:solidFill>
                  <a:srgbClr val="000000"/>
                </a:solidFill>
                <a:latin typeface="Helvetica Light" charset="0"/>
                <a:ea typeface="Helvetica Light" charset="0"/>
                <a:cs typeface="Helvetica Light" charset="0"/>
                <a:sym typeface="Helvetica Light" charset="0"/>
              </a:defRPr>
            </a:lvl9pPr>
          </a:lstStyle>
          <a:p>
            <a:pPr algn="ctr" eaLnBrk="1"/>
            <a:endParaRPr lang="zh-CN" altLang="zh-CN" sz="1600">
              <a:solidFill>
                <a:srgbClr val="FFFFFF"/>
              </a:solidFill>
              <a:ea typeface="宋体" panose="02010600030101010101" pitchFamily="2" charset="-122"/>
            </a:endParaRPr>
          </a:p>
        </p:txBody>
      </p:sp>
      <p:sp>
        <p:nvSpPr>
          <p:cNvPr id="1030" name="Rectangle 5"/>
          <p:cNvSpPr>
            <a:spLocks noGrp="1"/>
          </p:cNvSpPr>
          <p:nvPr>
            <p:ph type="body" idx="1"/>
          </p:nvPr>
        </p:nvSpPr>
        <p:spPr bwMode="auto">
          <a:xfrm>
            <a:off x="2193132" y="2594181"/>
            <a:ext cx="7804944" cy="4032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1437" tIns="71437" rIns="71437" bIns="71437" numCol="1" anchor="ctr" anchorCtr="0" compatLnSpc="1"/>
          <a:lstStyle/>
          <a:p>
            <a:pPr lvl="0"/>
            <a:r>
              <a:rPr lang="zh-CN" altLang="zh-CN" dirty="0">
                <a:sym typeface="Helvetica Light" charset="0"/>
              </a:rPr>
              <a:t>Click to edit Master text styles</a:t>
            </a:r>
            <a:endParaRPr lang="zh-CN" altLang="zh-CN" dirty="0">
              <a:sym typeface="Helvetica Light" charset="0"/>
            </a:endParaRPr>
          </a:p>
          <a:p>
            <a:pPr lvl="1"/>
            <a:r>
              <a:rPr lang="zh-CN" altLang="zh-CN" dirty="0">
                <a:sym typeface="Helvetica Light" charset="0"/>
              </a:rPr>
              <a:t>Second level</a:t>
            </a:r>
            <a:endParaRPr lang="zh-CN" altLang="zh-CN" dirty="0">
              <a:sym typeface="Helvetica Light" charset="0"/>
            </a:endParaRPr>
          </a:p>
          <a:p>
            <a:pPr lvl="2"/>
            <a:r>
              <a:rPr lang="zh-CN" altLang="zh-CN" dirty="0">
                <a:sym typeface="Helvetica Light" charset="0"/>
              </a:rPr>
              <a:t>Third level</a:t>
            </a:r>
            <a:endParaRPr lang="zh-CN" altLang="zh-CN" dirty="0">
              <a:sym typeface="Helvetica Light" charset="0"/>
            </a:endParaRPr>
          </a:p>
          <a:p>
            <a:pPr lvl="3"/>
            <a:r>
              <a:rPr lang="zh-CN" altLang="zh-CN" dirty="0">
                <a:sym typeface="Helvetica Light" charset="0"/>
              </a:rPr>
              <a:t>Fourth level</a:t>
            </a:r>
            <a:endParaRPr lang="zh-CN" altLang="zh-CN" dirty="0">
              <a:sym typeface="Helvetica Light" charset="0"/>
            </a:endParaRPr>
          </a:p>
          <a:p>
            <a:pPr lvl="4"/>
            <a:r>
              <a:rPr lang="zh-CN" altLang="zh-CN" dirty="0">
                <a:sym typeface="Helvetica Light" charset="0"/>
              </a:rPr>
              <a:t>Fifth level</a:t>
            </a:r>
            <a:endParaRPr lang="zh-CN" altLang="zh-CN" dirty="0">
              <a:sym typeface="Helvetica Light" charset="0"/>
            </a:endParaRPr>
          </a:p>
        </p:txBody>
      </p:sp>
      <p:sp>
        <p:nvSpPr>
          <p:cNvPr id="3" name="Rectangle 6"/>
          <p:cNvSpPr>
            <a:spLocks noGrp="1"/>
          </p:cNvSpPr>
          <p:nvPr>
            <p:ph type="sldNum" sz="quarter" idx="2"/>
          </p:nvPr>
        </p:nvSpPr>
        <p:spPr bwMode="auto">
          <a:xfrm>
            <a:off x="5967413" y="6504782"/>
            <a:ext cx="247650" cy="255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71437" tIns="71437" rIns="71437" bIns="71437" numCol="1" anchor="t" anchorCtr="0" compatLnSpc="1"/>
          <a:lstStyle>
            <a:lvl1pPr algn="ctr" eaLnBrk="1">
              <a:defRPr sz="1200">
                <a:ea typeface="宋体" panose="02010600030101010101" pitchFamily="2" charset="-122"/>
              </a:defRPr>
            </a:lvl1pPr>
          </a:lstStyle>
          <a:p>
            <a:fld id="{4A3DB189-EA9E-4FF3-A80F-706F2B8DAECD}"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10210" rtl="0" eaLnBrk="0" fontAlgn="base" hangingPunct="0">
        <a:spcBef>
          <a:spcPct val="0"/>
        </a:spcBef>
        <a:spcAft>
          <a:spcPct val="0"/>
        </a:spcAft>
        <a:defRPr sz="4000" kern="1200">
          <a:solidFill>
            <a:srgbClr val="000000"/>
          </a:solidFill>
          <a:latin typeface="+mj-lt"/>
          <a:ea typeface="+mj-ea"/>
          <a:cs typeface="+mj-cs"/>
          <a:sym typeface="Lantinghei SC Heavy" charset="0"/>
        </a:defRPr>
      </a:lvl1pPr>
      <a:lvl2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2pPr>
      <a:lvl3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3pPr>
      <a:lvl4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4pPr>
      <a:lvl5pPr algn="ctr" defTabSz="410210" rtl="0" eaLnBrk="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5pPr>
      <a:lvl6pPr marL="2286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6pPr>
      <a:lvl7pPr marL="4572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7pPr>
      <a:lvl8pPr marL="6858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8pPr>
      <a:lvl9pPr marL="914400" algn="ctr" defTabSz="410210" rtl="0" fontAlgn="base" hangingPunct="0">
        <a:spcBef>
          <a:spcPct val="0"/>
        </a:spcBef>
        <a:spcAft>
          <a:spcPct val="0"/>
        </a:spcAft>
        <a:defRPr sz="4000">
          <a:solidFill>
            <a:srgbClr val="000000"/>
          </a:solidFill>
          <a:latin typeface="Lantinghei SC Heavy" charset="0"/>
          <a:ea typeface="Lantinghei SC Heavy" charset="0"/>
          <a:cs typeface="Lantinghei SC Heavy" charset="0"/>
          <a:sym typeface="Lantinghei SC Heavy" charset="0"/>
        </a:defRPr>
      </a:lvl9pPr>
    </p:titleStyle>
    <p:bodyStyle>
      <a:lvl1pPr marL="3079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1pPr>
      <a:lvl2pPr marL="53022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2pPr>
      <a:lvl3pPr marL="7524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3pPr>
      <a:lvl4pPr marL="97472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4pPr>
      <a:lvl5pPr marL="1196975" indent="-307975" algn="l" defTabSz="410210" rtl="0" eaLnBrk="0" fontAlgn="base" hangingPunct="0">
        <a:spcBef>
          <a:spcPts val="2950"/>
        </a:spcBef>
        <a:spcAft>
          <a:spcPct val="0"/>
        </a:spcAft>
        <a:buSzPct val="75000"/>
        <a:buChar char="•"/>
        <a:defRPr sz="2500" kern="1200">
          <a:solidFill>
            <a:srgbClr val="000000"/>
          </a:solidFill>
          <a:latin typeface="+mn-lt"/>
          <a:ea typeface="+mn-ea"/>
          <a:cs typeface="+mn-cs"/>
          <a:sym typeface="Helvetica Light" charset="0"/>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zh-CN"/>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2878"/>
            <a:ext cx="9144000" cy="1835990"/>
          </a:xfrm>
        </p:spPr>
        <p:txBody>
          <a:bodyPr/>
          <a:lstStyle/>
          <a:p>
            <a:r>
              <a:rPr lang="zh-CN" altLang="en-US" dirty="0" smtClean="0"/>
              <a:t>学期项目展示</a:t>
            </a:r>
            <a:br>
              <a:rPr lang="en-IN" dirty="0"/>
            </a:br>
            <a:r>
              <a:rPr lang="zh-CN" altLang="en-IN" dirty="0">
                <a:solidFill>
                  <a:srgbClr val="C00000"/>
                </a:solidFill>
                <a:ea typeface="宋体" panose="02010600030101010101" pitchFamily="2" charset="-122"/>
              </a:rPr>
              <a:t>员工管理系统</a:t>
            </a:r>
            <a:endParaRPr lang="zh-CN" altLang="en-IN" dirty="0">
              <a:solidFill>
                <a:srgbClr val="C00000"/>
              </a:solidFill>
              <a:ea typeface="宋体" panose="02010600030101010101" pitchFamily="2" charset="-122"/>
            </a:endParaRPr>
          </a:p>
        </p:txBody>
      </p:sp>
      <p:sp>
        <p:nvSpPr>
          <p:cNvPr id="3" name="Subtitle 2"/>
          <p:cNvSpPr>
            <a:spLocks noGrp="1"/>
          </p:cNvSpPr>
          <p:nvPr>
            <p:ph type="subTitle" idx="1"/>
          </p:nvPr>
        </p:nvSpPr>
        <p:spPr>
          <a:xfrm>
            <a:off x="6188765" y="3401366"/>
            <a:ext cx="4572000" cy="2133599"/>
          </a:xfrm>
        </p:spPr>
        <p:txBody>
          <a:bodyPr/>
          <a:lstStyle/>
          <a:p>
            <a:pPr algn="ctr">
              <a:spcBef>
                <a:spcPts val="0"/>
              </a:spcBef>
            </a:pPr>
            <a:r>
              <a:rPr lang="zh-CN" altLang="en-US" dirty="0" smtClean="0"/>
              <a:t>开发团队</a:t>
            </a:r>
            <a:r>
              <a:rPr lang="en-IN" dirty="0" smtClean="0"/>
              <a:t>:</a:t>
            </a:r>
            <a:endParaRPr lang="en-IN" dirty="0"/>
          </a:p>
          <a:p>
            <a:pPr algn="ctr">
              <a:spcBef>
                <a:spcPts val="0"/>
              </a:spcBef>
            </a:pPr>
            <a:r>
              <a:rPr lang="zh-CN" altLang="en-US" sz="2000" dirty="0" smtClean="0">
                <a:ea typeface="宋体" panose="02010600030101010101" pitchFamily="2" charset="-122"/>
              </a:rPr>
              <a:t>我和代码是一家</a:t>
            </a:r>
            <a:endParaRPr lang="en-US" altLang="zh-CN" sz="2000" dirty="0" smtClean="0">
              <a:ea typeface="宋体" panose="02010600030101010101" pitchFamily="2" charset="-122"/>
            </a:endParaRPr>
          </a:p>
          <a:p>
            <a:pPr algn="ctr">
              <a:spcBef>
                <a:spcPts val="0"/>
              </a:spcBef>
            </a:pPr>
            <a:r>
              <a:rPr lang="zh-CN" altLang="en-US" sz="2000" dirty="0">
                <a:ea typeface="宋体" panose="02010600030101010101" pitchFamily="2" charset="-122"/>
                <a:sym typeface="+mn-ea"/>
              </a:rPr>
              <a:t>孔姜月</a:t>
            </a:r>
            <a:endParaRPr lang="zh-CN" altLang="en-US" sz="2000" dirty="0">
              <a:ea typeface="宋体" panose="02010600030101010101" pitchFamily="2" charset="-122"/>
              <a:sym typeface="+mn-ea"/>
            </a:endParaRPr>
          </a:p>
          <a:p>
            <a:pPr algn="ctr">
              <a:spcBef>
                <a:spcPts val="0"/>
              </a:spcBef>
            </a:pPr>
            <a:r>
              <a:rPr lang="zh-CN" altLang="en-US" sz="2000" dirty="0" smtClean="0">
                <a:ea typeface="宋体" panose="02010600030101010101" pitchFamily="2" charset="-122"/>
                <a:sym typeface="+mn-ea"/>
              </a:rPr>
              <a:t>付继萱</a:t>
            </a:r>
            <a:endParaRPr lang="en-US" altLang="zh-CN" sz="2000" dirty="0"/>
          </a:p>
          <a:p>
            <a:pPr algn="ctr">
              <a:spcBef>
                <a:spcPts val="0"/>
              </a:spcBef>
            </a:pPr>
            <a:r>
              <a:rPr lang="zh-CN" altLang="en-US" sz="2000" dirty="0">
                <a:ea typeface="宋体" panose="02010600030101010101" pitchFamily="2" charset="-122"/>
                <a:sym typeface="+mn-ea"/>
              </a:rPr>
              <a:t>李涵笑</a:t>
            </a:r>
            <a:endParaRPr lang="en-US" altLang="zh-CN" sz="2000" dirty="0"/>
          </a:p>
          <a:p>
            <a:pPr>
              <a:spcBef>
                <a:spcPts val="0"/>
              </a:spcBef>
            </a:pPr>
            <a:endParaRPr lang="en-US" altLang="zh-CN" dirty="0"/>
          </a:p>
        </p:txBody>
      </p:sp>
      <p:sp>
        <p:nvSpPr>
          <p:cNvPr id="4" name="Subtitle 2"/>
          <p:cNvSpPr txBox="1"/>
          <p:nvPr/>
        </p:nvSpPr>
        <p:spPr bwMode="auto">
          <a:xfrm>
            <a:off x="1861452" y="3626372"/>
            <a:ext cx="4572000" cy="1683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71437" tIns="71437" rIns="71437" bIns="71437" numCol="1" anchor="ctr" anchorCtr="0" compatLnSpc="1"/>
          <a:lstStyle>
            <a:lvl1pPr marL="0" indent="0" algn="r" defTabSz="410210" rtl="0" eaLnBrk="0" fontAlgn="base" hangingPunct="0">
              <a:spcBef>
                <a:spcPts val="2950"/>
              </a:spcBef>
              <a:spcAft>
                <a:spcPct val="0"/>
              </a:spcAft>
              <a:buSzPct val="75000"/>
              <a:buNone/>
              <a:defRPr sz="2800" kern="1200">
                <a:solidFill>
                  <a:srgbClr val="000000"/>
                </a:solidFill>
                <a:latin typeface="+mn-lt"/>
                <a:ea typeface="+mn-ea"/>
                <a:cs typeface="+mn-cs"/>
                <a:sym typeface="Helvetica Light" charset="0"/>
              </a:defRPr>
            </a:lvl1pPr>
            <a:lvl2pPr marL="228600" indent="0" algn="ctr" defTabSz="410210" rtl="0" eaLnBrk="0" fontAlgn="base" hangingPunct="0">
              <a:spcBef>
                <a:spcPts val="2950"/>
              </a:spcBef>
              <a:spcAft>
                <a:spcPct val="0"/>
              </a:spcAft>
              <a:buSzPct val="75000"/>
              <a:buNone/>
              <a:defRPr sz="1000" kern="1200">
                <a:solidFill>
                  <a:srgbClr val="000000"/>
                </a:solidFill>
                <a:latin typeface="+mn-lt"/>
                <a:ea typeface="+mn-ea"/>
                <a:cs typeface="+mn-cs"/>
                <a:sym typeface="Helvetica Light" charset="0"/>
              </a:defRPr>
            </a:lvl2pPr>
            <a:lvl3pPr marL="457200" indent="0" algn="ctr" defTabSz="410210" rtl="0" eaLnBrk="0" fontAlgn="base" hangingPunct="0">
              <a:spcBef>
                <a:spcPts val="2950"/>
              </a:spcBef>
              <a:spcAft>
                <a:spcPct val="0"/>
              </a:spcAft>
              <a:buSzPct val="75000"/>
              <a:buNone/>
              <a:defRPr sz="900" kern="1200">
                <a:solidFill>
                  <a:srgbClr val="000000"/>
                </a:solidFill>
                <a:latin typeface="+mn-lt"/>
                <a:ea typeface="+mn-ea"/>
                <a:cs typeface="+mn-cs"/>
                <a:sym typeface="Helvetica Light" charset="0"/>
              </a:defRPr>
            </a:lvl3pPr>
            <a:lvl4pPr marL="685800" indent="0" algn="ctr" defTabSz="410210" rtl="0" eaLnBrk="0" fontAlgn="base" hangingPunct="0">
              <a:spcBef>
                <a:spcPts val="2950"/>
              </a:spcBef>
              <a:spcAft>
                <a:spcPct val="0"/>
              </a:spcAft>
              <a:buSzPct val="75000"/>
              <a:buNone/>
              <a:defRPr sz="800" kern="1200">
                <a:solidFill>
                  <a:srgbClr val="000000"/>
                </a:solidFill>
                <a:latin typeface="+mn-lt"/>
                <a:ea typeface="+mn-ea"/>
                <a:cs typeface="+mn-cs"/>
                <a:sym typeface="Helvetica Light" charset="0"/>
              </a:defRPr>
            </a:lvl4pPr>
            <a:lvl5pPr marL="914400" indent="0" algn="ctr" defTabSz="410210" rtl="0" eaLnBrk="0" fontAlgn="base" hangingPunct="0">
              <a:spcBef>
                <a:spcPts val="2950"/>
              </a:spcBef>
              <a:spcAft>
                <a:spcPct val="0"/>
              </a:spcAft>
              <a:buSzPct val="75000"/>
              <a:buNone/>
              <a:defRPr sz="800" kern="1200">
                <a:solidFill>
                  <a:srgbClr val="000000"/>
                </a:solidFill>
                <a:latin typeface="+mn-lt"/>
                <a:ea typeface="+mn-ea"/>
                <a:cs typeface="+mn-cs"/>
                <a:sym typeface="Helvetica Light" charset="0"/>
              </a:defRPr>
            </a:lvl5pPr>
            <a:lvl6pPr marL="11430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6pPr>
            <a:lvl7pPr marL="13716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7pPr>
            <a:lvl8pPr marL="16002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8pPr>
            <a:lvl9pPr marL="1828800" indent="0" algn="ctr" defTabSz="457200" rtl="0" eaLnBrk="1" latinLnBrk="0" hangingPunct="1">
              <a:lnSpc>
                <a:spcPct val="90000"/>
              </a:lnSpc>
              <a:spcBef>
                <a:spcPts val="250"/>
              </a:spcBef>
              <a:buFont typeface="Arial" panose="020B0604020202020204" pitchFamily="34" charset="0"/>
              <a:buNone/>
              <a:defRPr sz="800" kern="1200">
                <a:solidFill>
                  <a:schemeClr val="tx1"/>
                </a:solidFill>
                <a:latin typeface="+mn-lt"/>
                <a:ea typeface="+mn-ea"/>
                <a:cs typeface="+mn-cs"/>
              </a:defRPr>
            </a:lvl9pPr>
          </a:lstStyle>
          <a:p>
            <a:pPr algn="l">
              <a:spcBef>
                <a:spcPts val="0"/>
              </a:spcBef>
            </a:pPr>
            <a:endParaRPr lang="en-US" altLang="zh-CN" dirty="0" smtClean="0"/>
          </a:p>
          <a:p>
            <a:pPr algn="l">
              <a:spcBef>
                <a:spcPts val="0"/>
              </a:spcBef>
            </a:pPr>
            <a:endParaRPr lang="en-US" altLang="zh-CN" dirty="0"/>
          </a:p>
          <a:p>
            <a:pPr algn="l">
              <a:spcBef>
                <a:spcPts val="0"/>
              </a:spcBef>
            </a:pPr>
            <a:r>
              <a:rPr lang="zh-CN" altLang="en-US" dirty="0" smtClean="0"/>
              <a:t>技术应用</a:t>
            </a:r>
            <a:r>
              <a:rPr lang="en-IN" dirty="0" smtClean="0"/>
              <a:t>:</a:t>
            </a:r>
            <a:endParaRPr lang="en-IN" dirty="0"/>
          </a:p>
          <a:p>
            <a:pPr algn="l">
              <a:spcBef>
                <a:spcPts val="0"/>
              </a:spcBef>
            </a:pPr>
            <a:r>
              <a:rPr lang="en-IN" sz="2000" dirty="0" smtClean="0"/>
              <a:t>SPRING</a:t>
            </a:r>
            <a:r>
              <a:rPr lang="en-US" altLang="en-IN" sz="2000" dirty="0" smtClean="0"/>
              <a:t>BOOT</a:t>
            </a:r>
            <a:r>
              <a:rPr lang="zh-CN" altLang="en-US" sz="2000" dirty="0"/>
              <a:t>、</a:t>
            </a:r>
            <a:r>
              <a:rPr lang="en-US" altLang="zh-CN" sz="2000" dirty="0"/>
              <a:t>SPRING</a:t>
            </a:r>
            <a:r>
              <a:rPr lang="zh-CN" altLang="en-US" sz="2000" dirty="0">
                <a:ea typeface="宋体" panose="02010600030101010101" pitchFamily="2" charset="-122"/>
              </a:rPr>
              <a:t>、</a:t>
            </a:r>
            <a:r>
              <a:rPr lang="en-IN" sz="2000" dirty="0" smtClean="0"/>
              <a:t>SPRING MVC</a:t>
            </a:r>
            <a:r>
              <a:rPr lang="zh-CN" altLang="en-US" sz="2000" dirty="0"/>
              <a:t>、</a:t>
            </a:r>
            <a:r>
              <a:rPr lang="en-IN" sz="2000" dirty="0" smtClean="0"/>
              <a:t>JS</a:t>
            </a:r>
            <a:r>
              <a:rPr lang="en-US" altLang="en-IN" sz="2000" dirty="0" smtClean="0"/>
              <a:t>P</a:t>
            </a:r>
            <a:r>
              <a:rPr lang="zh-CN" altLang="en-US" sz="2000" dirty="0" smtClean="0"/>
              <a:t>、</a:t>
            </a:r>
            <a:r>
              <a:rPr lang="en-US" sz="2000" dirty="0" smtClean="0"/>
              <a:t>JS</a:t>
            </a:r>
            <a:r>
              <a:rPr lang="zh-CN" altLang="en-US" sz="2000" dirty="0"/>
              <a:t>、</a:t>
            </a:r>
            <a:r>
              <a:rPr lang="en-US" altLang="zh-CN" sz="2000" dirty="0"/>
              <a:t>MYBATIS</a:t>
            </a:r>
            <a:r>
              <a:rPr lang="zh-CN" altLang="en-US" sz="2000" dirty="0"/>
              <a:t>、</a:t>
            </a:r>
            <a:r>
              <a:rPr lang="en-IN" sz="2000" dirty="0" smtClean="0"/>
              <a:t>MYSQL</a:t>
            </a:r>
            <a:r>
              <a:rPr lang="zh-CN" altLang="en-US" sz="2000" dirty="0"/>
              <a:t>、</a:t>
            </a:r>
            <a:r>
              <a:rPr lang="en-IN" sz="2000" dirty="0" smtClean="0"/>
              <a:t>HTML5</a:t>
            </a:r>
            <a:r>
              <a:rPr lang="zh-CN" altLang="en-US" sz="2000" dirty="0" smtClean="0"/>
              <a:t>、</a:t>
            </a:r>
            <a:r>
              <a:rPr lang="en-US" altLang="zh-CN" sz="2000" dirty="0" smtClean="0"/>
              <a:t>JAVA</a:t>
            </a:r>
            <a:endParaRPr lang="en-IN" sz="2000" dirty="0"/>
          </a:p>
          <a:p>
            <a:pPr algn="l">
              <a:spcBef>
                <a:spcPts val="0"/>
              </a:spcBef>
            </a:pPr>
            <a:endParaRPr lang="en-IN" dirty="0"/>
          </a:p>
          <a:p>
            <a:pPr algn="l">
              <a:spcBef>
                <a:spcPts val="0"/>
              </a:spcBef>
            </a:pPr>
            <a:r>
              <a:rPr lang="zh-CN" altLang="en-US" dirty="0" smtClean="0"/>
              <a:t>第</a:t>
            </a:r>
            <a:r>
              <a:rPr lang="en-IN" dirty="0" smtClean="0"/>
              <a:t> </a:t>
            </a:r>
            <a:r>
              <a:rPr lang="en-US" altLang="en-IN" dirty="0" smtClean="0"/>
              <a:t>7</a:t>
            </a:r>
            <a:r>
              <a:rPr lang="zh-CN" altLang="en-US" dirty="0" smtClean="0"/>
              <a:t>学期</a:t>
            </a:r>
            <a:endParaRPr lang="en-IN" dirty="0"/>
          </a:p>
        </p:txBody>
      </p:sp>
      <p:pic>
        <p:nvPicPr>
          <p:cNvPr id="6" name="Picture 5"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41132" y="1119708"/>
            <a:ext cx="1620320" cy="16108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8" descr="YTGNIXG3)L92DM_F5RR1O00"/>
          <p:cNvPicPr>
            <a:picLocks noChangeAspect="1"/>
          </p:cNvPicPr>
          <p:nvPr>
            <p:ph idx="1"/>
          </p:nvPr>
        </p:nvPicPr>
        <p:blipFill>
          <a:blip r:embed="rId1"/>
          <a:stretch>
            <a:fillRect/>
          </a:stretch>
        </p:blipFill>
        <p:spPr>
          <a:xfrm>
            <a:off x="183515" y="2111375"/>
            <a:ext cx="5874385" cy="4134485"/>
          </a:xfrm>
          <a:prstGeom prst="rect">
            <a:avLst/>
          </a:prstGeom>
        </p:spPr>
      </p:pic>
      <p:sp>
        <p:nvSpPr>
          <p:cNvPr id="7" name="文本框 6"/>
          <p:cNvSpPr txBox="1"/>
          <p:nvPr/>
        </p:nvSpPr>
        <p:spPr>
          <a:xfrm>
            <a:off x="1443990" y="999490"/>
            <a:ext cx="8832850" cy="953135"/>
          </a:xfrm>
          <a:prstGeom prst="rect">
            <a:avLst/>
          </a:prstGeom>
          <a:noFill/>
        </p:spPr>
        <p:txBody>
          <a:bodyPr wrap="square" rtlCol="0">
            <a:spAutoFit/>
          </a:bodyPr>
          <a:p>
            <a:r>
              <a:rPr lang="zh-CN" altLang="en-US" sz="2800">
                <a:ea typeface="宋体" panose="02010600030101010101" pitchFamily="2" charset="-122"/>
              </a:rPr>
              <a:t>员工可以选择时间后，点击查询记录，即可查询该时间（段）的员工个人出勤状态、出勤率以及评优等级。</a:t>
            </a:r>
            <a:endParaRPr lang="zh-CN" altLang="en-US" sz="2800">
              <a:ea typeface="宋体" panose="02010600030101010101" pitchFamily="2" charset="-122"/>
            </a:endParaRPr>
          </a:p>
        </p:txBody>
      </p:sp>
      <p:pic>
        <p:nvPicPr>
          <p:cNvPr id="10" name="图片 9"/>
          <p:cNvPicPr>
            <a:picLocks noChangeAspect="1"/>
          </p:cNvPicPr>
          <p:nvPr/>
        </p:nvPicPr>
        <p:blipFill>
          <a:blip r:embed="rId2"/>
          <a:srcRect l="19907" t="749"/>
          <a:stretch>
            <a:fillRect/>
          </a:stretch>
        </p:blipFill>
        <p:spPr>
          <a:xfrm>
            <a:off x="5669280" y="2037080"/>
            <a:ext cx="6680835" cy="37890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600075" y="1130935"/>
            <a:ext cx="8223885" cy="4032250"/>
          </a:xfrm>
        </p:spPr>
        <p:txBody>
          <a:bodyPr/>
          <a:p>
            <a:r>
              <a:rPr lang="zh-CN" altLang="en-US"/>
              <a:t>请假申请</a:t>
            </a:r>
            <a:endParaRPr lang="zh-CN" altLang="en-US"/>
          </a:p>
          <a:p>
            <a:pPr marL="0" indent="0">
              <a:lnSpc>
                <a:spcPct val="30000"/>
              </a:lnSpc>
              <a:buNone/>
            </a:pPr>
            <a:r>
              <a:rPr lang="zh-CN" altLang="en-US"/>
              <a:t>点击左侧请假申请，</a:t>
            </a:r>
            <a:endParaRPr lang="zh-CN" altLang="en-US"/>
          </a:p>
          <a:p>
            <a:pPr marL="0" indent="0">
              <a:lnSpc>
                <a:spcPct val="30000"/>
              </a:lnSpc>
              <a:buNone/>
            </a:pPr>
            <a:r>
              <a:rPr lang="zh-CN" altLang="en-US"/>
              <a:t>填写请假说明，上传</a:t>
            </a:r>
            <a:endParaRPr lang="zh-CN" altLang="en-US"/>
          </a:p>
          <a:p>
            <a:pPr marL="0" indent="0">
              <a:lnSpc>
                <a:spcPct val="30000"/>
              </a:lnSpc>
              <a:buNone/>
            </a:pPr>
            <a:r>
              <a:rPr lang="zh-CN" altLang="en-US"/>
              <a:t>照片，选择时间，请</a:t>
            </a:r>
            <a:endParaRPr lang="zh-CN" altLang="en-US"/>
          </a:p>
          <a:p>
            <a:pPr marL="0" indent="0">
              <a:lnSpc>
                <a:spcPct val="30000"/>
              </a:lnSpc>
              <a:buNone/>
            </a:pPr>
            <a:r>
              <a:rPr lang="zh-CN" altLang="en-US"/>
              <a:t>假类型，提交申请，</a:t>
            </a:r>
            <a:endParaRPr lang="zh-CN" altLang="en-US"/>
          </a:p>
          <a:p>
            <a:pPr marL="0" indent="0">
              <a:lnSpc>
                <a:spcPct val="30000"/>
              </a:lnSpc>
              <a:buNone/>
            </a:pPr>
            <a:r>
              <a:rPr lang="zh-CN" altLang="en-US"/>
              <a:t>即可完成请假。</a:t>
            </a:r>
            <a:endParaRPr lang="zh-CN" altLang="en-US"/>
          </a:p>
        </p:txBody>
      </p:sp>
      <p:pic>
        <p:nvPicPr>
          <p:cNvPr id="6" name="图片 5"/>
          <p:cNvPicPr>
            <a:picLocks noChangeAspect="1"/>
          </p:cNvPicPr>
          <p:nvPr/>
        </p:nvPicPr>
        <p:blipFill>
          <a:blip r:embed="rId1"/>
          <a:stretch>
            <a:fillRect/>
          </a:stretch>
        </p:blipFill>
        <p:spPr>
          <a:xfrm>
            <a:off x="3908425" y="3730625"/>
            <a:ext cx="7203440" cy="3623310"/>
          </a:xfrm>
          <a:prstGeom prst="rect">
            <a:avLst/>
          </a:prstGeom>
        </p:spPr>
      </p:pic>
      <p:pic>
        <p:nvPicPr>
          <p:cNvPr id="8" name="图片 7"/>
          <p:cNvPicPr>
            <a:picLocks noChangeAspect="1"/>
          </p:cNvPicPr>
          <p:nvPr/>
        </p:nvPicPr>
        <p:blipFill>
          <a:blip r:embed="rId2"/>
          <a:stretch>
            <a:fillRect/>
          </a:stretch>
        </p:blipFill>
        <p:spPr>
          <a:xfrm>
            <a:off x="3908425" y="128905"/>
            <a:ext cx="7937500" cy="38347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ChangeAspect="1"/>
          </p:cNvPicPr>
          <p:nvPr>
            <p:ph idx="1"/>
          </p:nvPr>
        </p:nvPicPr>
        <p:blipFill>
          <a:blip r:embed="rId1"/>
          <a:stretch>
            <a:fillRect/>
          </a:stretch>
        </p:blipFill>
        <p:spPr>
          <a:xfrm>
            <a:off x="757555" y="3516630"/>
            <a:ext cx="10791825" cy="3106420"/>
          </a:xfrm>
          <a:prstGeom prst="rect">
            <a:avLst/>
          </a:prstGeom>
        </p:spPr>
      </p:pic>
      <p:pic>
        <p:nvPicPr>
          <p:cNvPr id="8" name="图片 7"/>
          <p:cNvPicPr>
            <a:picLocks noChangeAspect="1"/>
          </p:cNvPicPr>
          <p:nvPr/>
        </p:nvPicPr>
        <p:blipFill>
          <a:blip r:embed="rId2"/>
          <a:stretch>
            <a:fillRect/>
          </a:stretch>
        </p:blipFill>
        <p:spPr>
          <a:xfrm>
            <a:off x="7426960" y="875030"/>
            <a:ext cx="4122420" cy="2446020"/>
          </a:xfrm>
          <a:prstGeom prst="rect">
            <a:avLst/>
          </a:prstGeom>
        </p:spPr>
      </p:pic>
      <p:sp>
        <p:nvSpPr>
          <p:cNvPr id="9" name="文本框 8"/>
          <p:cNvSpPr txBox="1"/>
          <p:nvPr/>
        </p:nvSpPr>
        <p:spPr>
          <a:xfrm>
            <a:off x="1266825" y="1084580"/>
            <a:ext cx="5011420" cy="1198880"/>
          </a:xfrm>
          <a:prstGeom prst="rect">
            <a:avLst/>
          </a:prstGeom>
          <a:noFill/>
        </p:spPr>
        <p:txBody>
          <a:bodyPr wrap="square" rtlCol="0">
            <a:spAutoFit/>
          </a:bodyPr>
          <a:p>
            <a:r>
              <a:rPr lang="zh-CN" altLang="en-US" sz="2400"/>
              <a:t>员工对应的部门领导点击左侧代办事项，审批请假，点击下载查看图片，选择拒绝或通过。</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714" y="810079"/>
            <a:ext cx="11248572" cy="5378482"/>
          </a:xfrm>
        </p:spPr>
        <p:txBody>
          <a:bodyPr/>
          <a:lstStyle/>
          <a:p>
            <a:pPr marL="0" indent="0">
              <a:buNone/>
            </a:pPr>
            <a:r>
              <a:rPr lang="zh-CN" altLang="en-US" dirty="0" smtClean="0"/>
              <a:t> </a:t>
            </a:r>
            <a:r>
              <a:rPr lang="zh-CN" altLang="en-US" sz="3600" dirty="0" smtClean="0"/>
              <a:t>第二部分</a:t>
            </a:r>
            <a:endParaRPr lang="zh-CN" altLang="en-US" sz="3600"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pic>
        <p:nvPicPr>
          <p:cNvPr id="5" name="图片 4"/>
          <p:cNvPicPr>
            <a:picLocks noChangeAspect="1"/>
          </p:cNvPicPr>
          <p:nvPr/>
        </p:nvPicPr>
        <p:blipFill>
          <a:blip r:embed="rId1"/>
          <a:stretch>
            <a:fillRect/>
          </a:stretch>
        </p:blipFill>
        <p:spPr>
          <a:xfrm>
            <a:off x="522605" y="2033270"/>
            <a:ext cx="10681970" cy="4338320"/>
          </a:xfrm>
          <a:prstGeom prst="rect">
            <a:avLst/>
          </a:prstGeom>
        </p:spPr>
      </p:pic>
      <p:sp>
        <p:nvSpPr>
          <p:cNvPr id="6" name="文本框 5"/>
          <p:cNvSpPr txBox="1"/>
          <p:nvPr/>
        </p:nvSpPr>
        <p:spPr>
          <a:xfrm>
            <a:off x="586740" y="1503680"/>
            <a:ext cx="8712200" cy="829945"/>
          </a:xfrm>
          <a:prstGeom prst="rect">
            <a:avLst/>
          </a:prstGeom>
          <a:noFill/>
        </p:spPr>
        <p:txBody>
          <a:bodyPr wrap="square" rtlCol="0">
            <a:spAutoFit/>
          </a:bodyPr>
          <a:p>
            <a:r>
              <a:rPr lang="zh-CN" altLang="en-US" sz="2400"/>
              <a:t>一、管理员登录后点击员工档案管理可对员工档案进行增删改查</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514" y="1248229"/>
            <a:ext cx="11248572" cy="5378482"/>
          </a:xfrm>
        </p:spPr>
        <p:txBody>
          <a:bodyPr/>
          <a:lstStyle/>
          <a:p>
            <a:pPr marL="0" indent="0">
              <a:buNone/>
            </a:pPr>
            <a:r>
              <a:rPr lang="zh-CN" dirty="0" smtClean="0">
                <a:ea typeface="宋体" panose="02010600030101010101" pitchFamily="2" charset="-122"/>
              </a:rPr>
              <a:t>增添员工</a:t>
            </a:r>
            <a:endParaRPr lang="en-US" altLang="zh-CN" dirty="0" smtClean="0"/>
          </a:p>
          <a:p>
            <a:pPr marL="0" indent="0">
              <a:buNone/>
            </a:pPr>
            <a:endParaRPr lang="zh-CN" altLang="en-US" dirty="0"/>
          </a:p>
        </p:txBody>
      </p:sp>
      <p:pic>
        <p:nvPicPr>
          <p:cNvPr id="4" name="图片 3"/>
          <p:cNvPicPr>
            <a:picLocks noChangeAspect="1"/>
          </p:cNvPicPr>
          <p:nvPr/>
        </p:nvPicPr>
        <p:blipFill>
          <a:blip r:embed="rId1"/>
          <a:stretch>
            <a:fillRect/>
          </a:stretch>
        </p:blipFill>
        <p:spPr>
          <a:xfrm>
            <a:off x="1191260" y="1693545"/>
            <a:ext cx="7909560" cy="5067300"/>
          </a:xfrm>
          <a:prstGeom prst="rect">
            <a:avLst/>
          </a:prstGeom>
        </p:spPr>
      </p:pic>
      <p:sp>
        <p:nvSpPr>
          <p:cNvPr id="5" name="标题 4"/>
          <p:cNvSpPr/>
          <p:nvPr>
            <p:ph type="title"/>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514" y="1248229"/>
            <a:ext cx="11248572" cy="5378482"/>
          </a:xfrm>
        </p:spPr>
        <p:txBody>
          <a:bodyPr/>
          <a:lstStyle/>
          <a:p>
            <a:pPr marL="0" indent="0">
              <a:buNone/>
            </a:pPr>
            <a:r>
              <a:rPr lang="zh-CN" altLang="en-US" dirty="0" smtClean="0"/>
              <a:t> 修改员工信息</a:t>
            </a:r>
            <a:endParaRPr lang="en-US" altLang="zh-CN" dirty="0" smtClean="0"/>
          </a:p>
          <a:p>
            <a:pPr marL="0" indent="0">
              <a:buNone/>
            </a:pPr>
            <a:endParaRPr lang="en-US" altLang="zh-CN" dirty="0" smtClean="0"/>
          </a:p>
          <a:p>
            <a:pPr marL="0" indent="0">
              <a:buNone/>
            </a:pPr>
            <a:endParaRPr lang="zh-CN" altLang="en-US" dirty="0"/>
          </a:p>
        </p:txBody>
      </p:sp>
      <p:sp>
        <p:nvSpPr>
          <p:cNvPr id="4" name="标题 3"/>
          <p:cNvSpPr/>
          <p:nvPr>
            <p:ph type="title"/>
          </p:nvPr>
        </p:nvSpPr>
        <p:spPr/>
        <p:txBody>
          <a:bodyPr/>
          <a:p>
            <a:endParaRPr lang="zh-CN" altLang="en-US"/>
          </a:p>
        </p:txBody>
      </p:sp>
      <p:pic>
        <p:nvPicPr>
          <p:cNvPr id="5" name="图片 4"/>
          <p:cNvPicPr>
            <a:picLocks noChangeAspect="1"/>
          </p:cNvPicPr>
          <p:nvPr/>
        </p:nvPicPr>
        <p:blipFill>
          <a:blip r:embed="rId1"/>
          <a:stretch>
            <a:fillRect/>
          </a:stretch>
        </p:blipFill>
        <p:spPr>
          <a:xfrm>
            <a:off x="1741170" y="1896745"/>
            <a:ext cx="7665720" cy="48158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8971" y="1277257"/>
            <a:ext cx="11248572" cy="5378482"/>
          </a:xfrm>
        </p:spPr>
        <p:txBody>
          <a:bodyPr/>
          <a:lstStyle/>
          <a:p>
            <a:pPr marL="0" indent="0">
              <a:buNone/>
            </a:pPr>
            <a:r>
              <a:rPr lang="zh-CN" altLang="en-US" dirty="0" smtClean="0"/>
              <a:t> 二、</a:t>
            </a:r>
            <a:r>
              <a:rPr lang="zh-CN" altLang="en-US">
                <a:sym typeface="+mn-ea"/>
              </a:rPr>
              <a:t>管理员登录后点击员工档案管理可对员工档案进行增删改查</a:t>
            </a:r>
            <a:endParaRPr lang="zh-CN" altLang="en-US"/>
          </a:p>
          <a:p>
            <a:pPr marL="0" indent="0">
              <a:buNone/>
            </a:pPr>
            <a:endParaRPr lang="en-US" altLang="zh-CN" dirty="0" smtClean="0"/>
          </a:p>
          <a:p>
            <a:pPr marL="0" indent="0">
              <a:buNone/>
            </a:pPr>
            <a:endParaRPr lang="en-US" altLang="zh-CN" dirty="0" smtClean="0"/>
          </a:p>
          <a:p>
            <a:pPr marL="0" indent="0">
              <a:buNone/>
            </a:pPr>
            <a:endParaRPr lang="zh-CN" altLang="en-US" dirty="0"/>
          </a:p>
        </p:txBody>
      </p:sp>
      <p:pic>
        <p:nvPicPr>
          <p:cNvPr id="6" name="图片 5"/>
          <p:cNvPicPr>
            <a:picLocks noChangeAspect="1"/>
          </p:cNvPicPr>
          <p:nvPr/>
        </p:nvPicPr>
        <p:blipFill>
          <a:blip r:embed="rId1"/>
          <a:stretch>
            <a:fillRect/>
          </a:stretch>
        </p:blipFill>
        <p:spPr>
          <a:xfrm>
            <a:off x="478790" y="2477135"/>
            <a:ext cx="11071860" cy="38144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514" y="1248229"/>
            <a:ext cx="11248572" cy="5378482"/>
          </a:xfrm>
        </p:spPr>
        <p:txBody>
          <a:bodyPr/>
          <a:lstStyle/>
          <a:p>
            <a:pPr marL="0" indent="0">
              <a:buNone/>
            </a:pPr>
            <a:r>
              <a:rPr lang="zh-CN" altLang="en-US" dirty="0" smtClean="0"/>
              <a:t> </a:t>
            </a:r>
            <a:r>
              <a:rPr lang="zh-CN" dirty="0" smtClean="0">
                <a:ea typeface="宋体" panose="02010600030101010101" pitchFamily="2" charset="-122"/>
              </a:rPr>
              <a:t>增添部门</a:t>
            </a:r>
            <a:endParaRPr lang="en-US" altLang="zh-CN" dirty="0" smtClean="0"/>
          </a:p>
          <a:p>
            <a:pPr marL="0" indent="0">
              <a:buNone/>
            </a:pPr>
            <a:endParaRPr lang="zh-CN" altLang="en-US" dirty="0"/>
          </a:p>
        </p:txBody>
      </p:sp>
      <p:pic>
        <p:nvPicPr>
          <p:cNvPr id="4" name="图片 3"/>
          <p:cNvPicPr>
            <a:picLocks noChangeAspect="1"/>
          </p:cNvPicPr>
          <p:nvPr/>
        </p:nvPicPr>
        <p:blipFill>
          <a:blip r:embed="rId1"/>
          <a:stretch>
            <a:fillRect/>
          </a:stretch>
        </p:blipFill>
        <p:spPr>
          <a:xfrm>
            <a:off x="1799590" y="1937385"/>
            <a:ext cx="7444740" cy="4381500"/>
          </a:xfrm>
          <a:prstGeom prst="rect">
            <a:avLst/>
          </a:prstGeom>
        </p:spPr>
      </p:pic>
      <p:sp>
        <p:nvSpPr>
          <p:cNvPr id="5" name="标题 4"/>
          <p:cNvSpPr/>
          <p:nvPr>
            <p:ph type="title"/>
          </p:nvPr>
        </p:nvSpPr>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514" y="1248229"/>
            <a:ext cx="11248572" cy="5378482"/>
          </a:xfrm>
        </p:spPr>
        <p:txBody>
          <a:bodyPr/>
          <a:lstStyle/>
          <a:p>
            <a:pPr marL="0" indent="0">
              <a:buNone/>
            </a:pPr>
            <a:r>
              <a:rPr lang="zh-CN" dirty="0" smtClean="0">
                <a:ea typeface="宋体" panose="02010600030101010101" pitchFamily="2" charset="-122"/>
              </a:rPr>
              <a:t>修改部门信息</a:t>
            </a:r>
            <a:endParaRPr lang="zh-CN" sz="2200" dirty="0">
              <a:ea typeface="宋体" panose="02010600030101010101" pitchFamily="2" charset="-122"/>
            </a:endParaRPr>
          </a:p>
        </p:txBody>
      </p:sp>
      <p:sp>
        <p:nvSpPr>
          <p:cNvPr id="4" name="标题 3"/>
          <p:cNvSpPr/>
          <p:nvPr>
            <p:ph type="title"/>
          </p:nvPr>
        </p:nvSpPr>
        <p:spPr/>
        <p:txBody>
          <a:bodyPr/>
          <a:p>
            <a:endParaRPr lang="zh-CN" altLang="en-US"/>
          </a:p>
        </p:txBody>
      </p:sp>
      <p:pic>
        <p:nvPicPr>
          <p:cNvPr id="5" name="图片 4"/>
          <p:cNvPicPr>
            <a:picLocks noChangeAspect="1"/>
          </p:cNvPicPr>
          <p:nvPr/>
        </p:nvPicPr>
        <p:blipFill>
          <a:blip r:embed="rId1"/>
          <a:stretch>
            <a:fillRect/>
          </a:stretch>
        </p:blipFill>
        <p:spPr>
          <a:xfrm>
            <a:off x="3036570" y="1295400"/>
            <a:ext cx="7339330" cy="51181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771" y="175316"/>
            <a:ext cx="8318320" cy="1518444"/>
          </a:xfrm>
        </p:spPr>
        <p:txBody>
          <a:bodyPr/>
          <a:lstStyle/>
          <a:p>
            <a:pPr algn="l"/>
            <a:r>
              <a:rPr lang="zh-CN" dirty="0" smtClean="0">
                <a:ea typeface="宋体" panose="02010600030101010101" pitchFamily="2" charset="-122"/>
              </a:rPr>
              <a:t>第三部分</a:t>
            </a:r>
            <a:endParaRPr lang="zh-CN" dirty="0">
              <a:ea typeface="宋体" panose="02010600030101010101" pitchFamily="2" charset="-122"/>
            </a:endParaRPr>
          </a:p>
        </p:txBody>
      </p:sp>
      <p:pic>
        <p:nvPicPr>
          <p:cNvPr id="4" name="内容占位符 3"/>
          <p:cNvPicPr>
            <a:picLocks noChangeAspect="1"/>
          </p:cNvPicPr>
          <p:nvPr>
            <p:ph idx="1"/>
          </p:nvPr>
        </p:nvPicPr>
        <p:blipFill>
          <a:blip r:embed="rId1"/>
          <a:stretch>
            <a:fillRect/>
          </a:stretch>
        </p:blipFill>
        <p:spPr>
          <a:xfrm>
            <a:off x="704850" y="2237740"/>
            <a:ext cx="9894570" cy="4562475"/>
          </a:xfrm>
          <a:prstGeom prst="rect">
            <a:avLst/>
          </a:prstGeom>
        </p:spPr>
      </p:pic>
      <p:sp>
        <p:nvSpPr>
          <p:cNvPr id="5" name="文本框 4"/>
          <p:cNvSpPr txBox="1"/>
          <p:nvPr/>
        </p:nvSpPr>
        <p:spPr>
          <a:xfrm>
            <a:off x="106045" y="1350645"/>
            <a:ext cx="11092180" cy="891540"/>
          </a:xfrm>
          <a:prstGeom prst="rect">
            <a:avLst/>
          </a:prstGeom>
          <a:noFill/>
        </p:spPr>
        <p:txBody>
          <a:bodyPr wrap="square" rtlCol="0">
            <a:spAutoFit/>
          </a:bodyPr>
          <a:p>
            <a:r>
              <a:rPr lang="en-US" altLang="zh-CN" sz="2800"/>
              <a:t>  </a:t>
            </a:r>
            <a:r>
              <a:rPr lang="zh-CN" altLang="en-US" sz="2800">
                <a:ea typeface="宋体" panose="02010600030101010101" pitchFamily="2" charset="-122"/>
              </a:rPr>
              <a:t>一、</a:t>
            </a:r>
            <a:r>
              <a:rPr lang="zh-CN" altLang="en-US" sz="2800">
                <a:ea typeface="宋体" panose="02010600030101010101" pitchFamily="2" charset="-122"/>
              </a:rPr>
              <a:t>考勤查询</a:t>
            </a:r>
            <a:endParaRPr lang="zh-CN" altLang="en-US" sz="2800"/>
          </a:p>
          <a:p>
            <a:r>
              <a:rPr lang="zh-CN" altLang="en-US" sz="2400"/>
              <a:t>  管理员登录后点击左侧考勤查询可选择一定时间段内部门或单个员工的考勤情况</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068" y="246107"/>
            <a:ext cx="7804944" cy="1098494"/>
          </a:xfrm>
        </p:spPr>
        <p:txBody>
          <a:bodyPr/>
          <a:lstStyle/>
          <a:p>
            <a:r>
              <a:rPr lang="zh-CN" altLang="en-US" dirty="0" smtClean="0"/>
              <a:t>团队介绍</a:t>
            </a:r>
            <a:endParaRPr lang="en-IN" dirty="0"/>
          </a:p>
        </p:txBody>
      </p:sp>
      <p:pic>
        <p:nvPicPr>
          <p:cNvPr id="9" name="Picture 8"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98075" y="2926715"/>
            <a:ext cx="1481455" cy="1481455"/>
          </a:xfrm>
          <a:prstGeom prst="rect">
            <a:avLst/>
          </a:prstGeom>
        </p:spPr>
      </p:pic>
      <p:sp>
        <p:nvSpPr>
          <p:cNvPr id="10" name="TextBox 9"/>
          <p:cNvSpPr txBox="1"/>
          <p:nvPr/>
        </p:nvSpPr>
        <p:spPr>
          <a:xfrm>
            <a:off x="7177910" y="3209012"/>
            <a:ext cx="2269314" cy="1198880"/>
          </a:xfrm>
          <a:prstGeom prst="rect">
            <a:avLst/>
          </a:prstGeom>
          <a:noFill/>
          <a:ln>
            <a:noFill/>
          </a:ln>
        </p:spPr>
        <p:txBody>
          <a:bodyPr wrap="square" rtlCol="0">
            <a:spAutoFit/>
          </a:bodyPr>
          <a:lstStyle/>
          <a:p>
            <a:r>
              <a:rPr lang="zh-CN" altLang="en-IN" dirty="0">
                <a:ea typeface="宋体" panose="02010600030101010101" pitchFamily="2" charset="-122"/>
              </a:rPr>
              <a:t>付继萱</a:t>
            </a:r>
            <a:endParaRPr lang="en-IN" dirty="0"/>
          </a:p>
          <a:p>
            <a:r>
              <a:rPr lang="en-IN" dirty="0"/>
              <a:t>2</a:t>
            </a:r>
            <a:r>
              <a:rPr lang="en-US" altLang="en-IN" dirty="0"/>
              <a:t>016207179</a:t>
            </a:r>
            <a:endParaRPr lang="en-IN" dirty="0"/>
          </a:p>
          <a:p>
            <a:r>
              <a:rPr lang="zh-CN" dirty="0">
                <a:ea typeface="宋体" panose="02010600030101010101" pitchFamily="2" charset="-122"/>
              </a:rPr>
              <a:t>分工：员工档案管理</a:t>
            </a:r>
            <a:endParaRPr lang="zh-CN" dirty="0">
              <a:ea typeface="宋体" panose="02010600030101010101" pitchFamily="2" charset="-122"/>
            </a:endParaRPr>
          </a:p>
          <a:p>
            <a:r>
              <a:rPr lang="zh-CN" dirty="0">
                <a:ea typeface="宋体" panose="02010600030101010101" pitchFamily="2" charset="-122"/>
              </a:rPr>
              <a:t>           部门信息管理</a:t>
            </a:r>
            <a:endParaRPr lang="zh-CN" dirty="0">
              <a:ea typeface="宋体" panose="02010600030101010101" pitchFamily="2" charset="-122"/>
            </a:endParaRPr>
          </a:p>
        </p:txBody>
      </p:sp>
      <p:pic>
        <p:nvPicPr>
          <p:cNvPr id="13" name="Picture 12"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63345" y="4932045"/>
            <a:ext cx="1591945" cy="1591945"/>
          </a:xfrm>
          <a:prstGeom prst="rect">
            <a:avLst/>
          </a:prstGeom>
        </p:spPr>
      </p:pic>
      <p:sp>
        <p:nvSpPr>
          <p:cNvPr id="14" name="TextBox 13"/>
          <p:cNvSpPr txBox="1"/>
          <p:nvPr/>
        </p:nvSpPr>
        <p:spPr>
          <a:xfrm>
            <a:off x="3383915" y="5266690"/>
            <a:ext cx="5910580" cy="922020"/>
          </a:xfrm>
          <a:prstGeom prst="rect">
            <a:avLst/>
          </a:prstGeom>
          <a:noFill/>
          <a:ln>
            <a:noFill/>
          </a:ln>
        </p:spPr>
        <p:txBody>
          <a:bodyPr wrap="square" rtlCol="0">
            <a:spAutoFit/>
          </a:bodyPr>
          <a:lstStyle/>
          <a:p>
            <a:r>
              <a:rPr lang="zh-CN" altLang="en-IN" dirty="0" smtClean="0">
                <a:ea typeface="宋体" panose="02010600030101010101" pitchFamily="2" charset="-122"/>
              </a:rPr>
              <a:t>李涵笑</a:t>
            </a:r>
            <a:endParaRPr lang="en-IN" dirty="0"/>
          </a:p>
          <a:p>
            <a:r>
              <a:rPr lang="en-US" altLang="en-IN" dirty="0"/>
              <a:t>2016207043</a:t>
            </a:r>
            <a:endParaRPr lang="en-IN" dirty="0"/>
          </a:p>
          <a:p>
            <a:r>
              <a:rPr lang="zh-CN" dirty="0">
                <a:ea typeface="宋体" panose="02010600030101010101" pitchFamily="2" charset="-122"/>
              </a:rPr>
              <a:t>分工：评优管理功能（考勤查询、出勤率汇总、评优查询）</a:t>
            </a:r>
            <a:endParaRPr lang="zh-CN" dirty="0">
              <a:ea typeface="宋体" panose="02010600030101010101" pitchFamily="2" charset="-122"/>
            </a:endParaRPr>
          </a:p>
        </p:txBody>
      </p:sp>
      <p:pic>
        <p:nvPicPr>
          <p:cNvPr id="17" name="Picture 1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V="1">
            <a:off x="8297110" y="3044998"/>
            <a:ext cx="1150607" cy="247721"/>
          </a:xfrm>
          <a:prstGeom prst="rect">
            <a:avLst/>
          </a:prstGeom>
        </p:spPr>
      </p:pic>
      <p:pic>
        <p:nvPicPr>
          <p:cNvPr id="19" name="Picture 18" descr="A close up of a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258402" y="1310854"/>
            <a:ext cx="1086050" cy="233823"/>
          </a:xfrm>
          <a:prstGeom prst="rect">
            <a:avLst/>
          </a:prstGeom>
        </p:spPr>
      </p:pic>
      <p:pic>
        <p:nvPicPr>
          <p:cNvPr id="20" name="Picture 19" descr="A close up of a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384114" y="4931871"/>
            <a:ext cx="1086050" cy="233823"/>
          </a:xfrm>
          <a:prstGeom prst="rect">
            <a:avLst/>
          </a:prstGeom>
        </p:spPr>
      </p:pic>
      <p:pic>
        <p:nvPicPr>
          <p:cNvPr id="3" name="Picture 12" descr="A close up of a logo&#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63345" y="1344930"/>
            <a:ext cx="1581785" cy="1581785"/>
          </a:xfrm>
          <a:prstGeom prst="rect">
            <a:avLst/>
          </a:prstGeom>
        </p:spPr>
      </p:pic>
      <p:sp>
        <p:nvSpPr>
          <p:cNvPr id="4" name="文本框 3"/>
          <p:cNvSpPr txBox="1"/>
          <p:nvPr/>
        </p:nvSpPr>
        <p:spPr>
          <a:xfrm>
            <a:off x="3258185" y="1536065"/>
            <a:ext cx="6036945" cy="1476375"/>
          </a:xfrm>
          <a:prstGeom prst="rect">
            <a:avLst/>
          </a:prstGeom>
          <a:noFill/>
        </p:spPr>
        <p:txBody>
          <a:bodyPr wrap="square" rtlCol="0">
            <a:spAutoFit/>
          </a:bodyPr>
          <a:p>
            <a:r>
              <a:rPr lang="zh-CN" altLang="en-US"/>
              <a:t>孔姜月</a:t>
            </a:r>
            <a:endParaRPr lang="zh-CN" altLang="en-US"/>
          </a:p>
          <a:p>
            <a:r>
              <a:rPr lang="en-US" altLang="zh-CN"/>
              <a:t>2016207217</a:t>
            </a:r>
            <a:endParaRPr lang="en-US" altLang="zh-CN"/>
          </a:p>
          <a:p>
            <a:r>
              <a:rPr lang="zh-CN" altLang="en-IN" dirty="0">
                <a:ea typeface="宋体" panose="02010600030101010101" pitchFamily="2" charset="-122"/>
                <a:sym typeface="+mn-ea"/>
              </a:rPr>
              <a:t>分工：</a:t>
            </a:r>
            <a:r>
              <a:rPr lang="en-IN" dirty="0">
                <a:sym typeface="+mn-ea"/>
              </a:rPr>
              <a:t>员工注册功能</a:t>
            </a:r>
            <a:endParaRPr lang="en-IN" dirty="0">
              <a:sym typeface="+mn-ea"/>
            </a:endParaRPr>
          </a:p>
          <a:p>
            <a:r>
              <a:rPr lang="en-IN" dirty="0">
                <a:sym typeface="+mn-ea"/>
              </a:rPr>
              <a:t>           绩效考核管理功能（上下班打卡、请假申请）</a:t>
            </a:r>
            <a:endParaRPr lang="en-IN" dirty="0"/>
          </a:p>
          <a:p>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514" y="1248229"/>
            <a:ext cx="11248572" cy="5378482"/>
          </a:xfrm>
        </p:spPr>
        <p:txBody>
          <a:bodyPr/>
          <a:lstStyle/>
          <a:p>
            <a:pPr marL="0" indent="0">
              <a:buNone/>
            </a:pPr>
            <a:r>
              <a:rPr lang="en-US" altLang="zh-CN" dirty="0" smtClean="0">
                <a:ea typeface="宋体" panose="02010600030101010101" pitchFamily="2" charset="-122"/>
              </a:rPr>
              <a:t>1.</a:t>
            </a:r>
            <a:r>
              <a:rPr lang="zh-CN" altLang="en-US" dirty="0" smtClean="0">
                <a:ea typeface="宋体" panose="02010600030101010101" pitchFamily="2" charset="-122"/>
              </a:rPr>
              <a:t>按部门查询部门总体人员的出勤情况</a:t>
            </a:r>
            <a:endParaRPr lang="en-US" altLang="zh-CN" dirty="0" smtClean="0"/>
          </a:p>
          <a:p>
            <a:pPr marL="0" indent="0">
              <a:buNone/>
            </a:pPr>
            <a:endParaRPr lang="en-US" altLang="zh-CN" dirty="0" smtClean="0"/>
          </a:p>
          <a:p>
            <a:pPr marL="0" indent="0">
              <a:buNone/>
            </a:pPr>
            <a:endParaRPr lang="zh-CN" altLang="en-US" dirty="0"/>
          </a:p>
        </p:txBody>
      </p:sp>
      <p:sp>
        <p:nvSpPr>
          <p:cNvPr id="4" name="标题 3"/>
          <p:cNvSpPr/>
          <p:nvPr>
            <p:ph type="title"/>
          </p:nvPr>
        </p:nvSpPr>
        <p:spPr/>
        <p:txBody>
          <a:bodyPr/>
          <a:p>
            <a:endParaRPr lang="zh-CN" altLang="en-US"/>
          </a:p>
        </p:txBody>
      </p:sp>
      <p:pic>
        <p:nvPicPr>
          <p:cNvPr id="5" name="图片 4"/>
          <p:cNvPicPr>
            <a:picLocks noChangeAspect="1"/>
          </p:cNvPicPr>
          <p:nvPr/>
        </p:nvPicPr>
        <p:blipFill>
          <a:blip r:embed="rId1"/>
          <a:stretch>
            <a:fillRect/>
          </a:stretch>
        </p:blipFill>
        <p:spPr>
          <a:xfrm>
            <a:off x="1224915" y="1741805"/>
            <a:ext cx="8382000" cy="46520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514" y="1248229"/>
            <a:ext cx="11248572" cy="5378482"/>
          </a:xfrm>
        </p:spPr>
        <p:txBody>
          <a:bodyPr/>
          <a:lstStyle/>
          <a:p>
            <a:pPr marL="0" indent="0">
              <a:buNone/>
            </a:pPr>
            <a:r>
              <a:rPr lang="zh-CN" altLang="en-US" dirty="0" smtClean="0"/>
              <a:t> </a:t>
            </a:r>
            <a:r>
              <a:rPr lang="en-US" altLang="zh-CN" dirty="0" smtClean="0"/>
              <a:t>2.</a:t>
            </a:r>
            <a:r>
              <a:rPr lang="zh-CN" altLang="en-US" dirty="0" smtClean="0"/>
              <a:t>按员工姓名查询其个人的出勤情况</a:t>
            </a:r>
            <a:endParaRPr lang="en-US" altLang="zh-CN" dirty="0" smtClean="0"/>
          </a:p>
          <a:p>
            <a:pPr marL="0" indent="0">
              <a:buNone/>
            </a:pPr>
            <a:endParaRPr lang="en-US" altLang="zh-CN" dirty="0" smtClean="0"/>
          </a:p>
          <a:p>
            <a:pPr marL="0" indent="0">
              <a:buNone/>
            </a:pPr>
            <a:endParaRPr lang="zh-CN" altLang="en-US" dirty="0"/>
          </a:p>
        </p:txBody>
      </p:sp>
      <p:sp>
        <p:nvSpPr>
          <p:cNvPr id="4" name="标题 3"/>
          <p:cNvSpPr/>
          <p:nvPr>
            <p:ph type="title"/>
          </p:nvPr>
        </p:nvSpPr>
        <p:spPr/>
        <p:txBody>
          <a:bodyPr/>
          <a:p>
            <a:endParaRPr lang="zh-CN" altLang="en-US"/>
          </a:p>
        </p:txBody>
      </p:sp>
      <p:pic>
        <p:nvPicPr>
          <p:cNvPr id="5" name="图片 4"/>
          <p:cNvPicPr>
            <a:picLocks noChangeAspect="1"/>
          </p:cNvPicPr>
          <p:nvPr/>
        </p:nvPicPr>
        <p:blipFill>
          <a:blip r:embed="rId1"/>
          <a:stretch>
            <a:fillRect/>
          </a:stretch>
        </p:blipFill>
        <p:spPr>
          <a:xfrm>
            <a:off x="1196340" y="1772920"/>
            <a:ext cx="8931910" cy="47701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1079" y="968829"/>
            <a:ext cx="11248572" cy="5378482"/>
          </a:xfrm>
        </p:spPr>
        <p:txBody>
          <a:bodyPr/>
          <a:lstStyle/>
          <a:p>
            <a:pPr marL="0" indent="0">
              <a:buNone/>
            </a:pPr>
            <a:r>
              <a:rPr lang="zh-CN" altLang="en-US" sz="2800" dirty="0" smtClean="0"/>
              <a:t> 二、考勤率及评优查询</a:t>
            </a:r>
            <a:endParaRPr lang="zh-CN" altLang="en-US" sz="2800" dirty="0" smtClean="0"/>
          </a:p>
          <a:p>
            <a:pPr marL="0" indent="0">
              <a:buNone/>
            </a:pPr>
            <a:endParaRPr lang="en-US" altLang="zh-CN" sz="2800" dirty="0" smtClean="0"/>
          </a:p>
          <a:p>
            <a:pPr marL="0" indent="0">
              <a:buNone/>
            </a:pPr>
            <a:endParaRPr lang="en-US" altLang="zh-CN" dirty="0" smtClean="0"/>
          </a:p>
          <a:p>
            <a:pPr marL="0" indent="0">
              <a:buNone/>
            </a:pPr>
            <a:endParaRPr lang="zh-CN" altLang="en-US" dirty="0"/>
          </a:p>
        </p:txBody>
      </p:sp>
      <p:pic>
        <p:nvPicPr>
          <p:cNvPr id="5" name="图片 4"/>
          <p:cNvPicPr>
            <a:picLocks noChangeAspect="1"/>
          </p:cNvPicPr>
          <p:nvPr/>
        </p:nvPicPr>
        <p:blipFill>
          <a:blip r:embed="rId1"/>
          <a:stretch>
            <a:fillRect/>
          </a:stretch>
        </p:blipFill>
        <p:spPr>
          <a:xfrm>
            <a:off x="1280160" y="2395220"/>
            <a:ext cx="8823960" cy="4358640"/>
          </a:xfrm>
          <a:prstGeom prst="rect">
            <a:avLst/>
          </a:prstGeom>
        </p:spPr>
      </p:pic>
      <p:sp>
        <p:nvSpPr>
          <p:cNvPr id="6" name="文本框 5"/>
          <p:cNvSpPr txBox="1"/>
          <p:nvPr/>
        </p:nvSpPr>
        <p:spPr>
          <a:xfrm>
            <a:off x="680085" y="1565275"/>
            <a:ext cx="10024745" cy="829945"/>
          </a:xfrm>
          <a:prstGeom prst="rect">
            <a:avLst/>
          </a:prstGeom>
          <a:noFill/>
        </p:spPr>
        <p:txBody>
          <a:bodyPr wrap="square" rtlCol="0">
            <a:spAutoFit/>
          </a:bodyPr>
          <a:p>
            <a:r>
              <a:rPr lang="zh-CN" altLang="en-US" sz="2400"/>
              <a:t>管理员登录后点击左侧考勤率及评优即可选择查询的时间（段）查看某部门每个员工的或该部门整体的出勤率和评优等级。</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3324" y="1071064"/>
            <a:ext cx="11248572" cy="5378482"/>
          </a:xfrm>
        </p:spPr>
        <p:txBody>
          <a:bodyPr/>
          <a:lstStyle/>
          <a:p>
            <a:pPr marL="0" indent="0">
              <a:buNone/>
            </a:pPr>
            <a:r>
              <a:rPr lang="zh-CN" altLang="en-US" dirty="0" smtClean="0"/>
              <a:t> </a:t>
            </a:r>
            <a:r>
              <a:rPr lang="en-US" altLang="zh-CN" dirty="0" smtClean="0"/>
              <a:t>1.</a:t>
            </a:r>
            <a:r>
              <a:rPr lang="zh-CN" altLang="en-US" dirty="0" smtClean="0"/>
              <a:t>查看部门整体员工出勤率及评优等级</a:t>
            </a:r>
            <a:endParaRPr lang="en-US" altLang="zh-CN" dirty="0" smtClean="0"/>
          </a:p>
          <a:p>
            <a:pPr marL="0" indent="0">
              <a:buNone/>
            </a:pPr>
            <a:endParaRPr lang="en-US" altLang="zh-CN" dirty="0" smtClean="0"/>
          </a:p>
          <a:p>
            <a:pPr marL="0" indent="0">
              <a:buNone/>
            </a:pPr>
            <a:endParaRPr lang="zh-CN" altLang="en-US" dirty="0"/>
          </a:p>
        </p:txBody>
      </p:sp>
      <p:pic>
        <p:nvPicPr>
          <p:cNvPr id="4" name="图片 3"/>
          <p:cNvPicPr>
            <a:picLocks noChangeAspect="1"/>
          </p:cNvPicPr>
          <p:nvPr/>
        </p:nvPicPr>
        <p:blipFill>
          <a:blip r:embed="rId1"/>
          <a:stretch>
            <a:fillRect/>
          </a:stretch>
        </p:blipFill>
        <p:spPr>
          <a:xfrm>
            <a:off x="1477645" y="1699260"/>
            <a:ext cx="9235440" cy="5158740"/>
          </a:xfrm>
          <a:prstGeom prst="rect">
            <a:avLst/>
          </a:prstGeom>
        </p:spPr>
      </p:pic>
      <p:sp>
        <p:nvSpPr>
          <p:cNvPr id="5" name="标题 4"/>
          <p:cNvSpPr/>
          <p:nvPr>
            <p:ph type="title"/>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514" y="1248229"/>
            <a:ext cx="11248572" cy="5378482"/>
          </a:xfrm>
        </p:spPr>
        <p:txBody>
          <a:bodyPr/>
          <a:lstStyle/>
          <a:p>
            <a:pPr marL="0" indent="0">
              <a:buNone/>
            </a:pPr>
            <a:r>
              <a:rPr lang="zh-CN" altLang="en-US" dirty="0" smtClean="0"/>
              <a:t> </a:t>
            </a:r>
            <a:r>
              <a:rPr lang="en-US" altLang="zh-CN" dirty="0" smtClean="0"/>
              <a:t>2.</a:t>
            </a:r>
            <a:r>
              <a:rPr lang="zh-CN" altLang="en-US" dirty="0" smtClean="0"/>
              <a:t>查看部门整体的出勤率</a:t>
            </a:r>
            <a:endParaRPr lang="en-US" altLang="zh-CN" dirty="0" smtClean="0"/>
          </a:p>
          <a:p>
            <a:pPr marL="0" indent="0">
              <a:buNone/>
            </a:pPr>
            <a:endParaRPr lang="en-US" altLang="zh-CN" dirty="0" smtClean="0"/>
          </a:p>
          <a:p>
            <a:pPr marL="0" indent="0">
              <a:buNone/>
            </a:pPr>
            <a:endParaRPr lang="zh-CN" altLang="en-US" dirty="0"/>
          </a:p>
        </p:txBody>
      </p:sp>
      <p:pic>
        <p:nvPicPr>
          <p:cNvPr id="5" name="图片 4"/>
          <p:cNvPicPr>
            <a:picLocks noChangeAspect="1"/>
          </p:cNvPicPr>
          <p:nvPr/>
        </p:nvPicPr>
        <p:blipFill>
          <a:blip r:embed="rId1"/>
          <a:stretch>
            <a:fillRect/>
          </a:stretch>
        </p:blipFill>
        <p:spPr>
          <a:xfrm>
            <a:off x="1691640" y="1774190"/>
            <a:ext cx="8808720" cy="49301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待改善部分</a:t>
            </a:r>
            <a:endParaRPr lang="en-IN" dirty="0"/>
          </a:p>
        </p:txBody>
      </p:sp>
      <p:sp>
        <p:nvSpPr>
          <p:cNvPr id="3" name="Content Placeholder 2"/>
          <p:cNvSpPr>
            <a:spLocks noGrp="1"/>
          </p:cNvSpPr>
          <p:nvPr>
            <p:ph idx="1"/>
          </p:nvPr>
        </p:nvSpPr>
        <p:spPr/>
        <p:txBody>
          <a:bodyPr/>
          <a:lstStyle/>
          <a:p>
            <a:r>
              <a:rPr lang="zh-CN" altLang="en-IN" dirty="0">
                <a:ea typeface="宋体" panose="02010600030101010101" pitchFamily="2" charset="-122"/>
              </a:rPr>
              <a:t>页面可以更加丰富，</a:t>
            </a:r>
            <a:r>
              <a:rPr lang="zh-CN" altLang="en-IN" dirty="0" smtClean="0">
                <a:ea typeface="宋体" panose="02010600030101010101" pitchFamily="2" charset="-122"/>
              </a:rPr>
              <a:t>功能</a:t>
            </a:r>
            <a:r>
              <a:rPr lang="zh-CN" altLang="en-US" dirty="0" smtClean="0">
                <a:ea typeface="宋体" panose="02010600030101010101" pitchFamily="2" charset="-122"/>
              </a:rPr>
              <a:t>可以更加</a:t>
            </a:r>
            <a:r>
              <a:rPr lang="zh-CN" altLang="en-IN" dirty="0" smtClean="0">
                <a:ea typeface="宋体" panose="02010600030101010101" pitchFamily="2" charset="-122"/>
              </a:rPr>
              <a:t>齐全。</a:t>
            </a:r>
            <a:endParaRPr lang="zh-CN" altLang="en-IN"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clock&#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57074" y="1177261"/>
            <a:ext cx="5818632" cy="41330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065" y="2705725"/>
            <a:ext cx="3603872" cy="1446550"/>
          </a:xfrm>
          <a:prstGeom prst="rect">
            <a:avLst/>
          </a:prstGeom>
          <a:noFill/>
        </p:spPr>
        <p:txBody>
          <a:bodyPr wrap="none" lIns="91440" tIns="45720" rIns="91440" bIns="45720">
            <a:spAutoFit/>
            <a:scene3d>
              <a:camera prst="orthographicFront"/>
              <a:lightRig rig="threePt" dir="t"/>
            </a:scene3d>
            <a:sp3d extrusionH="57150">
              <a:bevelT w="38100" h="38100" prst="slope"/>
            </a:sp3d>
          </a:bodyPr>
          <a:lstStyle/>
          <a:p>
            <a:pPr algn="ctr"/>
            <a:r>
              <a:rPr lang="zh-CN" altLang="en-US" sz="88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谢谢</a:t>
            </a:r>
            <a:r>
              <a:rPr lang="zh-CN" altLang="en-US" sz="8800" b="1" spc="50" dirty="0">
                <a:ln w="9525" cmpd="sng">
                  <a:solidFill>
                    <a:schemeClr val="accent1"/>
                  </a:solidFill>
                  <a:prstDash val="solid"/>
                </a:ln>
                <a:solidFill>
                  <a:srgbClr val="70AD47">
                    <a:tint val="1000"/>
                  </a:srgbClr>
                </a:solidFill>
                <a:effectLst>
                  <a:glow rad="38100">
                    <a:schemeClr val="accent1">
                      <a:alpha val="40000"/>
                    </a:schemeClr>
                  </a:glow>
                </a:effectLst>
              </a:rPr>
              <a:t>！</a:t>
            </a:r>
            <a:endParaRPr lang="en-US" sz="88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zh-CN" altLang="en-US" dirty="0" smtClean="0"/>
              <a:t>目录</a:t>
            </a:r>
            <a:endParaRPr lang="en-IN" dirty="0"/>
          </a:p>
        </p:txBody>
      </p:sp>
      <p:sp>
        <p:nvSpPr>
          <p:cNvPr id="3" name="Content Placeholder 2"/>
          <p:cNvSpPr>
            <a:spLocks noGrp="1"/>
          </p:cNvSpPr>
          <p:nvPr>
            <p:ph idx="1"/>
          </p:nvPr>
        </p:nvSpPr>
        <p:spPr/>
        <p:txBody>
          <a:bodyPr/>
          <a:lstStyle/>
          <a:p>
            <a:pPr marL="0" indent="0">
              <a:buNone/>
            </a:pPr>
            <a:endParaRPr lang="zh-CN" altLang="en-US" dirty="0" smtClean="0"/>
          </a:p>
          <a:p>
            <a:r>
              <a:rPr lang="zh-CN" altLang="en-IN" dirty="0">
                <a:ea typeface="宋体" panose="02010600030101010101" pitchFamily="2" charset="-122"/>
              </a:rPr>
              <a:t>综述（实现的功能，开发技术的运用）</a:t>
            </a:r>
            <a:endParaRPr lang="zh-CN" altLang="en-IN" dirty="0">
              <a:ea typeface="宋体" panose="02010600030101010101" pitchFamily="2" charset="-122"/>
            </a:endParaRPr>
          </a:p>
          <a:p>
            <a:r>
              <a:rPr lang="zh-CN" altLang="en-IN" dirty="0">
                <a:ea typeface="宋体" panose="02010600030101010101" pitchFamily="2" charset="-122"/>
              </a:rPr>
              <a:t>分三个部分（员工</a:t>
            </a:r>
            <a:r>
              <a:rPr lang="en-US" altLang="zh-CN" dirty="0">
                <a:ea typeface="宋体" panose="02010600030101010101" pitchFamily="2" charset="-122"/>
              </a:rPr>
              <a:t>+</a:t>
            </a:r>
            <a:r>
              <a:rPr lang="zh-CN" altLang="en-US" dirty="0">
                <a:ea typeface="宋体" panose="02010600030101010101" pitchFamily="2" charset="-122"/>
              </a:rPr>
              <a:t>管理员）</a:t>
            </a:r>
            <a:r>
              <a:rPr lang="zh-CN" altLang="en-IN" dirty="0">
                <a:ea typeface="宋体" panose="02010600030101010101" pitchFamily="2" charset="-122"/>
              </a:rPr>
              <a:t>各自叙述功能特点和代码讲解</a:t>
            </a:r>
            <a:endParaRPr lang="zh-CN" altLang="en-IN"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项目概述</a:t>
            </a:r>
            <a:endParaRPr lang="en-IN" dirty="0"/>
          </a:p>
        </p:txBody>
      </p:sp>
      <p:sp>
        <p:nvSpPr>
          <p:cNvPr id="3" name="Content Placeholder 2"/>
          <p:cNvSpPr>
            <a:spLocks noGrp="1"/>
          </p:cNvSpPr>
          <p:nvPr>
            <p:ph idx="1"/>
          </p:nvPr>
        </p:nvSpPr>
        <p:spPr>
          <a:xfrm>
            <a:off x="2756535" y="2639695"/>
            <a:ext cx="6677660" cy="4893945"/>
          </a:xfrm>
        </p:spPr>
        <p:txBody>
          <a:bodyPr/>
          <a:lstStyle/>
          <a:p>
            <a:r>
              <a:rPr lang="zh-CN" altLang="en-IN" dirty="0">
                <a:ea typeface="宋体" panose="02010600030101010101" pitchFamily="2" charset="-122"/>
              </a:rPr>
              <a:t>该项目为员工管理系统，主要功能是可以分别以员工和管理员的身份登录，并实现各自的功能。如员工可以注册登录、上下班打卡、请假申请等；管理员可以管理员工、部门档案、查询考勤、出勤率和评优等。</a:t>
            </a:r>
            <a:endParaRPr lang="en-US" altLang="zh-CN"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3132" y="912523"/>
            <a:ext cx="7804944" cy="1033180"/>
          </a:xfrm>
        </p:spPr>
        <p:txBody>
          <a:bodyPr/>
          <a:lstStyle/>
          <a:p>
            <a:r>
              <a:rPr lang="zh-CN" altLang="en-US" dirty="0" smtClean="0"/>
              <a:t>开发跟进</a:t>
            </a:r>
            <a:r>
              <a:rPr lang="en-IN" dirty="0" smtClean="0"/>
              <a:t> – SDLC(</a:t>
            </a:r>
            <a:r>
              <a:rPr lang="zh-CN" altLang="en-US" sz="2800" dirty="0" smtClean="0"/>
              <a:t>软件开发生命周期</a:t>
            </a:r>
            <a:r>
              <a:rPr lang="en-IN" dirty="0" smtClean="0"/>
              <a:t>)</a:t>
            </a:r>
            <a:endParaRPr lang="en-IN" dirty="0"/>
          </a:p>
        </p:txBody>
      </p:sp>
      <p:graphicFrame>
        <p:nvGraphicFramePr>
          <p:cNvPr id="4" name="Content Placeholder 3"/>
          <p:cNvGraphicFramePr>
            <a:graphicFrameLocks noGrp="1"/>
          </p:cNvGraphicFramePr>
          <p:nvPr>
            <p:ph idx="1"/>
            <p:custDataLst>
              <p:tags r:id="rId1"/>
            </p:custDataLst>
          </p:nvPr>
        </p:nvGraphicFramePr>
        <p:xfrm>
          <a:off x="609600" y="2261636"/>
          <a:ext cx="10863807" cy="3484880"/>
        </p:xfrm>
        <a:graphic>
          <a:graphicData uri="http://schemas.openxmlformats.org/drawingml/2006/table">
            <a:tbl>
              <a:tblPr firstRow="1" bandRow="1">
                <a:tableStyleId>{0E3FDE45-AF77-4B5C-9715-49D594BDF05E}</a:tableStyleId>
              </a:tblPr>
              <a:tblGrid>
                <a:gridCol w="2155371"/>
                <a:gridCol w="2187893"/>
                <a:gridCol w="1839686"/>
                <a:gridCol w="1981200"/>
                <a:gridCol w="2699657"/>
              </a:tblGrid>
              <a:tr h="370840">
                <a:tc>
                  <a:txBody>
                    <a:bodyPr/>
                    <a:lstStyle/>
                    <a:p>
                      <a:pPr algn="ctr"/>
                      <a:r>
                        <a:rPr lang="en-IN" sz="1400" dirty="0"/>
                        <a:t>Phase / Task / </a:t>
                      </a:r>
                      <a:r>
                        <a:rPr lang="en-IN" sz="1400" dirty="0" smtClean="0"/>
                        <a:t>Module</a:t>
                      </a:r>
                      <a:endParaRPr lang="en-IN" sz="1400" dirty="0" smtClean="0"/>
                    </a:p>
                    <a:p>
                      <a:pPr algn="ctr"/>
                      <a:r>
                        <a:rPr lang="zh-CN" altLang="en-US" sz="1400" dirty="0" smtClean="0"/>
                        <a:t>阶段</a:t>
                      </a:r>
                      <a:r>
                        <a:rPr lang="en-US" altLang="zh-CN" sz="1400" dirty="0" smtClean="0"/>
                        <a:t>/</a:t>
                      </a:r>
                      <a:r>
                        <a:rPr lang="zh-CN" altLang="en-US" sz="1400" dirty="0" smtClean="0"/>
                        <a:t>任务</a:t>
                      </a:r>
                      <a:r>
                        <a:rPr lang="en-US" altLang="zh-CN" sz="1400" dirty="0" smtClean="0"/>
                        <a:t>/</a:t>
                      </a:r>
                      <a:r>
                        <a:rPr lang="zh-CN" altLang="en-US" sz="1400" dirty="0" smtClean="0"/>
                        <a:t>模块</a:t>
                      </a:r>
                      <a:endParaRPr lang="en-IN" sz="1400" b="1" dirty="0"/>
                    </a:p>
                  </a:txBody>
                  <a:tcPr/>
                </a:tc>
                <a:tc>
                  <a:txBody>
                    <a:bodyPr/>
                    <a:lstStyle/>
                    <a:p>
                      <a:pPr algn="ctr"/>
                      <a:r>
                        <a:rPr lang="en-IN" sz="1400" dirty="0"/>
                        <a:t>Assigned </a:t>
                      </a:r>
                      <a:r>
                        <a:rPr lang="en-IN" sz="1400" dirty="0" smtClean="0"/>
                        <a:t>To</a:t>
                      </a:r>
                      <a:endParaRPr lang="en-IN" sz="1400" dirty="0" smtClean="0"/>
                    </a:p>
                    <a:p>
                      <a:pPr algn="ctr"/>
                      <a:r>
                        <a:rPr lang="zh-CN" altLang="en-US" sz="1400" dirty="0" smtClean="0"/>
                        <a:t>分配给</a:t>
                      </a:r>
                      <a:endParaRPr lang="en-IN" sz="1400" b="1" dirty="0"/>
                    </a:p>
                  </a:txBody>
                  <a:tcPr/>
                </a:tc>
                <a:tc>
                  <a:txBody>
                    <a:bodyPr/>
                    <a:lstStyle/>
                    <a:p>
                      <a:pPr algn="ctr"/>
                      <a:r>
                        <a:rPr lang="en-IN" sz="1400" dirty="0"/>
                        <a:t>Due </a:t>
                      </a:r>
                      <a:r>
                        <a:rPr lang="en-IN" sz="1400" dirty="0" smtClean="0"/>
                        <a:t>Date</a:t>
                      </a:r>
                      <a:endParaRPr lang="en-IN" sz="1400" dirty="0" smtClean="0"/>
                    </a:p>
                    <a:p>
                      <a:pPr algn="ctr"/>
                      <a:r>
                        <a:rPr lang="zh-CN" altLang="en-US" sz="1400" dirty="0" smtClean="0"/>
                        <a:t>预定完成日期</a:t>
                      </a:r>
                      <a:endParaRPr lang="en-IN" sz="1400" b="1" dirty="0"/>
                    </a:p>
                  </a:txBody>
                  <a:tcPr/>
                </a:tc>
                <a:tc>
                  <a:txBody>
                    <a:bodyPr/>
                    <a:lstStyle/>
                    <a:p>
                      <a:pPr algn="ctr"/>
                      <a:r>
                        <a:rPr lang="en-IN" sz="1400" dirty="0"/>
                        <a:t>Outcome / </a:t>
                      </a:r>
                      <a:r>
                        <a:rPr lang="en-IN" sz="1400" dirty="0" smtClean="0"/>
                        <a:t>Status</a:t>
                      </a:r>
                      <a:endParaRPr lang="en-IN" sz="1400" dirty="0" smtClean="0"/>
                    </a:p>
                    <a:p>
                      <a:pPr algn="ctr"/>
                      <a:r>
                        <a:rPr lang="zh-CN" altLang="en-US" sz="1400" dirty="0" smtClean="0"/>
                        <a:t>结果</a:t>
                      </a:r>
                      <a:r>
                        <a:rPr lang="en-US" altLang="zh-CN" sz="1400" dirty="0" smtClean="0"/>
                        <a:t>/</a:t>
                      </a:r>
                      <a:r>
                        <a:rPr lang="zh-CN" altLang="en-US" sz="1400" dirty="0" smtClean="0"/>
                        <a:t>状态</a:t>
                      </a:r>
                      <a:endParaRPr lang="en-IN" sz="1400" b="1" dirty="0"/>
                    </a:p>
                  </a:txBody>
                  <a:tcPr/>
                </a:tc>
                <a:tc>
                  <a:txBody>
                    <a:bodyPr/>
                    <a:lstStyle/>
                    <a:p>
                      <a:pPr algn="ctr"/>
                      <a:r>
                        <a:rPr lang="en-IN" sz="1400" dirty="0"/>
                        <a:t>Comments / </a:t>
                      </a:r>
                      <a:r>
                        <a:rPr lang="en-IN" sz="1400" dirty="0" smtClean="0"/>
                        <a:t>Remarks</a:t>
                      </a:r>
                      <a:endParaRPr lang="en-IN" sz="1400" dirty="0" smtClean="0"/>
                    </a:p>
                    <a:p>
                      <a:pPr algn="ctr"/>
                      <a:r>
                        <a:rPr lang="zh-CN" altLang="en-US" sz="1400" dirty="0" smtClean="0"/>
                        <a:t>备注</a:t>
                      </a:r>
                      <a:endParaRPr lang="en-IN" sz="1400" b="1" dirty="0"/>
                    </a:p>
                  </a:txBody>
                  <a:tcPr/>
                </a:tc>
              </a:tr>
              <a:tr h="370840">
                <a:tc>
                  <a:txBody>
                    <a:bodyPr/>
                    <a:lstStyle/>
                    <a:p>
                      <a:pPr algn="ctr"/>
                      <a:r>
                        <a:rPr lang="zh-CN" altLang="en-US" sz="1400" dirty="0" smtClean="0"/>
                        <a:t>数据库设计</a:t>
                      </a:r>
                      <a:endParaRPr lang="en-IN" sz="1400" dirty="0"/>
                    </a:p>
                  </a:txBody>
                  <a:tcPr/>
                </a:tc>
                <a:tc>
                  <a:txBody>
                    <a:bodyPr/>
                    <a:lstStyle/>
                    <a:p>
                      <a:pPr algn="ctr"/>
                      <a:r>
                        <a:rPr lang="zh-CN" altLang="en-IN" sz="1400" dirty="0" smtClean="0">
                          <a:ea typeface="宋体" panose="02010600030101010101" pitchFamily="2" charset="-122"/>
                        </a:rPr>
                        <a:t>李涵笑</a:t>
                      </a:r>
                      <a:r>
                        <a:rPr lang="zh-CN" altLang="en-US" sz="1400" dirty="0" smtClean="0">
                          <a:ea typeface="宋体" panose="02010600030101010101" pitchFamily="2" charset="-122"/>
                        </a:rPr>
                        <a:t>、付继萱、孔姜月</a:t>
                      </a:r>
                      <a:endParaRPr lang="zh-CN" altLang="en-IN" sz="1400" dirty="0">
                        <a:ea typeface="宋体" panose="02010600030101010101" pitchFamily="2" charset="-122"/>
                      </a:endParaRPr>
                    </a:p>
                  </a:txBody>
                  <a:tcPr/>
                </a:tc>
                <a:tc>
                  <a:txBody>
                    <a:bodyPr/>
                    <a:lstStyle/>
                    <a:p>
                      <a:pPr algn="ctr"/>
                      <a:r>
                        <a:rPr lang="en-US" altLang="en-IN" sz="1400" dirty="0"/>
                        <a:t>12.27</a:t>
                      </a:r>
                      <a:endParaRPr lang="en-US" altLang="en-IN" sz="1400" dirty="0"/>
                    </a:p>
                  </a:txBody>
                  <a:tcPr/>
                </a:tc>
                <a:tc>
                  <a:txBody>
                    <a:bodyPr/>
                    <a:lstStyle/>
                    <a:p>
                      <a:pPr algn="ctr"/>
                      <a:r>
                        <a:rPr lang="zh-CN" altLang="en-IN" sz="1400" dirty="0">
                          <a:ea typeface="宋体" panose="02010600030101010101" pitchFamily="2" charset="-122"/>
                        </a:rPr>
                        <a:t>完成</a:t>
                      </a:r>
                      <a:endParaRPr lang="zh-CN" altLang="en-IN" sz="1400" dirty="0">
                        <a:ea typeface="宋体" panose="02010600030101010101" pitchFamily="2" charset="-122"/>
                      </a:endParaRPr>
                    </a:p>
                  </a:txBody>
                  <a:tcPr/>
                </a:tc>
                <a:tc>
                  <a:txBody>
                    <a:bodyPr/>
                    <a:lstStyle/>
                    <a:p>
                      <a:pPr algn="ctr"/>
                      <a:endParaRPr lang="en-IN" sz="1400" dirty="0"/>
                    </a:p>
                  </a:txBody>
                  <a:tcPr/>
                </a:tc>
              </a:tr>
              <a:tr h="370840">
                <a:tc>
                  <a:txBody>
                    <a:bodyPr/>
                    <a:lstStyle/>
                    <a:p>
                      <a:pPr algn="ctr"/>
                      <a:r>
                        <a:rPr lang="zh-CN" altLang="en-US" sz="1400" dirty="0" smtClean="0"/>
                        <a:t>第一模块</a:t>
                      </a:r>
                      <a:endParaRPr lang="en-IN" sz="1400" dirty="0"/>
                    </a:p>
                  </a:txBody>
                  <a:tcPr/>
                </a:tc>
                <a:tc>
                  <a:txBody>
                    <a:bodyPr/>
                    <a:lstStyle/>
                    <a:p>
                      <a:pPr algn="ctr"/>
                      <a:r>
                        <a:rPr lang="zh-CN" altLang="en-US" sz="1400" dirty="0" smtClean="0">
                          <a:ea typeface="宋体" panose="02010600030101010101" pitchFamily="2" charset="-122"/>
                        </a:rPr>
                        <a:t>孔姜月</a:t>
                      </a:r>
                      <a:endParaRPr lang="zh-CN" sz="1400" dirty="0">
                        <a:ea typeface="宋体" panose="02010600030101010101" pitchFamily="2" charset="-122"/>
                      </a:endParaRPr>
                    </a:p>
                  </a:txBody>
                  <a:tcPr/>
                </a:tc>
                <a:tc>
                  <a:txBody>
                    <a:bodyPr/>
                    <a:lstStyle/>
                    <a:p>
                      <a:pPr algn="ctr"/>
                      <a:r>
                        <a:rPr lang="en-US" altLang="en-IN" sz="1400" dirty="0"/>
                        <a:t>12.29</a:t>
                      </a:r>
                      <a:endParaRPr lang="en-US" altLang="en-IN" sz="1400" dirty="0"/>
                    </a:p>
                  </a:txBody>
                  <a:tcPr/>
                </a:tc>
                <a:tc>
                  <a:txBody>
                    <a:bodyPr/>
                    <a:lstStyle/>
                    <a:p>
                      <a:pPr algn="ctr"/>
                      <a:r>
                        <a:rPr lang="zh-CN" altLang="en-IN" sz="1400" dirty="0">
                          <a:ea typeface="宋体" panose="02010600030101010101" pitchFamily="2" charset="-122"/>
                        </a:rPr>
                        <a:t>完成</a:t>
                      </a:r>
                      <a:endParaRPr lang="zh-CN" altLang="en-IN" sz="1400" dirty="0">
                        <a:ea typeface="宋体" panose="02010600030101010101" pitchFamily="2" charset="-122"/>
                      </a:endParaRPr>
                    </a:p>
                  </a:txBody>
                  <a:tcPr/>
                </a:tc>
                <a:tc>
                  <a:txBody>
                    <a:bodyPr/>
                    <a:lstStyle/>
                    <a:p>
                      <a:pPr algn="ctr"/>
                      <a:endParaRPr lang="en-IN" sz="1400" dirty="0"/>
                    </a:p>
                  </a:txBody>
                  <a:tcPr/>
                </a:tc>
              </a:tr>
              <a:tr h="370840">
                <a:tc>
                  <a:txBody>
                    <a:bodyPr/>
                    <a:lstStyle/>
                    <a:p>
                      <a:pPr algn="ctr"/>
                      <a:r>
                        <a:rPr lang="zh-CN" altLang="en-IN" sz="1400" dirty="0">
                          <a:ea typeface="宋体" panose="02010600030101010101" pitchFamily="2" charset="-122"/>
                        </a:rPr>
                        <a:t>第二模块</a:t>
                      </a:r>
                      <a:endParaRPr lang="zh-CN" altLang="en-IN" sz="1400" dirty="0">
                        <a:ea typeface="宋体" panose="02010600030101010101" pitchFamily="2" charset="-122"/>
                      </a:endParaRPr>
                    </a:p>
                  </a:txBody>
                  <a:tcPr/>
                </a:tc>
                <a:tc>
                  <a:txBody>
                    <a:bodyPr/>
                    <a:lstStyle/>
                    <a:p>
                      <a:pPr algn="ctr"/>
                      <a:r>
                        <a:rPr lang="zh-CN" altLang="en-US" sz="1400" dirty="0" smtClean="0">
                          <a:ea typeface="宋体" panose="02010600030101010101" pitchFamily="2" charset="-122"/>
                        </a:rPr>
                        <a:t>付继萱</a:t>
                      </a:r>
                      <a:endParaRPr lang="zh-CN" altLang="en-IN" sz="1400" dirty="0">
                        <a:ea typeface="宋体" panose="02010600030101010101" pitchFamily="2" charset="-122"/>
                      </a:endParaRPr>
                    </a:p>
                  </a:txBody>
                  <a:tcPr/>
                </a:tc>
                <a:tc>
                  <a:txBody>
                    <a:bodyPr/>
                    <a:lstStyle/>
                    <a:p>
                      <a:pPr algn="ctr"/>
                      <a:r>
                        <a:rPr lang="en-US" altLang="en-IN" sz="1400" dirty="0"/>
                        <a:t>12.29</a:t>
                      </a:r>
                      <a:endParaRPr lang="en-US" altLang="en-IN" sz="1400" dirty="0"/>
                    </a:p>
                  </a:txBody>
                  <a:tcPr/>
                </a:tc>
                <a:tc>
                  <a:txBody>
                    <a:bodyPr/>
                    <a:lstStyle/>
                    <a:p>
                      <a:pPr algn="ctr"/>
                      <a:r>
                        <a:rPr lang="zh-CN" altLang="en-IN" sz="1400" dirty="0">
                          <a:ea typeface="宋体" panose="02010600030101010101" pitchFamily="2" charset="-122"/>
                        </a:rPr>
                        <a:t>完成</a:t>
                      </a:r>
                      <a:endParaRPr lang="zh-CN" altLang="en-IN" sz="1400" dirty="0">
                        <a:ea typeface="宋体" panose="02010600030101010101" pitchFamily="2" charset="-122"/>
                      </a:endParaRPr>
                    </a:p>
                  </a:txBody>
                  <a:tcPr/>
                </a:tc>
                <a:tc>
                  <a:txBody>
                    <a:bodyPr/>
                    <a:lstStyle/>
                    <a:p>
                      <a:pPr algn="ctr"/>
                      <a:endParaRPr lang="en-IN" sz="1400" dirty="0"/>
                    </a:p>
                  </a:txBody>
                  <a:tcPr/>
                </a:tc>
              </a:tr>
              <a:tr h="370840">
                <a:tc>
                  <a:txBody>
                    <a:bodyPr/>
                    <a:lstStyle/>
                    <a:p>
                      <a:pPr algn="ctr"/>
                      <a:r>
                        <a:rPr lang="zh-CN" altLang="en-IN" sz="1400" dirty="0">
                          <a:ea typeface="宋体" panose="02010600030101010101" pitchFamily="2" charset="-122"/>
                        </a:rPr>
                        <a:t>第三模块</a:t>
                      </a:r>
                      <a:endParaRPr lang="zh-CN" altLang="en-IN" sz="1400" dirty="0">
                        <a:ea typeface="宋体" panose="02010600030101010101" pitchFamily="2" charset="-122"/>
                      </a:endParaRPr>
                    </a:p>
                  </a:txBody>
                  <a:tcPr/>
                </a:tc>
                <a:tc>
                  <a:txBody>
                    <a:bodyPr/>
                    <a:lstStyle/>
                    <a:p>
                      <a:pPr algn="ctr"/>
                      <a:r>
                        <a:rPr lang="zh-CN" altLang="en-IN" sz="1400" dirty="0">
                          <a:ea typeface="宋体" panose="02010600030101010101" pitchFamily="2" charset="-122"/>
                        </a:rPr>
                        <a:t>李涵</a:t>
                      </a:r>
                      <a:r>
                        <a:rPr lang="zh-CN" altLang="en-IN" sz="1400" dirty="0" smtClean="0">
                          <a:ea typeface="宋体" panose="02010600030101010101" pitchFamily="2" charset="-122"/>
                        </a:rPr>
                        <a:t>笑</a:t>
                      </a:r>
                      <a:endParaRPr lang="zh-CN" altLang="en-IN" sz="1400" dirty="0">
                        <a:ea typeface="宋体" panose="02010600030101010101" pitchFamily="2" charset="-122"/>
                      </a:endParaRPr>
                    </a:p>
                  </a:txBody>
                  <a:tcPr/>
                </a:tc>
                <a:tc>
                  <a:txBody>
                    <a:bodyPr/>
                    <a:lstStyle/>
                    <a:p>
                      <a:pPr algn="ctr"/>
                      <a:r>
                        <a:rPr lang="en-US" altLang="en-IN" sz="1400" dirty="0"/>
                        <a:t>12.29</a:t>
                      </a:r>
                      <a:endParaRPr lang="en-US" altLang="en-IN" sz="1400" dirty="0"/>
                    </a:p>
                  </a:txBody>
                  <a:tcPr/>
                </a:tc>
                <a:tc>
                  <a:txBody>
                    <a:bodyPr/>
                    <a:lstStyle/>
                    <a:p>
                      <a:pPr algn="ctr"/>
                      <a:r>
                        <a:rPr lang="zh-CN" altLang="en-IN" sz="1400" dirty="0">
                          <a:ea typeface="宋体" panose="02010600030101010101" pitchFamily="2" charset="-122"/>
                        </a:rPr>
                        <a:t>完成</a:t>
                      </a:r>
                      <a:endParaRPr lang="zh-CN" altLang="en-IN" sz="1400" dirty="0">
                        <a:ea typeface="宋体" panose="02010600030101010101" pitchFamily="2" charset="-122"/>
                      </a:endParaRPr>
                    </a:p>
                  </a:txBody>
                  <a:tcPr/>
                </a:tc>
                <a:tc>
                  <a:txBody>
                    <a:bodyPr/>
                    <a:lstStyle/>
                    <a:p>
                      <a:pPr algn="ctr"/>
                      <a:endParaRPr lang="en-IN" sz="1400" dirty="0"/>
                    </a:p>
                  </a:txBody>
                  <a:tcPr/>
                </a:tc>
              </a:tr>
              <a:tr h="370840">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r>
              <a:tr h="370840">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r>
              <a:tr h="370840">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r>
              <a:tr h="370840">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c>
                  <a:txBody>
                    <a:bodyPr/>
                    <a:lstStyle/>
                    <a:p>
                      <a:pPr algn="ctr"/>
                      <a:endParaRPr lang="en-IN" sz="14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0" y="1181735"/>
            <a:ext cx="9305925" cy="3549015"/>
          </a:xfrm>
        </p:spPr>
        <p:txBody>
          <a:bodyPr/>
          <a:lstStyle/>
          <a:p>
            <a:r>
              <a:rPr lang="zh-CN" altLang="en-US" sz="6600" dirty="0" smtClean="0">
                <a:ln/>
                <a:solidFill>
                  <a:srgbClr val="C00000"/>
                </a:solidFill>
                <a:effectLst>
                  <a:outerShdw blurRad="38100" dist="25400" dir="5400000" algn="ctr" rotWithShape="0">
                    <a:srgbClr val="6E747A">
                      <a:alpha val="43000"/>
                    </a:srgbClr>
                  </a:outerShdw>
                </a:effectLst>
              </a:rPr>
              <a:t>功能展示截图</a:t>
            </a:r>
            <a:endParaRPr lang="zh-CN" altLang="en-US" sz="6600" dirty="0" smtClean="0">
              <a:ln/>
              <a:solidFill>
                <a:srgbClr val="C00000"/>
              </a:solidFill>
              <a:effectLst>
                <a:outerShdw blurRad="38100" dist="25400" dir="5400000" algn="ctr" rotWithShape="0">
                  <a:srgbClr val="6E747A">
                    <a:alpha val="43000"/>
                  </a:srgbClr>
                </a:outerShdw>
              </a:effectLst>
            </a:endParaRPr>
          </a:p>
        </p:txBody>
      </p:sp>
      <p:sp>
        <p:nvSpPr>
          <p:cNvPr id="4" name="内容占位符 3"/>
          <p:cNvSpPr/>
          <p:nvPr>
            <p:ph idx="1"/>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desc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 name="AutoShape 4" descr="\\"/>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内容占位符 5"/>
          <p:cNvSpPr/>
          <p:nvPr>
            <p:ph idx="1"/>
          </p:nvPr>
        </p:nvSpPr>
        <p:spPr>
          <a:xfrm>
            <a:off x="1438275" y="2085340"/>
            <a:ext cx="2605405" cy="4032250"/>
          </a:xfrm>
        </p:spPr>
        <p:txBody>
          <a:bodyPr/>
          <a:p>
            <a:r>
              <a:rPr lang="zh-CN" altLang="en-US"/>
              <a:t>员工注册功能</a:t>
            </a:r>
            <a:endParaRPr lang="zh-CN" altLang="en-US"/>
          </a:p>
          <a:p>
            <a:pPr marL="0" indent="0">
              <a:buNone/>
            </a:pPr>
            <a:r>
              <a:rPr lang="zh-CN" altLang="en-US"/>
              <a:t>员工填入自己的编号，姓名，年龄，联系方式，部门，性别后点击注册</a:t>
            </a:r>
            <a:endParaRPr lang="zh-CN" altLang="en-US"/>
          </a:p>
          <a:p>
            <a:pPr marL="0" indent="0">
              <a:buNone/>
            </a:pPr>
            <a:r>
              <a:rPr lang="zh-CN" altLang="en-US"/>
              <a:t>然后自动弹出</a:t>
            </a:r>
            <a:r>
              <a:rPr lang="en-US" altLang="zh-CN"/>
              <a:t>“</a:t>
            </a:r>
            <a:r>
              <a:rPr lang="zh-CN" altLang="en-US">
                <a:ea typeface="宋体" panose="02010600030101010101" pitchFamily="2" charset="-122"/>
              </a:rPr>
              <a:t>注册成功，默认密码</a:t>
            </a:r>
            <a:r>
              <a:rPr lang="en-US" altLang="zh-CN">
                <a:ea typeface="宋体" panose="02010600030101010101" pitchFamily="2" charset="-122"/>
              </a:rPr>
              <a:t>123456”</a:t>
            </a:r>
            <a:endParaRPr lang="en-US" altLang="zh-CN">
              <a:ea typeface="宋体" panose="02010600030101010101" pitchFamily="2" charset="-122"/>
            </a:endParaRPr>
          </a:p>
        </p:txBody>
      </p:sp>
      <p:sp>
        <p:nvSpPr>
          <p:cNvPr id="7" name="标题 6"/>
          <p:cNvSpPr/>
          <p:nvPr>
            <p:ph type="title"/>
          </p:nvPr>
        </p:nvSpPr>
        <p:spPr>
          <a:xfrm>
            <a:off x="1634332" y="567111"/>
            <a:ext cx="7804944" cy="1518444"/>
          </a:xfrm>
        </p:spPr>
        <p:txBody>
          <a:bodyPr/>
          <a:p>
            <a:pPr algn="l"/>
            <a:r>
              <a:rPr lang="zh-CN" altLang="en-US"/>
              <a:t>第一部分</a:t>
            </a:r>
            <a:endParaRPr lang="zh-CN" altLang="en-US"/>
          </a:p>
        </p:txBody>
      </p:sp>
      <p:pic>
        <p:nvPicPr>
          <p:cNvPr id="8" name="图片 1" descr="NA8YGM2$WN4~QZQQ45NDAK9"/>
          <p:cNvPicPr>
            <a:picLocks noChangeAspect="1"/>
          </p:cNvPicPr>
          <p:nvPr>
            <p:custDataLst>
              <p:tags r:id="rId1"/>
            </p:custDataLst>
          </p:nvPr>
        </p:nvPicPr>
        <p:blipFill>
          <a:blip r:embed="rId2"/>
          <a:stretch>
            <a:fillRect/>
          </a:stretch>
        </p:blipFill>
        <p:spPr>
          <a:xfrm>
            <a:off x="4525010" y="796290"/>
            <a:ext cx="3462655" cy="5321300"/>
          </a:xfrm>
          <a:prstGeom prst="rect">
            <a:avLst/>
          </a:prstGeom>
        </p:spPr>
      </p:pic>
      <p:pic>
        <p:nvPicPr>
          <p:cNvPr id="9" name="图片 2" descr="@VD9Z]9UN@80T$9D@9BH}(3"/>
          <p:cNvPicPr>
            <a:picLocks noChangeAspect="1"/>
          </p:cNvPicPr>
          <p:nvPr/>
        </p:nvPicPr>
        <p:blipFill>
          <a:blip r:embed="rId3"/>
          <a:stretch>
            <a:fillRect/>
          </a:stretch>
        </p:blipFill>
        <p:spPr>
          <a:xfrm>
            <a:off x="8181975" y="796290"/>
            <a:ext cx="3668395" cy="5321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p:nvPr>
            <p:ph type="title"/>
          </p:nvPr>
        </p:nvSpPr>
        <p:spPr/>
        <p:txBody>
          <a:bodyPr/>
          <a:p>
            <a:endParaRPr lang="zh-CN" altLang="en-US"/>
          </a:p>
        </p:txBody>
      </p:sp>
      <p:sp>
        <p:nvSpPr>
          <p:cNvPr id="5" name="内容占位符 4"/>
          <p:cNvSpPr/>
          <p:nvPr>
            <p:ph idx="1"/>
          </p:nvPr>
        </p:nvSpPr>
        <p:spPr>
          <a:xfrm>
            <a:off x="311150" y="748030"/>
            <a:ext cx="8698865" cy="5765165"/>
          </a:xfrm>
        </p:spPr>
        <p:txBody>
          <a:bodyPr/>
          <a:p>
            <a:r>
              <a:rPr lang="zh-CN" altLang="en-US"/>
              <a:t>员工登录功能</a:t>
            </a:r>
            <a:endParaRPr lang="zh-CN" altLang="en-US"/>
          </a:p>
          <a:p>
            <a:pPr marL="0" indent="0">
              <a:lnSpc>
                <a:spcPct val="50000"/>
              </a:lnSpc>
              <a:spcAft>
                <a:spcPts val="0"/>
              </a:spcAft>
              <a:buNone/>
            </a:pPr>
            <a:r>
              <a:rPr lang="zh-CN" altLang="en-US"/>
              <a:t>输入编号和初始密码，即可登录进</a:t>
            </a:r>
            <a:endParaRPr lang="zh-CN" altLang="en-US"/>
          </a:p>
          <a:p>
            <a:pPr marL="0" indent="0">
              <a:lnSpc>
                <a:spcPct val="50000"/>
              </a:lnSpc>
              <a:spcAft>
                <a:spcPts val="0"/>
              </a:spcAft>
              <a:buNone/>
            </a:pPr>
            <a:r>
              <a:rPr lang="zh-CN" altLang="en-US"/>
              <a:t>入员工界面，随即显示修改密码界</a:t>
            </a:r>
            <a:endParaRPr lang="zh-CN" altLang="en-US"/>
          </a:p>
          <a:p>
            <a:pPr marL="0" indent="0">
              <a:lnSpc>
                <a:spcPct val="50000"/>
              </a:lnSpc>
              <a:spcAft>
                <a:spcPts val="0"/>
              </a:spcAft>
              <a:buNone/>
            </a:pPr>
            <a:r>
              <a:rPr lang="zh-CN" altLang="en-US"/>
              <a:t>面，可随意修改密码，确认修改后</a:t>
            </a:r>
            <a:endParaRPr lang="zh-CN" altLang="en-US"/>
          </a:p>
          <a:p>
            <a:pPr marL="0" indent="0">
              <a:lnSpc>
                <a:spcPct val="50000"/>
              </a:lnSpc>
              <a:spcAft>
                <a:spcPts val="0"/>
              </a:spcAft>
              <a:buNone/>
            </a:pPr>
            <a:r>
              <a:rPr lang="zh-CN" altLang="en-US"/>
              <a:t>显示修改成功。</a:t>
            </a:r>
            <a:endParaRPr lang="zh-CN" altLang="en-US"/>
          </a:p>
        </p:txBody>
      </p:sp>
      <p:pic>
        <p:nvPicPr>
          <p:cNvPr id="6" name="图片 3" descr="4@ZZ[MV5BF44`}U{FSDK2]U"/>
          <p:cNvPicPr>
            <a:picLocks noChangeAspect="1"/>
          </p:cNvPicPr>
          <p:nvPr/>
        </p:nvPicPr>
        <p:blipFill>
          <a:blip r:embed="rId1"/>
          <a:stretch>
            <a:fillRect/>
          </a:stretch>
        </p:blipFill>
        <p:spPr>
          <a:xfrm>
            <a:off x="1298893" y="3593148"/>
            <a:ext cx="3853815" cy="2905125"/>
          </a:xfrm>
          <a:prstGeom prst="rect">
            <a:avLst/>
          </a:prstGeom>
        </p:spPr>
      </p:pic>
      <p:pic>
        <p:nvPicPr>
          <p:cNvPr id="7" name="图片 4" descr="W$1X$[AX%P58]TPD}[P$0Y6"/>
          <p:cNvPicPr>
            <a:picLocks noChangeAspect="1"/>
          </p:cNvPicPr>
          <p:nvPr/>
        </p:nvPicPr>
        <p:blipFill>
          <a:blip r:embed="rId2"/>
          <a:stretch>
            <a:fillRect/>
          </a:stretch>
        </p:blipFill>
        <p:spPr>
          <a:xfrm>
            <a:off x="5359400" y="748030"/>
            <a:ext cx="6832600" cy="2812415"/>
          </a:xfrm>
          <a:prstGeom prst="rect">
            <a:avLst/>
          </a:prstGeom>
        </p:spPr>
      </p:pic>
      <p:pic>
        <p:nvPicPr>
          <p:cNvPr id="8" name="图片 5" descr="$QI~JC{VG@AI}{RP}3@){ZQ"/>
          <p:cNvPicPr>
            <a:picLocks noChangeAspect="1"/>
          </p:cNvPicPr>
          <p:nvPr/>
        </p:nvPicPr>
        <p:blipFill>
          <a:blip r:embed="rId3"/>
          <a:stretch>
            <a:fillRect/>
          </a:stretch>
        </p:blipFill>
        <p:spPr>
          <a:xfrm>
            <a:off x="5288280" y="3300730"/>
            <a:ext cx="6610985" cy="31978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422910" y="916940"/>
            <a:ext cx="7592060" cy="4032250"/>
          </a:xfrm>
        </p:spPr>
        <p:txBody>
          <a:bodyPr/>
          <a:p>
            <a:r>
              <a:rPr lang="zh-CN" altLang="en-US"/>
              <a:t>上下班打卡</a:t>
            </a:r>
            <a:endParaRPr lang="zh-CN" altLang="en-US"/>
          </a:p>
          <a:p>
            <a:pPr marL="0" indent="0">
              <a:lnSpc>
                <a:spcPct val="20000"/>
              </a:lnSpc>
              <a:buNone/>
            </a:pPr>
            <a:r>
              <a:rPr lang="zh-CN" altLang="en-US"/>
              <a:t>点击左侧目录中</a:t>
            </a:r>
            <a:endParaRPr lang="zh-CN" altLang="en-US"/>
          </a:p>
          <a:p>
            <a:pPr marL="0" indent="0">
              <a:lnSpc>
                <a:spcPct val="20000"/>
              </a:lnSpc>
              <a:buNone/>
            </a:pPr>
            <a:r>
              <a:rPr lang="zh-CN" altLang="en-US"/>
              <a:t>员工打卡，点击</a:t>
            </a:r>
            <a:endParaRPr lang="zh-CN" altLang="en-US"/>
          </a:p>
          <a:p>
            <a:pPr marL="0" indent="0">
              <a:lnSpc>
                <a:spcPct val="20000"/>
              </a:lnSpc>
              <a:buNone/>
            </a:pPr>
            <a:r>
              <a:rPr lang="zh-CN" altLang="en-US"/>
              <a:t>打卡，即可打卡</a:t>
            </a:r>
            <a:endParaRPr lang="zh-CN" altLang="en-US"/>
          </a:p>
          <a:p>
            <a:pPr marL="0" indent="0">
              <a:lnSpc>
                <a:spcPct val="20000"/>
              </a:lnSpc>
              <a:buNone/>
            </a:pPr>
            <a:r>
              <a:rPr lang="zh-CN" altLang="en-US"/>
              <a:t>成功。</a:t>
            </a:r>
            <a:endParaRPr lang="zh-CN" altLang="en-US"/>
          </a:p>
        </p:txBody>
      </p:sp>
      <p:pic>
        <p:nvPicPr>
          <p:cNvPr id="6" name="图片 6" descr="QI7]`I$}UI~(T9G79XAMXEL"/>
          <p:cNvPicPr>
            <a:picLocks noChangeAspect="1"/>
          </p:cNvPicPr>
          <p:nvPr/>
        </p:nvPicPr>
        <p:blipFill>
          <a:blip r:embed="rId1"/>
          <a:stretch>
            <a:fillRect/>
          </a:stretch>
        </p:blipFill>
        <p:spPr>
          <a:xfrm>
            <a:off x="4507865" y="241935"/>
            <a:ext cx="6153150" cy="3506470"/>
          </a:xfrm>
          <a:prstGeom prst="rect">
            <a:avLst/>
          </a:prstGeom>
        </p:spPr>
      </p:pic>
      <p:pic>
        <p:nvPicPr>
          <p:cNvPr id="7" name="图片 7" descr="HXR}%KJX)W`0)1OOF35}(5F"/>
          <p:cNvPicPr>
            <a:picLocks noChangeAspect="1"/>
          </p:cNvPicPr>
          <p:nvPr/>
        </p:nvPicPr>
        <p:blipFill>
          <a:blip r:embed="rId2"/>
          <a:stretch>
            <a:fillRect/>
          </a:stretch>
        </p:blipFill>
        <p:spPr>
          <a:xfrm>
            <a:off x="4507865" y="3748405"/>
            <a:ext cx="6153785" cy="3042285"/>
          </a:xfrm>
          <a:prstGeom prst="rect">
            <a:avLst/>
          </a:prstGeom>
        </p:spPr>
      </p:pic>
    </p:spTree>
  </p:cSld>
  <p:clrMapOvr>
    <a:masterClrMapping/>
  </p:clrMapOvr>
</p:sld>
</file>

<file path=ppt/tags/tag1.xml><?xml version="1.0" encoding="utf-8"?>
<p:tagLst xmlns:p="http://schemas.openxmlformats.org/presentationml/2006/main">
  <p:tag name="KSO_WM_UNIT_TABLE_BEAUTIFY" val="smartTable{704fdb41-0e59-4638-8a2d-1a40cfabb076}"/>
</p:tagLst>
</file>

<file path=ppt/tags/tag2.xml><?xml version="1.0" encoding="utf-8"?>
<p:tagLst xmlns:p="http://schemas.openxmlformats.org/presentationml/2006/main">
  <p:tag name="REFSHAPE" val="422276340"/>
  <p:tag name="KSO_WM_UNIT_PLACING_PICTURE_USER_VIEWPORT" val="{&quot;height&quot;:5845,&quot;width&quot;:3803}"/>
</p:tagLst>
</file>

<file path=ppt/theme/_rels/theme1.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White">
      <a:majorFont>
        <a:latin typeface="Lantinghei SC Heavy"/>
        <a:ea typeface="Lantinghei SC Heavy"/>
        <a:cs typeface="Lantinghei SC Heavy"/>
      </a:majorFont>
      <a:minorFont>
        <a:latin typeface="Helvetica Light"/>
        <a:ea typeface="Helvetica Light"/>
        <a:cs typeface="Helvetica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50800" dist="25400" dir="5400000" algn="ctr" rotWithShape="0">
            <a:srgbClr val="000000">
              <a:alpha val="50000"/>
            </a:srgbClr>
          </a:outerShdw>
        </a:effectLst>
      </a:spPr>
      <a:bodyPr vert="horz" wrap="square" lIns="71437" tIns="71437" rIns="71437" bIns="71437" numCol="1" anchor="ctr" anchorCtr="0" compatLnSpc="1">
        <a:spAutoFit/>
      </a:bodyPr>
      <a:lstStyle>
        <a:defPPr marL="0" marR="0" indent="0" algn="ctr" defTabSz="820420" rtl="0" eaLnBrk="1" fontAlgn="base" latinLnBrk="0" hangingPunct="0">
          <a:lnSpc>
            <a:spcPct val="100000"/>
          </a:lnSpc>
          <a:spcBef>
            <a:spcPct val="0"/>
          </a:spcBef>
          <a:spcAft>
            <a:spcPct val="0"/>
          </a:spcAft>
          <a:buClrTx/>
          <a:buSzTx/>
          <a:buFontTx/>
          <a:buNone/>
          <a:def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miter lim="400000"/>
          <a:headEnd type="none" w="med" len="med"/>
          <a:tailEnd type="none" w="med" len="med"/>
        </a:ln>
        <a:effectLst>
          <a:outerShdw blurRad="50800" dist="25400" dir="5400000" algn="ctr" rotWithShape="0">
            <a:srgbClr val="000000">
              <a:alpha val="50000"/>
            </a:srgbClr>
          </a:outerShdw>
        </a:effectLst>
      </a:spPr>
      <a:bodyPr vert="horz" wrap="square" lIns="71437" tIns="71437" rIns="71437" bIns="71437" numCol="1" anchor="ctr" anchorCtr="0" compatLnSpc="1">
        <a:spAutoFit/>
      </a:bodyPr>
      <a:lstStyle>
        <a:defPPr marL="0" marR="0" indent="0" algn="ctr" defTabSz="820420" rtl="0" eaLnBrk="1" fontAlgn="base" latinLnBrk="0" hangingPunct="0">
          <a:lnSpc>
            <a:spcPct val="100000"/>
          </a:lnSpc>
          <a:spcBef>
            <a:spcPct val="0"/>
          </a:spcBef>
          <a:spcAft>
            <a:spcPct val="0"/>
          </a:spcAft>
          <a:buClrTx/>
          <a:buSzTx/>
          <a:buFontTx/>
          <a:buNone/>
          <a:defRPr kumimoji="0" lang="zh-CN" altLang="zh-CN" sz="5000" b="0" i="0" u="none" strike="noStrike" cap="none" normalizeH="0" baseline="0" smtClean="0">
            <a:ln>
              <a:noFill/>
            </a:ln>
            <a:solidFill>
              <a:srgbClr val="000000"/>
            </a:solidFill>
            <a:effectLst/>
            <a:latin typeface="Helvetica Light" charset="0"/>
            <a:ea typeface="Helvetica Light" charset="0"/>
            <a:cs typeface="Helvetica Light" charset="0"/>
            <a:sym typeface="Helvetica Light"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1149</Words>
  <Application>WPS 演示</Application>
  <PresentationFormat>自定义</PresentationFormat>
  <Paragraphs>179</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宋体</vt:lpstr>
      <vt:lpstr>Wingdings</vt:lpstr>
      <vt:lpstr>Helvetica Light</vt:lpstr>
      <vt:lpstr>Lantinghei SC Heavy</vt:lpstr>
      <vt:lpstr>Segoe Print</vt:lpstr>
      <vt:lpstr>微软雅黑</vt:lpstr>
      <vt:lpstr>Arial Unicode MS</vt:lpstr>
      <vt:lpstr>Calibri</vt:lpstr>
      <vt:lpstr>White</vt:lpstr>
      <vt:lpstr>学期项目展示 教务系统</vt:lpstr>
      <vt:lpstr>团队介绍</vt:lpstr>
      <vt:lpstr>目录</vt:lpstr>
      <vt:lpstr>项目概述</vt:lpstr>
      <vt:lpstr>开发跟进 – SDLC(软件开发生命周期)</vt:lpstr>
      <vt:lpstr>管理员功能展示截图</vt:lpstr>
      <vt:lpstr>管理员功能展示截图——用户管理</vt:lpstr>
      <vt:lpstr>管理员功能展示截图——用户管理</vt:lpstr>
      <vt:lpstr>管理员功能展示截图——用户管理</vt:lpstr>
      <vt:lpstr>管理员功能展示截图——用户管理</vt:lpstr>
      <vt:lpstr>管理员功能展示截图——用户管理</vt:lpstr>
      <vt:lpstr>管理员功能展示截图——用户管理</vt:lpstr>
      <vt:lpstr>管理员功能展示截图——用户管理</vt:lpstr>
      <vt:lpstr>管理员功能展示截图——用户管理</vt:lpstr>
      <vt:lpstr>管理员功能展示截图——用户管理</vt:lpstr>
      <vt:lpstr>管理员功能展示截图——用户管理</vt:lpstr>
      <vt:lpstr>管理员功能展示截图——角色管理</vt:lpstr>
      <vt:lpstr>管理员功能展示截图——角色管理</vt:lpstr>
      <vt:lpstr>管理员功能展示截图——角色管理</vt:lpstr>
      <vt:lpstr>管理员功能展示截图——成绩管理</vt:lpstr>
      <vt:lpstr>管理员功能展示截图——成绩管理</vt:lpstr>
      <vt:lpstr>管理员功能展示截图——成绩管理</vt:lpstr>
      <vt:lpstr>管理员功能展示截图——成绩管理</vt:lpstr>
      <vt:lpstr>管理员功能展示截图——成绩管理</vt:lpstr>
      <vt:lpstr>待改善部分</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Gaurav Pandey</dc:creator>
  <cp:lastModifiedBy>予雨</cp:lastModifiedBy>
  <cp:revision>68</cp:revision>
  <dcterms:created xsi:type="dcterms:W3CDTF">2018-12-12T03:00:00Z</dcterms:created>
  <dcterms:modified xsi:type="dcterms:W3CDTF">2020-01-04T13:21:14Z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