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g" ContentType="video/mpe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2" r:id="rId10"/>
    <p:sldId id="274" r:id="rId11"/>
    <p:sldId id="270" r:id="rId12"/>
    <p:sldId id="271" r:id="rId13"/>
    <p:sldId id="272" r:id="rId14"/>
    <p:sldId id="273" r:id="rId15"/>
    <p:sldId id="276" r:id="rId16"/>
    <p:sldId id="278" r:id="rId17"/>
    <p:sldId id="288" r:id="rId18"/>
    <p:sldId id="287" r:id="rId19"/>
    <p:sldId id="28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95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1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6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CDDB6-9008-4A4D-86C6-F2AA4FBCEC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microsoft.com/office/2007/relationships/media" Target="../media/media1.mp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2" Type="http://schemas.openxmlformats.org/officeDocument/2006/relationships/notesSlide" Target="../notesSlides/notesSlide14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.png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7" Type="http://schemas.openxmlformats.org/officeDocument/2006/relationships/notesSlide" Target="../notesSlides/notesSlide16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9.png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5.png"/><Relationship Id="rId16" Type="http://schemas.openxmlformats.org/officeDocument/2006/relationships/image" Target="../media/image6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image" Target="../media/image19.png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8" Type="http://schemas.openxmlformats.org/officeDocument/2006/relationships/notesSlide" Target="../notesSlides/notesSlide7.x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9.png"/><Relationship Id="rId55" Type="http://schemas.openxmlformats.org/officeDocument/2006/relationships/tags" Target="../tags/tag84.xml"/><Relationship Id="rId54" Type="http://schemas.openxmlformats.org/officeDocument/2006/relationships/tags" Target="../tags/tag83.xml"/><Relationship Id="rId53" Type="http://schemas.openxmlformats.org/officeDocument/2006/relationships/tags" Target="../tags/tag82.xml"/><Relationship Id="rId52" Type="http://schemas.openxmlformats.org/officeDocument/2006/relationships/tags" Target="../tags/tag81.xml"/><Relationship Id="rId51" Type="http://schemas.openxmlformats.org/officeDocument/2006/relationships/tags" Target="../tags/tag80.xml"/><Relationship Id="rId50" Type="http://schemas.openxmlformats.org/officeDocument/2006/relationships/tags" Target="../tags/tag79.xml"/><Relationship Id="rId5" Type="http://schemas.openxmlformats.org/officeDocument/2006/relationships/tags" Target="../tags/tag34.xml"/><Relationship Id="rId49" Type="http://schemas.openxmlformats.org/officeDocument/2006/relationships/tags" Target="../tags/tag78.xml"/><Relationship Id="rId48" Type="http://schemas.openxmlformats.org/officeDocument/2006/relationships/tags" Target="../tags/tag77.xml"/><Relationship Id="rId47" Type="http://schemas.openxmlformats.org/officeDocument/2006/relationships/tags" Target="../tags/tag76.xml"/><Relationship Id="rId46" Type="http://schemas.openxmlformats.org/officeDocument/2006/relationships/tags" Target="../tags/tag75.xml"/><Relationship Id="rId45" Type="http://schemas.openxmlformats.org/officeDocument/2006/relationships/tags" Target="../tags/tag74.xml"/><Relationship Id="rId44" Type="http://schemas.openxmlformats.org/officeDocument/2006/relationships/tags" Target="../tags/tag73.xml"/><Relationship Id="rId43" Type="http://schemas.openxmlformats.org/officeDocument/2006/relationships/tags" Target="../tags/tag72.xml"/><Relationship Id="rId42" Type="http://schemas.openxmlformats.org/officeDocument/2006/relationships/tags" Target="../tags/tag71.xml"/><Relationship Id="rId41" Type="http://schemas.openxmlformats.org/officeDocument/2006/relationships/tags" Target="../tags/tag70.xml"/><Relationship Id="rId40" Type="http://schemas.openxmlformats.org/officeDocument/2006/relationships/tags" Target="../tags/tag69.xml"/><Relationship Id="rId4" Type="http://schemas.openxmlformats.org/officeDocument/2006/relationships/tags" Target="../tags/tag33.xml"/><Relationship Id="rId39" Type="http://schemas.openxmlformats.org/officeDocument/2006/relationships/tags" Target="../tags/tag68.xml"/><Relationship Id="rId38" Type="http://schemas.openxmlformats.org/officeDocument/2006/relationships/tags" Target="../tags/tag67.xml"/><Relationship Id="rId37" Type="http://schemas.openxmlformats.org/officeDocument/2006/relationships/tags" Target="../tags/tag66.xml"/><Relationship Id="rId36" Type="http://schemas.openxmlformats.org/officeDocument/2006/relationships/tags" Target="../tags/tag65.xml"/><Relationship Id="rId35" Type="http://schemas.openxmlformats.org/officeDocument/2006/relationships/tags" Target="../tags/tag64.xml"/><Relationship Id="rId34" Type="http://schemas.openxmlformats.org/officeDocument/2006/relationships/tags" Target="../tags/tag63.xml"/><Relationship Id="rId33" Type="http://schemas.openxmlformats.org/officeDocument/2006/relationships/tags" Target="../tags/tag62.xml"/><Relationship Id="rId32" Type="http://schemas.openxmlformats.org/officeDocument/2006/relationships/tags" Target="../tags/tag61.xml"/><Relationship Id="rId31" Type="http://schemas.openxmlformats.org/officeDocument/2006/relationships/tags" Target="../tags/tag60.xml"/><Relationship Id="rId30" Type="http://schemas.openxmlformats.org/officeDocument/2006/relationships/tags" Target="../tags/tag59.xml"/><Relationship Id="rId3" Type="http://schemas.openxmlformats.org/officeDocument/2006/relationships/tags" Target="../tags/tag32.xml"/><Relationship Id="rId29" Type="http://schemas.openxmlformats.org/officeDocument/2006/relationships/tags" Target="../tags/tag58.xml"/><Relationship Id="rId28" Type="http://schemas.openxmlformats.org/officeDocument/2006/relationships/tags" Target="../tags/tag57.xml"/><Relationship Id="rId27" Type="http://schemas.openxmlformats.org/officeDocument/2006/relationships/tags" Target="../tags/tag56.xml"/><Relationship Id="rId26" Type="http://schemas.openxmlformats.org/officeDocument/2006/relationships/tags" Target="../tags/tag55.xml"/><Relationship Id="rId25" Type="http://schemas.openxmlformats.org/officeDocument/2006/relationships/tags" Target="../tags/tag54.xml"/><Relationship Id="rId24" Type="http://schemas.openxmlformats.org/officeDocument/2006/relationships/tags" Target="../tags/tag53.xml"/><Relationship Id="rId23" Type="http://schemas.openxmlformats.org/officeDocument/2006/relationships/tags" Target="../tags/tag52.xml"/><Relationship Id="rId22" Type="http://schemas.openxmlformats.org/officeDocument/2006/relationships/tags" Target="../tags/tag51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1.xml"/><Relationship Id="rId19" Type="http://schemas.openxmlformats.org/officeDocument/2006/relationships/tags" Target="../tags/tag48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1" Type="http://schemas.openxmlformats.org/officeDocument/2006/relationships/notesSlide" Target="../notesSlides/notesSlide8.xml"/><Relationship Id="rId40" Type="http://schemas.openxmlformats.org/officeDocument/2006/relationships/slideLayout" Target="../slideLayouts/slideLayout13.xml"/><Relationship Id="rId4" Type="http://schemas.openxmlformats.org/officeDocument/2006/relationships/tags" Target="../tags/tag88.xml"/><Relationship Id="rId39" Type="http://schemas.openxmlformats.org/officeDocument/2006/relationships/image" Target="../media/image19.png"/><Relationship Id="rId38" Type="http://schemas.openxmlformats.org/officeDocument/2006/relationships/tags" Target="../tags/tag122.xml"/><Relationship Id="rId37" Type="http://schemas.openxmlformats.org/officeDocument/2006/relationships/tags" Target="../tags/tag121.xml"/><Relationship Id="rId36" Type="http://schemas.openxmlformats.org/officeDocument/2006/relationships/tags" Target="../tags/tag120.xml"/><Relationship Id="rId35" Type="http://schemas.openxmlformats.org/officeDocument/2006/relationships/tags" Target="../tags/tag119.xml"/><Relationship Id="rId34" Type="http://schemas.openxmlformats.org/officeDocument/2006/relationships/tags" Target="../tags/tag118.xml"/><Relationship Id="rId33" Type="http://schemas.openxmlformats.org/officeDocument/2006/relationships/tags" Target="../tags/tag117.xml"/><Relationship Id="rId32" Type="http://schemas.openxmlformats.org/officeDocument/2006/relationships/tags" Target="../tags/tag116.xml"/><Relationship Id="rId31" Type="http://schemas.openxmlformats.org/officeDocument/2006/relationships/tags" Target="../tags/tag115.xml"/><Relationship Id="rId30" Type="http://schemas.openxmlformats.org/officeDocument/2006/relationships/tags" Target="../tags/tag114.xml"/><Relationship Id="rId3" Type="http://schemas.openxmlformats.org/officeDocument/2006/relationships/tags" Target="../tags/tag87.xml"/><Relationship Id="rId29" Type="http://schemas.openxmlformats.org/officeDocument/2006/relationships/tags" Target="../tags/tag113.xml"/><Relationship Id="rId28" Type="http://schemas.openxmlformats.org/officeDocument/2006/relationships/tags" Target="../tags/tag112.xml"/><Relationship Id="rId27" Type="http://schemas.openxmlformats.org/officeDocument/2006/relationships/tags" Target="../tags/tag111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26615" y="2064385"/>
            <a:ext cx="8893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程序设计项目答辩</a:t>
            </a:r>
            <a:endParaRPr lang="zh-CN" altLang="en-US" sz="6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0725" y="3171190"/>
            <a:ext cx="6391910" cy="473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01969" y="3764717"/>
            <a:ext cx="532066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en-US" altLang="zh-CN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系统下</a:t>
            </a:r>
            <a:r>
              <a:rPr lang="en-US" altLang="zh-CN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dist"/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Mark Mothersbaugh - Let Me Tell You About My Boat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926013" y="-1409700"/>
            <a:ext cx="609600" cy="609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89800" y="4450715"/>
            <a:ext cx="3824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小组成员：张磊</a:t>
            </a: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杨雅斯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788" y="1118239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6673" y="4342066"/>
            <a:ext cx="21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这里可以是一句话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7243" y="4614027"/>
            <a:ext cx="123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>
            <a:off x="800894" y="5027692"/>
            <a:ext cx="285591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036" y="1118239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48921" y="4342066"/>
            <a:ext cx="21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这里可以是一句话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29491" y="4614027"/>
            <a:ext cx="123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4673142" y="5027692"/>
            <a:ext cx="285591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54382" y="1107625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972267" y="4331452"/>
            <a:ext cx="21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这里可以是一句话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52837" y="4603413"/>
            <a:ext cx="123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小白白(http://dwz.cn/Wu2UP)"/>
          <p:cNvSpPr>
            <a:spLocks noChangeArrowheads="1"/>
          </p:cNvSpPr>
          <p:nvPr/>
        </p:nvSpPr>
        <p:spPr bwMode="auto">
          <a:xfrm>
            <a:off x="8596488" y="5017078"/>
            <a:ext cx="285591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2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项目结构设计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 descr="[)00EOP88042PLK95}$0D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209165"/>
            <a:ext cx="3272155" cy="2743200"/>
          </a:xfrm>
          <a:prstGeom prst="rect">
            <a:avLst/>
          </a:prstGeom>
        </p:spPr>
      </p:pic>
      <p:pic>
        <p:nvPicPr>
          <p:cNvPr id="3" name="图片 2" descr="3Z3[5A}}L0@ON2TT{LS4{W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80" y="1556385"/>
            <a:ext cx="3371215" cy="4349115"/>
          </a:xfrm>
          <a:prstGeom prst="rect">
            <a:avLst/>
          </a:prstGeom>
        </p:spPr>
      </p:pic>
      <p:pic>
        <p:nvPicPr>
          <p:cNvPr id="10" name="图片 9" descr="M89VQIR0$D~P1XYM2)8($5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40" y="2353310"/>
            <a:ext cx="3346450" cy="22606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35000" y="125920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用例图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2630" y="125920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活动图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35010" y="1188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顺序图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81" y="0"/>
            <a:ext cx="2306619" cy="6858000"/>
          </a:xfrm>
          <a:prstGeom prst="rect">
            <a:avLst/>
          </a:prstGeom>
        </p:spPr>
      </p:pic>
      <p:sp>
        <p:nvSpPr>
          <p:cNvPr id="17" name="图文框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19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项目管理和</a:t>
              </a: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托管</a:t>
              </a:r>
              <a:endParaRPr lang="zh-CN" altLang="en-US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106795" y="2458085"/>
            <a:ext cx="5762625" cy="3110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18885" y="1219200"/>
            <a:ext cx="587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访问路径：user:Zane-sanshi/shell</a:t>
            </a:r>
            <a:endParaRPr lang="zh-CN" altLang="en-US" sz="2000" b="1" dirty="0">
              <a:solidFill>
                <a:srgbClr val="595959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03225" y="2355850"/>
            <a:ext cx="5594985" cy="3709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19455" y="1219200"/>
            <a:ext cx="587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使用</a:t>
            </a:r>
            <a:r>
              <a: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cmake</a:t>
            </a:r>
            <a:r>
              <a:rPr lang="zh-CN" altLang="en-US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进行</a:t>
            </a:r>
            <a:r>
              <a:rPr lang="zh-CN" altLang="en-US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管理</a:t>
            </a:r>
            <a:endParaRPr lang="zh-CN" altLang="en-US" sz="2000" b="1" dirty="0">
              <a:solidFill>
                <a:srgbClr val="595959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>
            <a:off x="4886378" y="2523138"/>
            <a:ext cx="2533598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骆可可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骆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可可，色彩纷呈，潮流时尚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单击此处编辑您要的内容。</a:t>
            </a:r>
            <a:endParaRPr lang="en-US" altLang="zh-CN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8772" y="1946057"/>
            <a:ext cx="262120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lok like. If it is not real text. If it is not real text. </a:t>
            </a:r>
            <a:endParaRPr lang="zh-CN" altLang="en-US" sz="105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4869628" y="4090531"/>
            <a:ext cx="2550347" cy="114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骆可可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工作室更专业的模板。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骆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可可，色彩纷呈，潮流时尚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sym typeface="Arial" panose="020B0604020202020204" pitchFamily="34" charset="0"/>
              </a:rPr>
              <a:t>单击此处编辑您要的内容。单击此处编辑您要的内容。单击此处编辑您要的内容。</a:t>
            </a:r>
            <a:endParaRPr lang="en-US" altLang="zh-CN" sz="12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19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165" y="1009650"/>
            <a:ext cx="10085705" cy="5300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4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</a:t>
            </a:r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总结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0"/>
          <p:cNvGrpSpPr/>
          <p:nvPr>
            <p:custDataLst>
              <p:tags r:id="rId1"/>
            </p:custDataLst>
          </p:nvPr>
        </p:nvGrpSpPr>
        <p:grpSpPr>
          <a:xfrm>
            <a:off x="6943177" y="2452327"/>
            <a:ext cx="694850" cy="694850"/>
            <a:chOff x="7287419" y="2577307"/>
            <a:chExt cx="464344" cy="464344"/>
          </a:xfrm>
          <a:solidFill>
            <a:schemeClr val="bg1"/>
          </a:solidFill>
        </p:grpSpPr>
        <p:sp>
          <p:nvSpPr>
            <p:cNvPr id="36" name="AutoShape 56"/>
            <p:cNvSpPr/>
            <p:nvPr>
              <p:custDataLst>
                <p:tags r:id="rId2"/>
              </p:custDataLst>
            </p:nvPr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AutoShape 57"/>
            <p:cNvSpPr/>
            <p:nvPr>
              <p:custDataLst>
                <p:tags r:id="rId3"/>
              </p:custDataLst>
            </p:nvPr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58"/>
            <p:cNvSpPr/>
            <p:nvPr>
              <p:custDataLst>
                <p:tags r:id="rId4"/>
              </p:custDataLst>
            </p:nvPr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92860" y="1329690"/>
            <a:ext cx="1109345" cy="729615"/>
            <a:chOff x="6134" y="3546"/>
            <a:chExt cx="3530" cy="2602"/>
          </a:xfrm>
        </p:grpSpPr>
        <p:sp>
          <p:nvSpPr>
            <p:cNvPr id="3" name="Freeform 24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6598" y="3082"/>
              <a:ext cx="2603" cy="353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595959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0" name="Group 38"/>
            <p:cNvGrpSpPr/>
            <p:nvPr>
              <p:custDataLst>
                <p:tags r:id="rId6"/>
              </p:custDataLst>
            </p:nvPr>
          </p:nvGrpSpPr>
          <p:grpSpPr>
            <a:xfrm>
              <a:off x="6896" y="3909"/>
              <a:ext cx="1096" cy="922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41" name="AutoShape 12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AutoShape 12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AutoShape 12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>
            <p:custDataLst>
              <p:tags r:id="rId10"/>
            </p:custDataLst>
          </p:nvPr>
        </p:nvGrpSpPr>
        <p:grpSpPr>
          <a:xfrm>
            <a:off x="1292860" y="3703955"/>
            <a:ext cx="1109345" cy="707390"/>
            <a:chOff x="2082" y="3546"/>
            <a:chExt cx="3530" cy="2602"/>
          </a:xfrm>
        </p:grpSpPr>
        <p:sp>
          <p:nvSpPr>
            <p:cNvPr id="2" name="Freeform 24"/>
            <p:cNvSpPr/>
            <p:nvPr>
              <p:custDataLst>
                <p:tags r:id="rId11"/>
              </p:custDataLst>
            </p:nvPr>
          </p:nvSpPr>
          <p:spPr bwMode="auto">
            <a:xfrm rot="5400000">
              <a:off x="2546" y="3082"/>
              <a:ext cx="2603" cy="353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595959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4" name="Group 42"/>
            <p:cNvGrpSpPr/>
            <p:nvPr>
              <p:custDataLst>
                <p:tags r:id="rId12"/>
              </p:custDataLst>
            </p:nvPr>
          </p:nvGrpSpPr>
          <p:grpSpPr>
            <a:xfrm>
              <a:off x="2859" y="3941"/>
              <a:ext cx="1094" cy="855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45" name="AutoShape 140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AutoShape 141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AutoShape 142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AutoShape 143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AutoShape 144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AutoShape 145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AutoShape 146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2" name="图文框 5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5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小组分工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575560" y="1209675"/>
            <a:ext cx="7672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张磊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编写、调试代码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5560" y="3703955"/>
            <a:ext cx="7788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杨雅斯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制作项目开发、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展示文档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0"/>
          <p:cNvGrpSpPr/>
          <p:nvPr>
            <p:custDataLst>
              <p:tags r:id="rId1"/>
            </p:custDataLst>
          </p:nvPr>
        </p:nvGrpSpPr>
        <p:grpSpPr>
          <a:xfrm>
            <a:off x="6943177" y="2452327"/>
            <a:ext cx="694850" cy="694850"/>
            <a:chOff x="7287419" y="2577307"/>
            <a:chExt cx="464344" cy="464344"/>
          </a:xfrm>
          <a:solidFill>
            <a:schemeClr val="bg1"/>
          </a:solidFill>
        </p:grpSpPr>
        <p:sp>
          <p:nvSpPr>
            <p:cNvPr id="36" name="AutoShape 56"/>
            <p:cNvSpPr/>
            <p:nvPr>
              <p:custDataLst>
                <p:tags r:id="rId2"/>
              </p:custDataLst>
            </p:nvPr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AutoShape 57"/>
            <p:cNvSpPr/>
            <p:nvPr>
              <p:custDataLst>
                <p:tags r:id="rId3"/>
              </p:custDataLst>
            </p:nvPr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58"/>
            <p:cNvSpPr/>
            <p:nvPr>
              <p:custDataLst>
                <p:tags r:id="rId4"/>
              </p:custDataLst>
            </p:nvPr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92860" y="1498600"/>
            <a:ext cx="1109345" cy="729615"/>
            <a:chOff x="6134" y="3546"/>
            <a:chExt cx="3530" cy="2602"/>
          </a:xfrm>
        </p:grpSpPr>
        <p:sp>
          <p:nvSpPr>
            <p:cNvPr id="3" name="Freeform 24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6598" y="3082"/>
              <a:ext cx="2603" cy="353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595959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0" name="Group 38"/>
            <p:cNvGrpSpPr/>
            <p:nvPr>
              <p:custDataLst>
                <p:tags r:id="rId6"/>
              </p:custDataLst>
            </p:nvPr>
          </p:nvGrpSpPr>
          <p:grpSpPr>
            <a:xfrm>
              <a:off x="6896" y="3909"/>
              <a:ext cx="1096" cy="922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41" name="AutoShape 12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AutoShape 12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AutoShape 12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2" name="图文框 5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5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个人</a:t>
              </a: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总结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531745" y="1452245"/>
            <a:ext cx="76720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磊：参与这个基于C++的shell项目让我深刻体会到了操作系统与C++编程实践的结合。在解析命令行和分割参数时，我意识到了字符串处理在C++中的重要性，尤其是在处理来自用户输入的数据时。项目中对内存的手动管理是一个挑战，但也是一个学习C++内存分配和释放的好机会。通过fatal函数进行错误处理，我学习了如何优雅地处理程序中可能出现的严重错误。通过代码审查，我不仅学习了如何写出更高质量的代码，也学会了如何提供和接受建设性的反馈。在开发过程中，我不断学习新的编程技巧和最佳实践，这对于我的技术成长非常有帮助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0"/>
          <p:cNvGrpSpPr/>
          <p:nvPr>
            <p:custDataLst>
              <p:tags r:id="rId1"/>
            </p:custDataLst>
          </p:nvPr>
        </p:nvGrpSpPr>
        <p:grpSpPr>
          <a:xfrm>
            <a:off x="6943177" y="2452327"/>
            <a:ext cx="694850" cy="694850"/>
            <a:chOff x="7287419" y="2577307"/>
            <a:chExt cx="464344" cy="464344"/>
          </a:xfrm>
          <a:solidFill>
            <a:schemeClr val="bg1"/>
          </a:solidFill>
        </p:grpSpPr>
        <p:sp>
          <p:nvSpPr>
            <p:cNvPr id="36" name="AutoShape 56"/>
            <p:cNvSpPr/>
            <p:nvPr>
              <p:custDataLst>
                <p:tags r:id="rId2"/>
              </p:custDataLst>
            </p:nvPr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AutoShape 57"/>
            <p:cNvSpPr/>
            <p:nvPr>
              <p:custDataLst>
                <p:tags r:id="rId3"/>
              </p:custDataLst>
            </p:nvPr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58"/>
            <p:cNvSpPr/>
            <p:nvPr>
              <p:custDataLst>
                <p:tags r:id="rId4"/>
              </p:custDataLst>
            </p:nvPr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2F272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1184910" y="1440815"/>
            <a:ext cx="1109345" cy="707390"/>
            <a:chOff x="2082" y="3546"/>
            <a:chExt cx="3530" cy="2602"/>
          </a:xfrm>
        </p:grpSpPr>
        <p:sp>
          <p:nvSpPr>
            <p:cNvPr id="2" name="Freeform 24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2546" y="3082"/>
              <a:ext cx="2603" cy="353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595959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4" name="Group 42"/>
            <p:cNvGrpSpPr/>
            <p:nvPr>
              <p:custDataLst>
                <p:tags r:id="rId7"/>
              </p:custDataLst>
            </p:nvPr>
          </p:nvGrpSpPr>
          <p:grpSpPr>
            <a:xfrm>
              <a:off x="2859" y="3941"/>
              <a:ext cx="1094" cy="855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45" name="AutoShape 140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AutoShape 141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AutoShape 142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AutoShape 143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AutoShape 144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AutoShape 14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AutoShape 146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48" tIns="19048" rIns="19048" bIns="19048" anchor="ctr"/>
              <a:lstStyle/>
              <a:p>
                <a:pPr algn="ctr" defTabSz="227965" hangingPunct="0">
                  <a:lnSpc>
                    <a:spcPct val="120000"/>
                  </a:lnSpc>
                </a:pPr>
                <a:endParaRPr lang="en-US" sz="1200">
                  <a:solidFill>
                    <a:srgbClr val="2F272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2" name="图文框 5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5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个人</a:t>
              </a: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总结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575560" y="1440815"/>
            <a:ext cx="7556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杨雅斯：通过此次项目经历我感受到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代码结构清晰，各个功能模块如命令解析、执行、环境变量管理等都被很好地分离开来，这不仅有助于代码的维护，也使得功能的扩展变得更加容易。通过忽略SIGINT和SIGQUIT信号，我学习到了如何在C++程序中处理信号，这对于创建健壮的系统程序是非常重要的。使用fork()和execvp()来执行外部命令让我对Unix/Linux系统的进程创建和命令执行有了更深入的理解。编写开发文档和注释，让我认识到了文档在软件开发中的重要性，它不仅帮助他人理解代码，也是自我回顾和梳理思路的好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1460" y="2546973"/>
            <a:ext cx="536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十分感谢您的聆听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4"/>
          <p:cNvSpPr/>
          <p:nvPr>
            <p:custDataLst>
              <p:tags r:id="rId8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227397" y="1983468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简要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7227397" y="2932800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核心内容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7244542" y="3984290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7227710" y="4955011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0" y="0"/>
            <a:ext cx="868102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7"/>
            <a:ext cx="2244054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录</a:t>
              </a:r>
              <a:endPara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3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1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简要介绍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52168" y="2312408"/>
            <a:ext cx="123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项目介绍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064895" y="1143635"/>
            <a:ext cx="101384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选择题目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一：请使用 C++，结合 C++标准库(不能用 C 标准库)和 Linux 的系统调用，完成一个 linux 下的 Shell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程序，具体要求如下：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shell 程序能够提供命令的输入，执行并显示执行结果的功能。(70 分)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shell 程序能够提供可 shell 编程的功能，能够执行简单的 shell 脚本。(20 分) 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shell 程序能够提供 I/O 重定向和管道的功能。(10 分）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8699" y="1396746"/>
            <a:ext cx="259113" cy="4601536"/>
            <a:chOff x="1374772" y="1213680"/>
            <a:chExt cx="274322" cy="5187394"/>
          </a:xfrm>
        </p:grpSpPr>
        <p:sp>
          <p:nvSpPr>
            <p:cNvPr id="22" name="Pentagon 21"/>
            <p:cNvSpPr/>
            <p:nvPr/>
          </p:nvSpPr>
          <p:spPr>
            <a:xfrm rot="5400000">
              <a:off x="1103752" y="5857228"/>
              <a:ext cx="814866" cy="272825"/>
            </a:xfrm>
            <a:prstGeom prst="homePlate">
              <a:avLst>
                <a:gd name="adj" fmla="val 281623"/>
              </a:avLst>
            </a:prstGeom>
            <a:gradFill flip="none" rotWithShape="1">
              <a:gsLst>
                <a:gs pos="100000">
                  <a:srgbClr val="B88954"/>
                </a:gs>
                <a:gs pos="0">
                  <a:srgbClr val="E1C9AF"/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5"/>
            <p:cNvSpPr/>
            <p:nvPr/>
          </p:nvSpPr>
          <p:spPr>
            <a:xfrm>
              <a:off x="1374774" y="2007666"/>
              <a:ext cx="273845" cy="3776859"/>
            </a:xfrm>
            <a:custGeom>
              <a:avLst/>
              <a:gdLst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0 w 272825"/>
                <a:gd name="connsiteY3" fmla="*/ 3776662 h 3776662"/>
                <a:gd name="connsiteX4" fmla="*/ 0 w 272825"/>
                <a:gd name="connsiteY4" fmla="*/ 0 h 3776662"/>
                <a:gd name="connsiteX0-1" fmla="*/ 0 w 272825"/>
                <a:gd name="connsiteY0-2" fmla="*/ 0 h 3776662"/>
                <a:gd name="connsiteX1-3" fmla="*/ 272825 w 272825"/>
                <a:gd name="connsiteY1-4" fmla="*/ 0 h 3776662"/>
                <a:gd name="connsiteX2-5" fmla="*/ 272825 w 272825"/>
                <a:gd name="connsiteY2-6" fmla="*/ 3776662 h 3776662"/>
                <a:gd name="connsiteX3-7" fmla="*/ 0 w 272825"/>
                <a:gd name="connsiteY3-8" fmla="*/ 3776662 h 3776662"/>
                <a:gd name="connsiteX4-9" fmla="*/ 1 w 272825"/>
                <a:gd name="connsiteY4-10" fmla="*/ 3609974 h 3776662"/>
                <a:gd name="connsiteX5" fmla="*/ 0 w 272825"/>
                <a:gd name="connsiteY5" fmla="*/ 0 h 3776662"/>
                <a:gd name="connsiteX0-11" fmla="*/ 0 w 272825"/>
                <a:gd name="connsiteY0-12" fmla="*/ 0 h 3776662"/>
                <a:gd name="connsiteX1-13" fmla="*/ 272825 w 272825"/>
                <a:gd name="connsiteY1-14" fmla="*/ 0 h 3776662"/>
                <a:gd name="connsiteX2-15" fmla="*/ 272825 w 272825"/>
                <a:gd name="connsiteY2-16" fmla="*/ 3776662 h 3776662"/>
                <a:gd name="connsiteX3-17" fmla="*/ 57151 w 272825"/>
                <a:gd name="connsiteY3-18" fmla="*/ 3776661 h 3776662"/>
                <a:gd name="connsiteX4-19" fmla="*/ 0 w 272825"/>
                <a:gd name="connsiteY4-20" fmla="*/ 3776662 h 3776662"/>
                <a:gd name="connsiteX5-21" fmla="*/ 1 w 272825"/>
                <a:gd name="connsiteY5-22" fmla="*/ 3609974 h 3776662"/>
                <a:gd name="connsiteX6" fmla="*/ 0 w 272825"/>
                <a:gd name="connsiteY6" fmla="*/ 0 h 3776662"/>
                <a:gd name="connsiteX0-23" fmla="*/ 0 w 272825"/>
                <a:gd name="connsiteY0-24" fmla="*/ 0 h 3776662"/>
                <a:gd name="connsiteX1-25" fmla="*/ 272825 w 272825"/>
                <a:gd name="connsiteY1-26" fmla="*/ 0 h 3776662"/>
                <a:gd name="connsiteX2-27" fmla="*/ 272825 w 272825"/>
                <a:gd name="connsiteY2-28" fmla="*/ 3776662 h 3776662"/>
                <a:gd name="connsiteX3-29" fmla="*/ 166689 w 272825"/>
                <a:gd name="connsiteY3-30" fmla="*/ 3776661 h 3776662"/>
                <a:gd name="connsiteX4-31" fmla="*/ 57151 w 272825"/>
                <a:gd name="connsiteY4-32" fmla="*/ 3776661 h 3776662"/>
                <a:gd name="connsiteX5-33" fmla="*/ 0 w 272825"/>
                <a:gd name="connsiteY5-34" fmla="*/ 3776662 h 3776662"/>
                <a:gd name="connsiteX6-35" fmla="*/ 1 w 272825"/>
                <a:gd name="connsiteY6-36" fmla="*/ 3609974 h 3776662"/>
                <a:gd name="connsiteX7" fmla="*/ 0 w 272825"/>
                <a:gd name="connsiteY7" fmla="*/ 0 h 3776662"/>
                <a:gd name="connsiteX0-37" fmla="*/ 0 w 272825"/>
                <a:gd name="connsiteY0-38" fmla="*/ 0 h 3776662"/>
                <a:gd name="connsiteX1-39" fmla="*/ 272825 w 272825"/>
                <a:gd name="connsiteY1-40" fmla="*/ 0 h 3776662"/>
                <a:gd name="connsiteX2-41" fmla="*/ 272825 w 272825"/>
                <a:gd name="connsiteY2-42" fmla="*/ 3776662 h 3776662"/>
                <a:gd name="connsiteX3-43" fmla="*/ 166689 w 272825"/>
                <a:gd name="connsiteY3-44" fmla="*/ 3776661 h 3776662"/>
                <a:gd name="connsiteX4-45" fmla="*/ 107157 w 272825"/>
                <a:gd name="connsiteY4-46" fmla="*/ 3774280 h 3776662"/>
                <a:gd name="connsiteX5-47" fmla="*/ 57151 w 272825"/>
                <a:gd name="connsiteY5-48" fmla="*/ 3776661 h 3776662"/>
                <a:gd name="connsiteX6-49" fmla="*/ 0 w 272825"/>
                <a:gd name="connsiteY6-50" fmla="*/ 3776662 h 3776662"/>
                <a:gd name="connsiteX7-51" fmla="*/ 1 w 272825"/>
                <a:gd name="connsiteY7-52" fmla="*/ 3609974 h 3776662"/>
                <a:gd name="connsiteX8" fmla="*/ 0 w 272825"/>
                <a:gd name="connsiteY8" fmla="*/ 0 h 3776662"/>
                <a:gd name="connsiteX0-53" fmla="*/ 0 w 272825"/>
                <a:gd name="connsiteY0-54" fmla="*/ 0 h 3776662"/>
                <a:gd name="connsiteX1-55" fmla="*/ 272825 w 272825"/>
                <a:gd name="connsiteY1-56" fmla="*/ 0 h 3776662"/>
                <a:gd name="connsiteX2-57" fmla="*/ 272825 w 272825"/>
                <a:gd name="connsiteY2-58" fmla="*/ 3776662 h 3776662"/>
                <a:gd name="connsiteX3-59" fmla="*/ 221457 w 272825"/>
                <a:gd name="connsiteY3-60" fmla="*/ 3774280 h 3776662"/>
                <a:gd name="connsiteX4-61" fmla="*/ 166689 w 272825"/>
                <a:gd name="connsiteY4-62" fmla="*/ 3776661 h 3776662"/>
                <a:gd name="connsiteX5-63" fmla="*/ 107157 w 272825"/>
                <a:gd name="connsiteY5-64" fmla="*/ 3774280 h 3776662"/>
                <a:gd name="connsiteX6-65" fmla="*/ 57151 w 272825"/>
                <a:gd name="connsiteY6-66" fmla="*/ 3776661 h 3776662"/>
                <a:gd name="connsiteX7-67" fmla="*/ 0 w 272825"/>
                <a:gd name="connsiteY7-68" fmla="*/ 3776662 h 3776662"/>
                <a:gd name="connsiteX8-69" fmla="*/ 1 w 272825"/>
                <a:gd name="connsiteY8-70" fmla="*/ 3609974 h 3776662"/>
                <a:gd name="connsiteX9" fmla="*/ 0 w 272825"/>
                <a:gd name="connsiteY9" fmla="*/ 0 h 3776662"/>
                <a:gd name="connsiteX0-71" fmla="*/ 0 w 272825"/>
                <a:gd name="connsiteY0-72" fmla="*/ 0 h 3776662"/>
                <a:gd name="connsiteX1-73" fmla="*/ 272825 w 272825"/>
                <a:gd name="connsiteY1-74" fmla="*/ 0 h 3776662"/>
                <a:gd name="connsiteX2-75" fmla="*/ 272825 w 272825"/>
                <a:gd name="connsiteY2-76" fmla="*/ 3776662 h 3776662"/>
                <a:gd name="connsiteX3-77" fmla="*/ 252414 w 272825"/>
                <a:gd name="connsiteY3-78" fmla="*/ 3776661 h 3776662"/>
                <a:gd name="connsiteX4-79" fmla="*/ 221457 w 272825"/>
                <a:gd name="connsiteY4-80" fmla="*/ 3774280 h 3776662"/>
                <a:gd name="connsiteX5-81" fmla="*/ 166689 w 272825"/>
                <a:gd name="connsiteY5-82" fmla="*/ 3776661 h 3776662"/>
                <a:gd name="connsiteX6-83" fmla="*/ 107157 w 272825"/>
                <a:gd name="connsiteY6-84" fmla="*/ 3774280 h 3776662"/>
                <a:gd name="connsiteX7-85" fmla="*/ 57151 w 272825"/>
                <a:gd name="connsiteY7-86" fmla="*/ 3776661 h 3776662"/>
                <a:gd name="connsiteX8-87" fmla="*/ 0 w 272825"/>
                <a:gd name="connsiteY8-88" fmla="*/ 3776662 h 3776662"/>
                <a:gd name="connsiteX9-89" fmla="*/ 1 w 272825"/>
                <a:gd name="connsiteY9-90" fmla="*/ 3609974 h 3776662"/>
                <a:gd name="connsiteX10" fmla="*/ 0 w 272825"/>
                <a:gd name="connsiteY10" fmla="*/ 0 h 3776662"/>
                <a:gd name="connsiteX0-91" fmla="*/ 0 w 273845"/>
                <a:gd name="connsiteY0-92" fmla="*/ 0 h 3776662"/>
                <a:gd name="connsiteX1-93" fmla="*/ 272825 w 273845"/>
                <a:gd name="connsiteY1-94" fmla="*/ 0 h 3776662"/>
                <a:gd name="connsiteX2-95" fmla="*/ 273845 w 273845"/>
                <a:gd name="connsiteY2-96" fmla="*/ 3581399 h 3776662"/>
                <a:gd name="connsiteX3-97" fmla="*/ 272825 w 273845"/>
                <a:gd name="connsiteY3-98" fmla="*/ 3776662 h 3776662"/>
                <a:gd name="connsiteX4-99" fmla="*/ 252414 w 273845"/>
                <a:gd name="connsiteY4-100" fmla="*/ 3776661 h 3776662"/>
                <a:gd name="connsiteX5-101" fmla="*/ 221457 w 273845"/>
                <a:gd name="connsiteY5-102" fmla="*/ 3774280 h 3776662"/>
                <a:gd name="connsiteX6-103" fmla="*/ 166689 w 273845"/>
                <a:gd name="connsiteY6-104" fmla="*/ 3776661 h 3776662"/>
                <a:gd name="connsiteX7-105" fmla="*/ 107157 w 273845"/>
                <a:gd name="connsiteY7-106" fmla="*/ 3774280 h 3776662"/>
                <a:gd name="connsiteX8-107" fmla="*/ 57151 w 273845"/>
                <a:gd name="connsiteY8-108" fmla="*/ 3776661 h 3776662"/>
                <a:gd name="connsiteX9-109" fmla="*/ 0 w 273845"/>
                <a:gd name="connsiteY9-110" fmla="*/ 3776662 h 3776662"/>
                <a:gd name="connsiteX10-111" fmla="*/ 1 w 273845"/>
                <a:gd name="connsiteY10-112" fmla="*/ 3609974 h 3776662"/>
                <a:gd name="connsiteX11" fmla="*/ 0 w 273845"/>
                <a:gd name="connsiteY11" fmla="*/ 0 h 3776662"/>
                <a:gd name="connsiteX0-113" fmla="*/ 0 w 273845"/>
                <a:gd name="connsiteY0-114" fmla="*/ 0 h 3776662"/>
                <a:gd name="connsiteX1-115" fmla="*/ 272825 w 273845"/>
                <a:gd name="connsiteY1-116" fmla="*/ 0 h 3776662"/>
                <a:gd name="connsiteX2-117" fmla="*/ 273845 w 273845"/>
                <a:gd name="connsiteY2-118" fmla="*/ 3581399 h 3776662"/>
                <a:gd name="connsiteX3-119" fmla="*/ 252414 w 273845"/>
                <a:gd name="connsiteY3-120" fmla="*/ 3776661 h 3776662"/>
                <a:gd name="connsiteX4-121" fmla="*/ 221457 w 273845"/>
                <a:gd name="connsiteY4-122" fmla="*/ 3774280 h 3776662"/>
                <a:gd name="connsiteX5-123" fmla="*/ 166689 w 273845"/>
                <a:gd name="connsiteY5-124" fmla="*/ 3776661 h 3776662"/>
                <a:gd name="connsiteX6-125" fmla="*/ 107157 w 273845"/>
                <a:gd name="connsiteY6-126" fmla="*/ 3774280 h 3776662"/>
                <a:gd name="connsiteX7-127" fmla="*/ 57151 w 273845"/>
                <a:gd name="connsiteY7-128" fmla="*/ 3776661 h 3776662"/>
                <a:gd name="connsiteX8-129" fmla="*/ 0 w 273845"/>
                <a:gd name="connsiteY8-130" fmla="*/ 3776662 h 3776662"/>
                <a:gd name="connsiteX9-131" fmla="*/ 1 w 273845"/>
                <a:gd name="connsiteY9-132" fmla="*/ 3609974 h 3776662"/>
                <a:gd name="connsiteX10-133" fmla="*/ 0 w 273845"/>
                <a:gd name="connsiteY10-134" fmla="*/ 0 h 3776662"/>
                <a:gd name="connsiteX0-135" fmla="*/ 0 w 273845"/>
                <a:gd name="connsiteY0-136" fmla="*/ 0 h 3776661"/>
                <a:gd name="connsiteX1-137" fmla="*/ 272825 w 273845"/>
                <a:gd name="connsiteY1-138" fmla="*/ 0 h 3776661"/>
                <a:gd name="connsiteX2-139" fmla="*/ 273845 w 273845"/>
                <a:gd name="connsiteY2-140" fmla="*/ 3581399 h 3776661"/>
                <a:gd name="connsiteX3-141" fmla="*/ 252414 w 273845"/>
                <a:gd name="connsiteY3-142" fmla="*/ 3776661 h 3776661"/>
                <a:gd name="connsiteX4-143" fmla="*/ 221457 w 273845"/>
                <a:gd name="connsiteY4-144" fmla="*/ 3774280 h 3776661"/>
                <a:gd name="connsiteX5-145" fmla="*/ 166689 w 273845"/>
                <a:gd name="connsiteY5-146" fmla="*/ 3776661 h 3776661"/>
                <a:gd name="connsiteX6-147" fmla="*/ 107157 w 273845"/>
                <a:gd name="connsiteY6-148" fmla="*/ 3774280 h 3776661"/>
                <a:gd name="connsiteX7-149" fmla="*/ 57151 w 273845"/>
                <a:gd name="connsiteY7-150" fmla="*/ 3776661 h 3776661"/>
                <a:gd name="connsiteX8-151" fmla="*/ 1 w 273845"/>
                <a:gd name="connsiteY8-152" fmla="*/ 3609974 h 3776661"/>
                <a:gd name="connsiteX9-153" fmla="*/ 0 w 273845"/>
                <a:gd name="connsiteY9-154" fmla="*/ 0 h 3776661"/>
                <a:gd name="connsiteX0-155" fmla="*/ 0 w 273845"/>
                <a:gd name="connsiteY0-156" fmla="*/ 0 h 3776661"/>
                <a:gd name="connsiteX1-157" fmla="*/ 272825 w 273845"/>
                <a:gd name="connsiteY1-158" fmla="*/ 0 h 3776661"/>
                <a:gd name="connsiteX2-159" fmla="*/ 273845 w 273845"/>
                <a:gd name="connsiteY2-160" fmla="*/ 3581399 h 3776661"/>
                <a:gd name="connsiteX3-161" fmla="*/ 252414 w 273845"/>
                <a:gd name="connsiteY3-162" fmla="*/ 3776661 h 3776661"/>
                <a:gd name="connsiteX4-163" fmla="*/ 221457 w 273845"/>
                <a:gd name="connsiteY4-164" fmla="*/ 3774280 h 3776661"/>
                <a:gd name="connsiteX5-165" fmla="*/ 166689 w 273845"/>
                <a:gd name="connsiteY5-166" fmla="*/ 3776661 h 3776661"/>
                <a:gd name="connsiteX6-167" fmla="*/ 104776 w 273845"/>
                <a:gd name="connsiteY6-168" fmla="*/ 3664743 h 3776661"/>
                <a:gd name="connsiteX7-169" fmla="*/ 57151 w 273845"/>
                <a:gd name="connsiteY7-170" fmla="*/ 3776661 h 3776661"/>
                <a:gd name="connsiteX8-171" fmla="*/ 1 w 273845"/>
                <a:gd name="connsiteY8-172" fmla="*/ 3609974 h 3776661"/>
                <a:gd name="connsiteX9-173" fmla="*/ 0 w 273845"/>
                <a:gd name="connsiteY9-174" fmla="*/ 0 h 3776661"/>
                <a:gd name="connsiteX0-175" fmla="*/ 0 w 273845"/>
                <a:gd name="connsiteY0-176" fmla="*/ 0 h 3776661"/>
                <a:gd name="connsiteX1-177" fmla="*/ 272825 w 273845"/>
                <a:gd name="connsiteY1-178" fmla="*/ 0 h 3776661"/>
                <a:gd name="connsiteX2-179" fmla="*/ 273845 w 273845"/>
                <a:gd name="connsiteY2-180" fmla="*/ 3581399 h 3776661"/>
                <a:gd name="connsiteX3-181" fmla="*/ 252414 w 273845"/>
                <a:gd name="connsiteY3-182" fmla="*/ 3776661 h 3776661"/>
                <a:gd name="connsiteX4-183" fmla="*/ 221457 w 273845"/>
                <a:gd name="connsiteY4-184" fmla="*/ 3774280 h 3776661"/>
                <a:gd name="connsiteX5-185" fmla="*/ 166689 w 273845"/>
                <a:gd name="connsiteY5-186" fmla="*/ 3776661 h 3776661"/>
                <a:gd name="connsiteX6-187" fmla="*/ 104776 w 273845"/>
                <a:gd name="connsiteY6-188" fmla="*/ 3664743 h 3776661"/>
                <a:gd name="connsiteX7-189" fmla="*/ 57151 w 273845"/>
                <a:gd name="connsiteY7-190" fmla="*/ 3750467 h 3776661"/>
                <a:gd name="connsiteX8-191" fmla="*/ 1 w 273845"/>
                <a:gd name="connsiteY8-192" fmla="*/ 3609974 h 3776661"/>
                <a:gd name="connsiteX9-193" fmla="*/ 0 w 273845"/>
                <a:gd name="connsiteY9-194" fmla="*/ 0 h 3776661"/>
                <a:gd name="connsiteX0-195" fmla="*/ 0 w 273845"/>
                <a:gd name="connsiteY0-196" fmla="*/ 0 h 3776661"/>
                <a:gd name="connsiteX1-197" fmla="*/ 272825 w 273845"/>
                <a:gd name="connsiteY1-198" fmla="*/ 0 h 3776661"/>
                <a:gd name="connsiteX2-199" fmla="*/ 273845 w 273845"/>
                <a:gd name="connsiteY2-200" fmla="*/ 3581399 h 3776661"/>
                <a:gd name="connsiteX3-201" fmla="*/ 252414 w 273845"/>
                <a:gd name="connsiteY3-202" fmla="*/ 3776661 h 3776661"/>
                <a:gd name="connsiteX4-203" fmla="*/ 228601 w 273845"/>
                <a:gd name="connsiteY4-204" fmla="*/ 3629023 h 3776661"/>
                <a:gd name="connsiteX5-205" fmla="*/ 166689 w 273845"/>
                <a:gd name="connsiteY5-206" fmla="*/ 3776661 h 3776661"/>
                <a:gd name="connsiteX6-207" fmla="*/ 104776 w 273845"/>
                <a:gd name="connsiteY6-208" fmla="*/ 3664743 h 3776661"/>
                <a:gd name="connsiteX7-209" fmla="*/ 57151 w 273845"/>
                <a:gd name="connsiteY7-210" fmla="*/ 3750467 h 3776661"/>
                <a:gd name="connsiteX8-211" fmla="*/ 1 w 273845"/>
                <a:gd name="connsiteY8-212" fmla="*/ 3609974 h 3776661"/>
                <a:gd name="connsiteX9-213" fmla="*/ 0 w 273845"/>
                <a:gd name="connsiteY9-214" fmla="*/ 0 h 3776661"/>
                <a:gd name="connsiteX0-215" fmla="*/ 0 w 273845"/>
                <a:gd name="connsiteY0-216" fmla="*/ 0 h 3776661"/>
                <a:gd name="connsiteX1-217" fmla="*/ 272825 w 273845"/>
                <a:gd name="connsiteY1-218" fmla="*/ 0 h 3776661"/>
                <a:gd name="connsiteX2-219" fmla="*/ 273845 w 273845"/>
                <a:gd name="connsiteY2-220" fmla="*/ 3581399 h 3776661"/>
                <a:gd name="connsiteX3-221" fmla="*/ 250032 w 273845"/>
                <a:gd name="connsiteY3-222" fmla="*/ 3695699 h 3776661"/>
                <a:gd name="connsiteX4-223" fmla="*/ 228601 w 273845"/>
                <a:gd name="connsiteY4-224" fmla="*/ 3629023 h 3776661"/>
                <a:gd name="connsiteX5-225" fmla="*/ 166689 w 273845"/>
                <a:gd name="connsiteY5-226" fmla="*/ 3776661 h 3776661"/>
                <a:gd name="connsiteX6-227" fmla="*/ 104776 w 273845"/>
                <a:gd name="connsiteY6-228" fmla="*/ 3664743 h 3776661"/>
                <a:gd name="connsiteX7-229" fmla="*/ 57151 w 273845"/>
                <a:gd name="connsiteY7-230" fmla="*/ 3750467 h 3776661"/>
                <a:gd name="connsiteX8-231" fmla="*/ 1 w 273845"/>
                <a:gd name="connsiteY8-232" fmla="*/ 3609974 h 3776661"/>
                <a:gd name="connsiteX9-233" fmla="*/ 0 w 273845"/>
                <a:gd name="connsiteY9-234" fmla="*/ 0 h 3776661"/>
                <a:gd name="connsiteX0-235" fmla="*/ 0 w 273845"/>
                <a:gd name="connsiteY0-236" fmla="*/ 0 h 3776661"/>
                <a:gd name="connsiteX1-237" fmla="*/ 272825 w 273845"/>
                <a:gd name="connsiteY1-238" fmla="*/ 0 h 3776661"/>
                <a:gd name="connsiteX2-239" fmla="*/ 273845 w 273845"/>
                <a:gd name="connsiteY2-240" fmla="*/ 3581399 h 3776661"/>
                <a:gd name="connsiteX3-241" fmla="*/ 247651 w 273845"/>
                <a:gd name="connsiteY3-242" fmla="*/ 3702843 h 3776661"/>
                <a:gd name="connsiteX4-243" fmla="*/ 228601 w 273845"/>
                <a:gd name="connsiteY4-244" fmla="*/ 3629023 h 3776661"/>
                <a:gd name="connsiteX5-245" fmla="*/ 166689 w 273845"/>
                <a:gd name="connsiteY5-246" fmla="*/ 3776661 h 3776661"/>
                <a:gd name="connsiteX6-247" fmla="*/ 104776 w 273845"/>
                <a:gd name="connsiteY6-248" fmla="*/ 3664743 h 3776661"/>
                <a:gd name="connsiteX7-249" fmla="*/ 57151 w 273845"/>
                <a:gd name="connsiteY7-250" fmla="*/ 3750467 h 3776661"/>
                <a:gd name="connsiteX8-251" fmla="*/ 1 w 273845"/>
                <a:gd name="connsiteY8-252" fmla="*/ 3609974 h 3776661"/>
                <a:gd name="connsiteX9-253" fmla="*/ 0 w 273845"/>
                <a:gd name="connsiteY9-254" fmla="*/ 0 h 3776661"/>
                <a:gd name="connsiteX0-255" fmla="*/ 0 w 273845"/>
                <a:gd name="connsiteY0-256" fmla="*/ 0 h 3776661"/>
                <a:gd name="connsiteX1-257" fmla="*/ 272825 w 273845"/>
                <a:gd name="connsiteY1-258" fmla="*/ 0 h 3776661"/>
                <a:gd name="connsiteX2-259" fmla="*/ 273845 w 273845"/>
                <a:gd name="connsiteY2-260" fmla="*/ 3581399 h 3776661"/>
                <a:gd name="connsiteX3-261" fmla="*/ 247651 w 273845"/>
                <a:gd name="connsiteY3-262" fmla="*/ 3702843 h 3776661"/>
                <a:gd name="connsiteX4-263" fmla="*/ 228601 w 273845"/>
                <a:gd name="connsiteY4-264" fmla="*/ 3629023 h 3776661"/>
                <a:gd name="connsiteX5-265" fmla="*/ 166689 w 273845"/>
                <a:gd name="connsiteY5-266" fmla="*/ 3776661 h 3776661"/>
                <a:gd name="connsiteX6-267" fmla="*/ 104776 w 273845"/>
                <a:gd name="connsiteY6-268" fmla="*/ 3664743 h 3776661"/>
                <a:gd name="connsiteX7-269" fmla="*/ 57151 w 273845"/>
                <a:gd name="connsiteY7-270" fmla="*/ 3750467 h 3776661"/>
                <a:gd name="connsiteX8-271" fmla="*/ 1 w 273845"/>
                <a:gd name="connsiteY8-272" fmla="*/ 3609974 h 3776661"/>
                <a:gd name="connsiteX9-273" fmla="*/ 0 w 273845"/>
                <a:gd name="connsiteY9-274" fmla="*/ 0 h 3776661"/>
                <a:gd name="connsiteX0-275" fmla="*/ 0 w 273845"/>
                <a:gd name="connsiteY0-276" fmla="*/ 0 h 3776661"/>
                <a:gd name="connsiteX1-277" fmla="*/ 272825 w 273845"/>
                <a:gd name="connsiteY1-278" fmla="*/ 0 h 3776661"/>
                <a:gd name="connsiteX2-279" fmla="*/ 273845 w 273845"/>
                <a:gd name="connsiteY2-280" fmla="*/ 3581399 h 3776661"/>
                <a:gd name="connsiteX3-281" fmla="*/ 247651 w 273845"/>
                <a:gd name="connsiteY3-282" fmla="*/ 3702843 h 3776661"/>
                <a:gd name="connsiteX4-283" fmla="*/ 228601 w 273845"/>
                <a:gd name="connsiteY4-284" fmla="*/ 3629023 h 3776661"/>
                <a:gd name="connsiteX5-285" fmla="*/ 166689 w 273845"/>
                <a:gd name="connsiteY5-286" fmla="*/ 3776661 h 3776661"/>
                <a:gd name="connsiteX6-287" fmla="*/ 104776 w 273845"/>
                <a:gd name="connsiteY6-288" fmla="*/ 3664743 h 3776661"/>
                <a:gd name="connsiteX7-289" fmla="*/ 57151 w 273845"/>
                <a:gd name="connsiteY7-290" fmla="*/ 3750467 h 3776661"/>
                <a:gd name="connsiteX8-291" fmla="*/ 1 w 273845"/>
                <a:gd name="connsiteY8-292" fmla="*/ 3609974 h 3776661"/>
                <a:gd name="connsiteX9-293" fmla="*/ 0 w 273845"/>
                <a:gd name="connsiteY9-294" fmla="*/ 0 h 3776661"/>
                <a:gd name="connsiteX0-295" fmla="*/ 0 w 273845"/>
                <a:gd name="connsiteY0-296" fmla="*/ 0 h 3776661"/>
                <a:gd name="connsiteX1-297" fmla="*/ 272825 w 273845"/>
                <a:gd name="connsiteY1-298" fmla="*/ 0 h 3776661"/>
                <a:gd name="connsiteX2-299" fmla="*/ 273845 w 273845"/>
                <a:gd name="connsiteY2-300" fmla="*/ 3581399 h 3776661"/>
                <a:gd name="connsiteX3-301" fmla="*/ 247651 w 273845"/>
                <a:gd name="connsiteY3-302" fmla="*/ 3702843 h 3776661"/>
                <a:gd name="connsiteX4-303" fmla="*/ 228601 w 273845"/>
                <a:gd name="connsiteY4-304" fmla="*/ 3629023 h 3776661"/>
                <a:gd name="connsiteX5-305" fmla="*/ 166689 w 273845"/>
                <a:gd name="connsiteY5-306" fmla="*/ 3776661 h 3776661"/>
                <a:gd name="connsiteX6-307" fmla="*/ 104776 w 273845"/>
                <a:gd name="connsiteY6-308" fmla="*/ 3664743 h 3776661"/>
                <a:gd name="connsiteX7-309" fmla="*/ 57151 w 273845"/>
                <a:gd name="connsiteY7-310" fmla="*/ 3750467 h 3776661"/>
                <a:gd name="connsiteX8-311" fmla="*/ 1 w 273845"/>
                <a:gd name="connsiteY8-312" fmla="*/ 3609974 h 3776661"/>
                <a:gd name="connsiteX9-313" fmla="*/ 0 w 273845"/>
                <a:gd name="connsiteY9-314" fmla="*/ 0 h 3776661"/>
                <a:gd name="connsiteX0-315" fmla="*/ 0 w 273845"/>
                <a:gd name="connsiteY0-316" fmla="*/ 0 h 3776661"/>
                <a:gd name="connsiteX1-317" fmla="*/ 272825 w 273845"/>
                <a:gd name="connsiteY1-318" fmla="*/ 0 h 3776661"/>
                <a:gd name="connsiteX2-319" fmla="*/ 273845 w 273845"/>
                <a:gd name="connsiteY2-320" fmla="*/ 3581399 h 3776661"/>
                <a:gd name="connsiteX3-321" fmla="*/ 247651 w 273845"/>
                <a:gd name="connsiteY3-322" fmla="*/ 3702843 h 3776661"/>
                <a:gd name="connsiteX4-323" fmla="*/ 228601 w 273845"/>
                <a:gd name="connsiteY4-324" fmla="*/ 3629023 h 3776661"/>
                <a:gd name="connsiteX5-325" fmla="*/ 166689 w 273845"/>
                <a:gd name="connsiteY5-326" fmla="*/ 3776661 h 3776661"/>
                <a:gd name="connsiteX6-327" fmla="*/ 104776 w 273845"/>
                <a:gd name="connsiteY6-328" fmla="*/ 3664743 h 3776661"/>
                <a:gd name="connsiteX7-329" fmla="*/ 57151 w 273845"/>
                <a:gd name="connsiteY7-330" fmla="*/ 3750467 h 3776661"/>
                <a:gd name="connsiteX8-331" fmla="*/ 1 w 273845"/>
                <a:gd name="connsiteY8-332" fmla="*/ 3609974 h 3776661"/>
                <a:gd name="connsiteX9-333" fmla="*/ 0 w 273845"/>
                <a:gd name="connsiteY9-334" fmla="*/ 0 h 3776661"/>
                <a:gd name="connsiteX0-335" fmla="*/ 0 w 273845"/>
                <a:gd name="connsiteY0-336" fmla="*/ 0 h 3776661"/>
                <a:gd name="connsiteX1-337" fmla="*/ 272825 w 273845"/>
                <a:gd name="connsiteY1-338" fmla="*/ 0 h 3776661"/>
                <a:gd name="connsiteX2-339" fmla="*/ 273845 w 273845"/>
                <a:gd name="connsiteY2-340" fmla="*/ 3581399 h 3776661"/>
                <a:gd name="connsiteX3-341" fmla="*/ 247651 w 273845"/>
                <a:gd name="connsiteY3-342" fmla="*/ 3702843 h 3776661"/>
                <a:gd name="connsiteX4-343" fmla="*/ 228601 w 273845"/>
                <a:gd name="connsiteY4-344" fmla="*/ 3629023 h 3776661"/>
                <a:gd name="connsiteX5-345" fmla="*/ 166689 w 273845"/>
                <a:gd name="connsiteY5-346" fmla="*/ 3776661 h 3776661"/>
                <a:gd name="connsiteX6-347" fmla="*/ 104776 w 273845"/>
                <a:gd name="connsiteY6-348" fmla="*/ 3664743 h 3776661"/>
                <a:gd name="connsiteX7-349" fmla="*/ 57151 w 273845"/>
                <a:gd name="connsiteY7-350" fmla="*/ 3750467 h 3776661"/>
                <a:gd name="connsiteX8-351" fmla="*/ 1 w 273845"/>
                <a:gd name="connsiteY8-352" fmla="*/ 3609974 h 3776661"/>
                <a:gd name="connsiteX9-353" fmla="*/ 0 w 273845"/>
                <a:gd name="connsiteY9-354" fmla="*/ 0 h 3776661"/>
                <a:gd name="connsiteX0-355" fmla="*/ 0 w 273845"/>
                <a:gd name="connsiteY0-356" fmla="*/ 0 h 3776887"/>
                <a:gd name="connsiteX1-357" fmla="*/ 272825 w 273845"/>
                <a:gd name="connsiteY1-358" fmla="*/ 0 h 3776887"/>
                <a:gd name="connsiteX2-359" fmla="*/ 273845 w 273845"/>
                <a:gd name="connsiteY2-360" fmla="*/ 3581399 h 3776887"/>
                <a:gd name="connsiteX3-361" fmla="*/ 247651 w 273845"/>
                <a:gd name="connsiteY3-362" fmla="*/ 3702843 h 3776887"/>
                <a:gd name="connsiteX4-363" fmla="*/ 228601 w 273845"/>
                <a:gd name="connsiteY4-364" fmla="*/ 3629023 h 3776887"/>
                <a:gd name="connsiteX5-365" fmla="*/ 166689 w 273845"/>
                <a:gd name="connsiteY5-366" fmla="*/ 3776661 h 3776887"/>
                <a:gd name="connsiteX6-367" fmla="*/ 104776 w 273845"/>
                <a:gd name="connsiteY6-368" fmla="*/ 3664743 h 3776887"/>
                <a:gd name="connsiteX7-369" fmla="*/ 57151 w 273845"/>
                <a:gd name="connsiteY7-370" fmla="*/ 3750467 h 3776887"/>
                <a:gd name="connsiteX8-371" fmla="*/ 1 w 273845"/>
                <a:gd name="connsiteY8-372" fmla="*/ 3609974 h 3776887"/>
                <a:gd name="connsiteX9-373" fmla="*/ 0 w 273845"/>
                <a:gd name="connsiteY9-374" fmla="*/ 0 h 3776887"/>
                <a:gd name="connsiteX0-375" fmla="*/ 0 w 273845"/>
                <a:gd name="connsiteY0-376" fmla="*/ 0 h 3776887"/>
                <a:gd name="connsiteX1-377" fmla="*/ 272825 w 273845"/>
                <a:gd name="connsiteY1-378" fmla="*/ 0 h 3776887"/>
                <a:gd name="connsiteX2-379" fmla="*/ 273845 w 273845"/>
                <a:gd name="connsiteY2-380" fmla="*/ 3581399 h 3776887"/>
                <a:gd name="connsiteX3-381" fmla="*/ 247651 w 273845"/>
                <a:gd name="connsiteY3-382" fmla="*/ 3702843 h 3776887"/>
                <a:gd name="connsiteX4-383" fmla="*/ 228601 w 273845"/>
                <a:gd name="connsiteY4-384" fmla="*/ 3629023 h 3776887"/>
                <a:gd name="connsiteX5-385" fmla="*/ 166689 w 273845"/>
                <a:gd name="connsiteY5-386" fmla="*/ 3776661 h 3776887"/>
                <a:gd name="connsiteX6-387" fmla="*/ 104776 w 273845"/>
                <a:gd name="connsiteY6-388" fmla="*/ 3664743 h 3776887"/>
                <a:gd name="connsiteX7-389" fmla="*/ 57151 w 273845"/>
                <a:gd name="connsiteY7-390" fmla="*/ 3750467 h 3776887"/>
                <a:gd name="connsiteX8-391" fmla="*/ 1 w 273845"/>
                <a:gd name="connsiteY8-392" fmla="*/ 3609974 h 3776887"/>
                <a:gd name="connsiteX9-393" fmla="*/ 0 w 273845"/>
                <a:gd name="connsiteY9-394" fmla="*/ 0 h 3776887"/>
                <a:gd name="connsiteX0-395" fmla="*/ 0 w 273845"/>
                <a:gd name="connsiteY0-396" fmla="*/ 0 h 3776887"/>
                <a:gd name="connsiteX1-397" fmla="*/ 272825 w 273845"/>
                <a:gd name="connsiteY1-398" fmla="*/ 0 h 3776887"/>
                <a:gd name="connsiteX2-399" fmla="*/ 273845 w 273845"/>
                <a:gd name="connsiteY2-400" fmla="*/ 3581399 h 3776887"/>
                <a:gd name="connsiteX3-401" fmla="*/ 247651 w 273845"/>
                <a:gd name="connsiteY3-402" fmla="*/ 3702843 h 3776887"/>
                <a:gd name="connsiteX4-403" fmla="*/ 228601 w 273845"/>
                <a:gd name="connsiteY4-404" fmla="*/ 3629023 h 3776887"/>
                <a:gd name="connsiteX5-405" fmla="*/ 166689 w 273845"/>
                <a:gd name="connsiteY5-406" fmla="*/ 3776661 h 3776887"/>
                <a:gd name="connsiteX6-407" fmla="*/ 104776 w 273845"/>
                <a:gd name="connsiteY6-408" fmla="*/ 3664743 h 3776887"/>
                <a:gd name="connsiteX7-409" fmla="*/ 57151 w 273845"/>
                <a:gd name="connsiteY7-410" fmla="*/ 3750467 h 3776887"/>
                <a:gd name="connsiteX8-411" fmla="*/ 1 w 273845"/>
                <a:gd name="connsiteY8-412" fmla="*/ 3609974 h 3776887"/>
                <a:gd name="connsiteX9-413" fmla="*/ 0 w 273845"/>
                <a:gd name="connsiteY9-414" fmla="*/ 0 h 3776887"/>
                <a:gd name="connsiteX0-415" fmla="*/ 0 w 273845"/>
                <a:gd name="connsiteY0-416" fmla="*/ 0 h 3776859"/>
                <a:gd name="connsiteX1-417" fmla="*/ 272825 w 273845"/>
                <a:gd name="connsiteY1-418" fmla="*/ 0 h 3776859"/>
                <a:gd name="connsiteX2-419" fmla="*/ 273845 w 273845"/>
                <a:gd name="connsiteY2-420" fmla="*/ 3581399 h 3776859"/>
                <a:gd name="connsiteX3-421" fmla="*/ 247651 w 273845"/>
                <a:gd name="connsiteY3-422" fmla="*/ 3702843 h 3776859"/>
                <a:gd name="connsiteX4-423" fmla="*/ 223839 w 273845"/>
                <a:gd name="connsiteY4-424" fmla="*/ 3631404 h 3776859"/>
                <a:gd name="connsiteX5-425" fmla="*/ 166689 w 273845"/>
                <a:gd name="connsiteY5-426" fmla="*/ 3776661 h 3776859"/>
                <a:gd name="connsiteX6-427" fmla="*/ 104776 w 273845"/>
                <a:gd name="connsiteY6-428" fmla="*/ 3664743 h 3776859"/>
                <a:gd name="connsiteX7-429" fmla="*/ 57151 w 273845"/>
                <a:gd name="connsiteY7-430" fmla="*/ 3750467 h 3776859"/>
                <a:gd name="connsiteX8-431" fmla="*/ 1 w 273845"/>
                <a:gd name="connsiteY8-432" fmla="*/ 3609974 h 3776859"/>
                <a:gd name="connsiteX9-433" fmla="*/ 0 w 273845"/>
                <a:gd name="connsiteY9-434" fmla="*/ 0 h 3776859"/>
                <a:gd name="connsiteX0-435" fmla="*/ 0 w 273845"/>
                <a:gd name="connsiteY0-436" fmla="*/ 0 h 3776859"/>
                <a:gd name="connsiteX1-437" fmla="*/ 272825 w 273845"/>
                <a:gd name="connsiteY1-438" fmla="*/ 0 h 3776859"/>
                <a:gd name="connsiteX2-439" fmla="*/ 273845 w 273845"/>
                <a:gd name="connsiteY2-440" fmla="*/ 3581399 h 3776859"/>
                <a:gd name="connsiteX3-441" fmla="*/ 247651 w 273845"/>
                <a:gd name="connsiteY3-442" fmla="*/ 3702843 h 3776859"/>
                <a:gd name="connsiteX4-443" fmla="*/ 223839 w 273845"/>
                <a:gd name="connsiteY4-444" fmla="*/ 3631404 h 3776859"/>
                <a:gd name="connsiteX5-445" fmla="*/ 166689 w 273845"/>
                <a:gd name="connsiteY5-446" fmla="*/ 3776661 h 3776859"/>
                <a:gd name="connsiteX6-447" fmla="*/ 104776 w 273845"/>
                <a:gd name="connsiteY6-448" fmla="*/ 3664743 h 3776859"/>
                <a:gd name="connsiteX7-449" fmla="*/ 57151 w 273845"/>
                <a:gd name="connsiteY7-450" fmla="*/ 3750467 h 3776859"/>
                <a:gd name="connsiteX8-451" fmla="*/ 1 w 273845"/>
                <a:gd name="connsiteY8-452" fmla="*/ 3609974 h 3776859"/>
                <a:gd name="connsiteX9-453" fmla="*/ 0 w 273845"/>
                <a:gd name="connsiteY9-454" fmla="*/ 0 h 3776859"/>
                <a:gd name="connsiteX0-455" fmla="*/ 0 w 273894"/>
                <a:gd name="connsiteY0-456" fmla="*/ 0 h 3776859"/>
                <a:gd name="connsiteX1-457" fmla="*/ 272825 w 273894"/>
                <a:gd name="connsiteY1-458" fmla="*/ 0 h 3776859"/>
                <a:gd name="connsiteX2-459" fmla="*/ 273845 w 273894"/>
                <a:gd name="connsiteY2-460" fmla="*/ 3581399 h 3776859"/>
                <a:gd name="connsiteX3-461" fmla="*/ 247651 w 273894"/>
                <a:gd name="connsiteY3-462" fmla="*/ 3702843 h 3776859"/>
                <a:gd name="connsiteX4-463" fmla="*/ 223839 w 273894"/>
                <a:gd name="connsiteY4-464" fmla="*/ 3631404 h 3776859"/>
                <a:gd name="connsiteX5-465" fmla="*/ 166689 w 273894"/>
                <a:gd name="connsiteY5-466" fmla="*/ 3776661 h 3776859"/>
                <a:gd name="connsiteX6-467" fmla="*/ 104776 w 273894"/>
                <a:gd name="connsiteY6-468" fmla="*/ 3664743 h 3776859"/>
                <a:gd name="connsiteX7-469" fmla="*/ 57151 w 273894"/>
                <a:gd name="connsiteY7-470" fmla="*/ 3750467 h 3776859"/>
                <a:gd name="connsiteX8-471" fmla="*/ 1 w 273894"/>
                <a:gd name="connsiteY8-472" fmla="*/ 3609974 h 3776859"/>
                <a:gd name="connsiteX9-473" fmla="*/ 0 w 273894"/>
                <a:gd name="connsiteY9-474" fmla="*/ 0 h 3776859"/>
                <a:gd name="connsiteX0-475" fmla="*/ 0 w 273894"/>
                <a:gd name="connsiteY0-476" fmla="*/ 0 h 3776859"/>
                <a:gd name="connsiteX1-477" fmla="*/ 272825 w 273894"/>
                <a:gd name="connsiteY1-478" fmla="*/ 0 h 3776859"/>
                <a:gd name="connsiteX2-479" fmla="*/ 273845 w 273894"/>
                <a:gd name="connsiteY2-480" fmla="*/ 3581399 h 3776859"/>
                <a:gd name="connsiteX3-481" fmla="*/ 247651 w 273894"/>
                <a:gd name="connsiteY3-482" fmla="*/ 3702843 h 3776859"/>
                <a:gd name="connsiteX4-483" fmla="*/ 223839 w 273894"/>
                <a:gd name="connsiteY4-484" fmla="*/ 3631404 h 3776859"/>
                <a:gd name="connsiteX5-485" fmla="*/ 166689 w 273894"/>
                <a:gd name="connsiteY5-486" fmla="*/ 3776661 h 3776859"/>
                <a:gd name="connsiteX6-487" fmla="*/ 104776 w 273894"/>
                <a:gd name="connsiteY6-488" fmla="*/ 3664743 h 3776859"/>
                <a:gd name="connsiteX7-489" fmla="*/ 57151 w 273894"/>
                <a:gd name="connsiteY7-490" fmla="*/ 3750467 h 3776859"/>
                <a:gd name="connsiteX8-491" fmla="*/ 1 w 273894"/>
                <a:gd name="connsiteY8-492" fmla="*/ 3609974 h 3776859"/>
                <a:gd name="connsiteX9-493" fmla="*/ 0 w 273894"/>
                <a:gd name="connsiteY9-494" fmla="*/ 0 h 3776859"/>
                <a:gd name="connsiteX0-495" fmla="*/ 0 w 273845"/>
                <a:gd name="connsiteY0-496" fmla="*/ 0 h 3776859"/>
                <a:gd name="connsiteX1-497" fmla="*/ 272825 w 273845"/>
                <a:gd name="connsiteY1-498" fmla="*/ 0 h 3776859"/>
                <a:gd name="connsiteX2-499" fmla="*/ 273845 w 273845"/>
                <a:gd name="connsiteY2-500" fmla="*/ 3581399 h 3776859"/>
                <a:gd name="connsiteX3-501" fmla="*/ 247651 w 273845"/>
                <a:gd name="connsiteY3-502" fmla="*/ 3702843 h 3776859"/>
                <a:gd name="connsiteX4-503" fmla="*/ 223839 w 273845"/>
                <a:gd name="connsiteY4-504" fmla="*/ 3631404 h 3776859"/>
                <a:gd name="connsiteX5-505" fmla="*/ 166689 w 273845"/>
                <a:gd name="connsiteY5-506" fmla="*/ 3776661 h 3776859"/>
                <a:gd name="connsiteX6-507" fmla="*/ 104776 w 273845"/>
                <a:gd name="connsiteY6-508" fmla="*/ 3664743 h 3776859"/>
                <a:gd name="connsiteX7-509" fmla="*/ 57151 w 273845"/>
                <a:gd name="connsiteY7-510" fmla="*/ 3750467 h 3776859"/>
                <a:gd name="connsiteX8-511" fmla="*/ 1 w 273845"/>
                <a:gd name="connsiteY8-512" fmla="*/ 3609974 h 3776859"/>
                <a:gd name="connsiteX9-513" fmla="*/ 0 w 273845"/>
                <a:gd name="connsiteY9-514" fmla="*/ 0 h 3776859"/>
                <a:gd name="connsiteX0-515" fmla="*/ 0 w 273845"/>
                <a:gd name="connsiteY0-516" fmla="*/ 0 h 3776859"/>
                <a:gd name="connsiteX1-517" fmla="*/ 272825 w 273845"/>
                <a:gd name="connsiteY1-518" fmla="*/ 0 h 3776859"/>
                <a:gd name="connsiteX2-519" fmla="*/ 273845 w 273845"/>
                <a:gd name="connsiteY2-520" fmla="*/ 3581399 h 3776859"/>
                <a:gd name="connsiteX3-521" fmla="*/ 252414 w 273845"/>
                <a:gd name="connsiteY3-522" fmla="*/ 3702843 h 3776859"/>
                <a:gd name="connsiteX4-523" fmla="*/ 223839 w 273845"/>
                <a:gd name="connsiteY4-524" fmla="*/ 3631404 h 3776859"/>
                <a:gd name="connsiteX5-525" fmla="*/ 166689 w 273845"/>
                <a:gd name="connsiteY5-526" fmla="*/ 3776661 h 3776859"/>
                <a:gd name="connsiteX6-527" fmla="*/ 104776 w 273845"/>
                <a:gd name="connsiteY6-528" fmla="*/ 3664743 h 3776859"/>
                <a:gd name="connsiteX7-529" fmla="*/ 57151 w 273845"/>
                <a:gd name="connsiteY7-530" fmla="*/ 3750467 h 3776859"/>
                <a:gd name="connsiteX8-531" fmla="*/ 1 w 273845"/>
                <a:gd name="connsiteY8-532" fmla="*/ 3609974 h 3776859"/>
                <a:gd name="connsiteX9-533" fmla="*/ 0 w 273845"/>
                <a:gd name="connsiteY9-534" fmla="*/ 0 h 3776859"/>
                <a:gd name="connsiteX0-535" fmla="*/ 0 w 273845"/>
                <a:gd name="connsiteY0-536" fmla="*/ 0 h 3776859"/>
                <a:gd name="connsiteX1-537" fmla="*/ 272825 w 273845"/>
                <a:gd name="connsiteY1-538" fmla="*/ 0 h 3776859"/>
                <a:gd name="connsiteX2-539" fmla="*/ 273845 w 273845"/>
                <a:gd name="connsiteY2-540" fmla="*/ 3581399 h 3776859"/>
                <a:gd name="connsiteX3-541" fmla="*/ 252414 w 273845"/>
                <a:gd name="connsiteY3-542" fmla="*/ 3702843 h 3776859"/>
                <a:gd name="connsiteX4-543" fmla="*/ 223839 w 273845"/>
                <a:gd name="connsiteY4-544" fmla="*/ 3631404 h 3776859"/>
                <a:gd name="connsiteX5-545" fmla="*/ 166689 w 273845"/>
                <a:gd name="connsiteY5-546" fmla="*/ 3776661 h 3776859"/>
                <a:gd name="connsiteX6-547" fmla="*/ 104776 w 273845"/>
                <a:gd name="connsiteY6-548" fmla="*/ 3664743 h 3776859"/>
                <a:gd name="connsiteX7-549" fmla="*/ 57151 w 273845"/>
                <a:gd name="connsiteY7-550" fmla="*/ 3750467 h 3776859"/>
                <a:gd name="connsiteX8-551" fmla="*/ 1 w 273845"/>
                <a:gd name="connsiteY8-552" fmla="*/ 3609974 h 3776859"/>
                <a:gd name="connsiteX9-553" fmla="*/ 0 w 273845"/>
                <a:gd name="connsiteY9-554" fmla="*/ 0 h 3776859"/>
                <a:gd name="connsiteX0-555" fmla="*/ 0 w 273845"/>
                <a:gd name="connsiteY0-556" fmla="*/ 0 h 3776859"/>
                <a:gd name="connsiteX1-557" fmla="*/ 272825 w 273845"/>
                <a:gd name="connsiteY1-558" fmla="*/ 0 h 3776859"/>
                <a:gd name="connsiteX2-559" fmla="*/ 273845 w 273845"/>
                <a:gd name="connsiteY2-560" fmla="*/ 3581399 h 3776859"/>
                <a:gd name="connsiteX3-561" fmla="*/ 245270 w 273845"/>
                <a:gd name="connsiteY3-562" fmla="*/ 3702843 h 3776859"/>
                <a:gd name="connsiteX4-563" fmla="*/ 223839 w 273845"/>
                <a:gd name="connsiteY4-564" fmla="*/ 3631404 h 3776859"/>
                <a:gd name="connsiteX5-565" fmla="*/ 166689 w 273845"/>
                <a:gd name="connsiteY5-566" fmla="*/ 3776661 h 3776859"/>
                <a:gd name="connsiteX6-567" fmla="*/ 104776 w 273845"/>
                <a:gd name="connsiteY6-568" fmla="*/ 3664743 h 3776859"/>
                <a:gd name="connsiteX7-569" fmla="*/ 57151 w 273845"/>
                <a:gd name="connsiteY7-570" fmla="*/ 3750467 h 3776859"/>
                <a:gd name="connsiteX8-571" fmla="*/ 1 w 273845"/>
                <a:gd name="connsiteY8-572" fmla="*/ 3609974 h 3776859"/>
                <a:gd name="connsiteX9-573" fmla="*/ 0 w 273845"/>
                <a:gd name="connsiteY9-574" fmla="*/ 0 h 3776859"/>
                <a:gd name="connsiteX0-575" fmla="*/ 0 w 273845"/>
                <a:gd name="connsiteY0-576" fmla="*/ 0 h 3776859"/>
                <a:gd name="connsiteX1-577" fmla="*/ 272825 w 273845"/>
                <a:gd name="connsiteY1-578" fmla="*/ 0 h 3776859"/>
                <a:gd name="connsiteX2-579" fmla="*/ 273845 w 273845"/>
                <a:gd name="connsiteY2-580" fmla="*/ 3581399 h 3776859"/>
                <a:gd name="connsiteX3-581" fmla="*/ 245270 w 273845"/>
                <a:gd name="connsiteY3-582" fmla="*/ 3702843 h 3776859"/>
                <a:gd name="connsiteX4-583" fmla="*/ 223839 w 273845"/>
                <a:gd name="connsiteY4-584" fmla="*/ 3631404 h 3776859"/>
                <a:gd name="connsiteX5-585" fmla="*/ 166689 w 273845"/>
                <a:gd name="connsiteY5-586" fmla="*/ 3776661 h 3776859"/>
                <a:gd name="connsiteX6-587" fmla="*/ 104776 w 273845"/>
                <a:gd name="connsiteY6-588" fmla="*/ 3664743 h 3776859"/>
                <a:gd name="connsiteX7-589" fmla="*/ 57151 w 273845"/>
                <a:gd name="connsiteY7-590" fmla="*/ 3750467 h 3776859"/>
                <a:gd name="connsiteX8-591" fmla="*/ 1 w 273845"/>
                <a:gd name="connsiteY8-592" fmla="*/ 3609974 h 3776859"/>
                <a:gd name="connsiteX9-593" fmla="*/ 0 w 273845"/>
                <a:gd name="connsiteY9-594" fmla="*/ 0 h 3776859"/>
                <a:gd name="connsiteX0-595" fmla="*/ 0 w 273845"/>
                <a:gd name="connsiteY0-596" fmla="*/ 0 h 3776859"/>
                <a:gd name="connsiteX1-597" fmla="*/ 272825 w 273845"/>
                <a:gd name="connsiteY1-598" fmla="*/ 0 h 3776859"/>
                <a:gd name="connsiteX2-599" fmla="*/ 273845 w 273845"/>
                <a:gd name="connsiteY2-600" fmla="*/ 3581399 h 3776859"/>
                <a:gd name="connsiteX3-601" fmla="*/ 245270 w 273845"/>
                <a:gd name="connsiteY3-602" fmla="*/ 3702843 h 3776859"/>
                <a:gd name="connsiteX4-603" fmla="*/ 223839 w 273845"/>
                <a:gd name="connsiteY4-604" fmla="*/ 3631404 h 3776859"/>
                <a:gd name="connsiteX5-605" fmla="*/ 166689 w 273845"/>
                <a:gd name="connsiteY5-606" fmla="*/ 3776661 h 3776859"/>
                <a:gd name="connsiteX6-607" fmla="*/ 104776 w 273845"/>
                <a:gd name="connsiteY6-608" fmla="*/ 3664743 h 3776859"/>
                <a:gd name="connsiteX7-609" fmla="*/ 57151 w 273845"/>
                <a:gd name="connsiteY7-610" fmla="*/ 3750467 h 3776859"/>
                <a:gd name="connsiteX8-611" fmla="*/ 1 w 273845"/>
                <a:gd name="connsiteY8-612" fmla="*/ 3609974 h 3776859"/>
                <a:gd name="connsiteX9-613" fmla="*/ 0 w 273845"/>
                <a:gd name="connsiteY9-614" fmla="*/ 0 h 3776859"/>
                <a:gd name="connsiteX0-615" fmla="*/ 0 w 273845"/>
                <a:gd name="connsiteY0-616" fmla="*/ 0 h 3776859"/>
                <a:gd name="connsiteX1-617" fmla="*/ 272825 w 273845"/>
                <a:gd name="connsiteY1-618" fmla="*/ 0 h 3776859"/>
                <a:gd name="connsiteX2-619" fmla="*/ 273845 w 273845"/>
                <a:gd name="connsiteY2-620" fmla="*/ 3581399 h 3776859"/>
                <a:gd name="connsiteX3-621" fmla="*/ 245270 w 273845"/>
                <a:gd name="connsiteY3-622" fmla="*/ 3702843 h 3776859"/>
                <a:gd name="connsiteX4-623" fmla="*/ 223839 w 273845"/>
                <a:gd name="connsiteY4-624" fmla="*/ 3631404 h 3776859"/>
                <a:gd name="connsiteX5-625" fmla="*/ 166689 w 273845"/>
                <a:gd name="connsiteY5-626" fmla="*/ 3776661 h 3776859"/>
                <a:gd name="connsiteX6-627" fmla="*/ 104776 w 273845"/>
                <a:gd name="connsiteY6-628" fmla="*/ 3664743 h 3776859"/>
                <a:gd name="connsiteX7-629" fmla="*/ 57151 w 273845"/>
                <a:gd name="connsiteY7-630" fmla="*/ 3750467 h 3776859"/>
                <a:gd name="connsiteX8-631" fmla="*/ 1 w 273845"/>
                <a:gd name="connsiteY8-632" fmla="*/ 3609974 h 3776859"/>
                <a:gd name="connsiteX9-633" fmla="*/ 0 w 273845"/>
                <a:gd name="connsiteY9-634" fmla="*/ 0 h 3776859"/>
                <a:gd name="connsiteX0-635" fmla="*/ 0 w 273845"/>
                <a:gd name="connsiteY0-636" fmla="*/ 0 h 3776859"/>
                <a:gd name="connsiteX1-637" fmla="*/ 272825 w 273845"/>
                <a:gd name="connsiteY1-638" fmla="*/ 0 h 3776859"/>
                <a:gd name="connsiteX2-639" fmla="*/ 273845 w 273845"/>
                <a:gd name="connsiteY2-640" fmla="*/ 3581399 h 3776859"/>
                <a:gd name="connsiteX3-641" fmla="*/ 245270 w 273845"/>
                <a:gd name="connsiteY3-642" fmla="*/ 3702843 h 3776859"/>
                <a:gd name="connsiteX4-643" fmla="*/ 223839 w 273845"/>
                <a:gd name="connsiteY4-644" fmla="*/ 3631404 h 3776859"/>
                <a:gd name="connsiteX5-645" fmla="*/ 166689 w 273845"/>
                <a:gd name="connsiteY5-646" fmla="*/ 3776661 h 3776859"/>
                <a:gd name="connsiteX6-647" fmla="*/ 104776 w 273845"/>
                <a:gd name="connsiteY6-648" fmla="*/ 3664743 h 3776859"/>
                <a:gd name="connsiteX7-649" fmla="*/ 57151 w 273845"/>
                <a:gd name="connsiteY7-650" fmla="*/ 3750467 h 3776859"/>
                <a:gd name="connsiteX8-651" fmla="*/ 1 w 273845"/>
                <a:gd name="connsiteY8-652" fmla="*/ 3609974 h 3776859"/>
                <a:gd name="connsiteX9-653" fmla="*/ 0 w 273845"/>
                <a:gd name="connsiteY9-654" fmla="*/ 0 h 3776859"/>
                <a:gd name="connsiteX0-655" fmla="*/ 0 w 273845"/>
                <a:gd name="connsiteY0-656" fmla="*/ 0 h 3776859"/>
                <a:gd name="connsiteX1-657" fmla="*/ 272825 w 273845"/>
                <a:gd name="connsiteY1-658" fmla="*/ 0 h 3776859"/>
                <a:gd name="connsiteX2-659" fmla="*/ 273845 w 273845"/>
                <a:gd name="connsiteY2-660" fmla="*/ 3581399 h 3776859"/>
                <a:gd name="connsiteX3-661" fmla="*/ 245270 w 273845"/>
                <a:gd name="connsiteY3-662" fmla="*/ 3702843 h 3776859"/>
                <a:gd name="connsiteX4-663" fmla="*/ 223839 w 273845"/>
                <a:gd name="connsiteY4-664" fmla="*/ 3631404 h 3776859"/>
                <a:gd name="connsiteX5-665" fmla="*/ 166689 w 273845"/>
                <a:gd name="connsiteY5-666" fmla="*/ 3776661 h 3776859"/>
                <a:gd name="connsiteX6-667" fmla="*/ 104776 w 273845"/>
                <a:gd name="connsiteY6-668" fmla="*/ 3664743 h 3776859"/>
                <a:gd name="connsiteX7-669" fmla="*/ 57151 w 273845"/>
                <a:gd name="connsiteY7-670" fmla="*/ 3750467 h 3776859"/>
                <a:gd name="connsiteX8-671" fmla="*/ 1 w 273845"/>
                <a:gd name="connsiteY8-672" fmla="*/ 3609974 h 3776859"/>
                <a:gd name="connsiteX9-673" fmla="*/ 0 w 273845"/>
                <a:gd name="connsiteY9-674" fmla="*/ 0 h 3776859"/>
                <a:gd name="connsiteX0-675" fmla="*/ 0 w 273845"/>
                <a:gd name="connsiteY0-676" fmla="*/ 0 h 3776859"/>
                <a:gd name="connsiteX1-677" fmla="*/ 272825 w 273845"/>
                <a:gd name="connsiteY1-678" fmla="*/ 0 h 3776859"/>
                <a:gd name="connsiteX2-679" fmla="*/ 273845 w 273845"/>
                <a:gd name="connsiteY2-680" fmla="*/ 3581399 h 3776859"/>
                <a:gd name="connsiteX3-681" fmla="*/ 245270 w 273845"/>
                <a:gd name="connsiteY3-682" fmla="*/ 3702843 h 3776859"/>
                <a:gd name="connsiteX4-683" fmla="*/ 223839 w 273845"/>
                <a:gd name="connsiteY4-684" fmla="*/ 3631404 h 3776859"/>
                <a:gd name="connsiteX5-685" fmla="*/ 166689 w 273845"/>
                <a:gd name="connsiteY5-686" fmla="*/ 3776661 h 3776859"/>
                <a:gd name="connsiteX6-687" fmla="*/ 104776 w 273845"/>
                <a:gd name="connsiteY6-688" fmla="*/ 3664743 h 3776859"/>
                <a:gd name="connsiteX7-689" fmla="*/ 57151 w 273845"/>
                <a:gd name="connsiteY7-690" fmla="*/ 3750467 h 3776859"/>
                <a:gd name="connsiteX8-691" fmla="*/ 1 w 273845"/>
                <a:gd name="connsiteY8-692" fmla="*/ 3609974 h 3776859"/>
                <a:gd name="connsiteX9-693" fmla="*/ 0 w 273845"/>
                <a:gd name="connsiteY9-694" fmla="*/ 0 h 3776859"/>
                <a:gd name="connsiteX0-695" fmla="*/ 0 w 273845"/>
                <a:gd name="connsiteY0-696" fmla="*/ 0 h 3776859"/>
                <a:gd name="connsiteX1-697" fmla="*/ 272825 w 273845"/>
                <a:gd name="connsiteY1-698" fmla="*/ 0 h 3776859"/>
                <a:gd name="connsiteX2-699" fmla="*/ 273845 w 273845"/>
                <a:gd name="connsiteY2-700" fmla="*/ 3581399 h 3776859"/>
                <a:gd name="connsiteX3-701" fmla="*/ 245270 w 273845"/>
                <a:gd name="connsiteY3-702" fmla="*/ 3702843 h 3776859"/>
                <a:gd name="connsiteX4-703" fmla="*/ 223839 w 273845"/>
                <a:gd name="connsiteY4-704" fmla="*/ 3631404 h 3776859"/>
                <a:gd name="connsiteX5-705" fmla="*/ 166689 w 273845"/>
                <a:gd name="connsiteY5-706" fmla="*/ 3776661 h 3776859"/>
                <a:gd name="connsiteX6-707" fmla="*/ 104776 w 273845"/>
                <a:gd name="connsiteY6-708" fmla="*/ 3664743 h 3776859"/>
                <a:gd name="connsiteX7-709" fmla="*/ 57151 w 273845"/>
                <a:gd name="connsiteY7-710" fmla="*/ 3750467 h 3776859"/>
                <a:gd name="connsiteX8-711" fmla="*/ 1 w 273845"/>
                <a:gd name="connsiteY8-712" fmla="*/ 3609974 h 3776859"/>
                <a:gd name="connsiteX9-713" fmla="*/ 0 w 273845"/>
                <a:gd name="connsiteY9-714" fmla="*/ 0 h 3776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51" y="connsiteY7-52"/>
                </a:cxn>
                <a:cxn ang="0">
                  <a:pos x="connsiteX8-69" y="connsiteY8-70"/>
                </a:cxn>
                <a:cxn ang="0">
                  <a:pos x="connsiteX9-89" y="connsiteY9-90"/>
                </a:cxn>
              </a:cxnLst>
              <a:rect l="l" t="t" r="r" b="b"/>
              <a:pathLst>
                <a:path w="273845" h="3776859">
                  <a:moveTo>
                    <a:pt x="0" y="0"/>
                  </a:moveTo>
                  <a:lnTo>
                    <a:pt x="272825" y="0"/>
                  </a:lnTo>
                  <a:lnTo>
                    <a:pt x="273845" y="3581399"/>
                  </a:lnTo>
                  <a:cubicBezTo>
                    <a:pt x="269876" y="3659980"/>
                    <a:pt x="258763" y="3688555"/>
                    <a:pt x="245270" y="3702843"/>
                  </a:cubicBezTo>
                  <a:cubicBezTo>
                    <a:pt x="228204" y="3675061"/>
                    <a:pt x="236936" y="3619101"/>
                    <a:pt x="223839" y="3631404"/>
                  </a:cubicBezTo>
                  <a:cubicBezTo>
                    <a:pt x="210742" y="3643707"/>
                    <a:pt x="186533" y="3771105"/>
                    <a:pt x="166689" y="3776661"/>
                  </a:cubicBezTo>
                  <a:cubicBezTo>
                    <a:pt x="146845" y="3782217"/>
                    <a:pt x="123032" y="3669109"/>
                    <a:pt x="104776" y="3664743"/>
                  </a:cubicBezTo>
                  <a:cubicBezTo>
                    <a:pt x="86520" y="3660377"/>
                    <a:pt x="74614" y="3759595"/>
                    <a:pt x="57151" y="3750467"/>
                  </a:cubicBezTo>
                  <a:cubicBezTo>
                    <a:pt x="28576" y="3725068"/>
                    <a:pt x="9527" y="3661568"/>
                    <a:pt x="1" y="3609974"/>
                  </a:cubicBezTo>
                  <a:cubicBezTo>
                    <a:pt x="1" y="2406649"/>
                    <a:pt x="0" y="1203325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4774" y="1417118"/>
              <a:ext cx="272825" cy="59055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27000">
                  <a:srgbClr val="F2F2F2">
                    <a:lumMod val="0"/>
                    <a:lumOff val="100000"/>
                  </a:srgb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04710" y="1213680"/>
              <a:ext cx="212954" cy="2034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5400000">
              <a:off x="1396885" y="6250198"/>
              <a:ext cx="228600" cy="73152"/>
            </a:xfrm>
            <a:custGeom>
              <a:avLst/>
              <a:gdLst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0-1" fmla="*/ 0 w 226544"/>
                <a:gd name="connsiteY0-2" fmla="*/ 35306 h 70612"/>
                <a:gd name="connsiteX1-3" fmla="*/ 27685 w 226544"/>
                <a:gd name="connsiteY1-4" fmla="*/ 0 h 70612"/>
                <a:gd name="connsiteX2-5" fmla="*/ 226544 w 226544"/>
                <a:gd name="connsiteY2-6" fmla="*/ 35306 h 70612"/>
                <a:gd name="connsiteX3-7" fmla="*/ 27685 w 226544"/>
                <a:gd name="connsiteY3-8" fmla="*/ 70612 h 70612"/>
                <a:gd name="connsiteX4" fmla="*/ 0 w 226544"/>
                <a:gd name="connsiteY4" fmla="*/ 35306 h 70612"/>
                <a:gd name="connsiteX0-9" fmla="*/ 0 w 226544"/>
                <a:gd name="connsiteY0-10" fmla="*/ 35306 h 70612"/>
                <a:gd name="connsiteX1-11" fmla="*/ 27685 w 226544"/>
                <a:gd name="connsiteY1-12" fmla="*/ 0 h 70612"/>
                <a:gd name="connsiteX2-13" fmla="*/ 226544 w 226544"/>
                <a:gd name="connsiteY2-14" fmla="*/ 35306 h 70612"/>
                <a:gd name="connsiteX3-15" fmla="*/ 27685 w 226544"/>
                <a:gd name="connsiteY3-16" fmla="*/ 70612 h 70612"/>
                <a:gd name="connsiteX4-17" fmla="*/ 0 w 226544"/>
                <a:gd name="connsiteY4-18" fmla="*/ 35306 h 70612"/>
                <a:gd name="connsiteX0-19" fmla="*/ 0 w 226544"/>
                <a:gd name="connsiteY0-20" fmla="*/ 35306 h 70612"/>
                <a:gd name="connsiteX1-21" fmla="*/ 27685 w 226544"/>
                <a:gd name="connsiteY1-22" fmla="*/ 0 h 70612"/>
                <a:gd name="connsiteX2-23" fmla="*/ 226544 w 226544"/>
                <a:gd name="connsiteY2-24" fmla="*/ 35306 h 70612"/>
                <a:gd name="connsiteX3-25" fmla="*/ 27685 w 226544"/>
                <a:gd name="connsiteY3-26" fmla="*/ 70612 h 70612"/>
                <a:gd name="connsiteX4-27" fmla="*/ 0 w 226544"/>
                <a:gd name="connsiteY4-28" fmla="*/ 35306 h 70612"/>
                <a:gd name="connsiteX0-29" fmla="*/ 0 w 226544"/>
                <a:gd name="connsiteY0-30" fmla="*/ 35306 h 70612"/>
                <a:gd name="connsiteX1-31" fmla="*/ 27685 w 226544"/>
                <a:gd name="connsiteY1-32" fmla="*/ 0 h 70612"/>
                <a:gd name="connsiteX2-33" fmla="*/ 226544 w 226544"/>
                <a:gd name="connsiteY2-34" fmla="*/ 35306 h 70612"/>
                <a:gd name="connsiteX3-35" fmla="*/ 27685 w 226544"/>
                <a:gd name="connsiteY3-36" fmla="*/ 70612 h 70612"/>
                <a:gd name="connsiteX4-37" fmla="*/ 0 w 226544"/>
                <a:gd name="connsiteY4-38" fmla="*/ 35306 h 70612"/>
                <a:gd name="connsiteX0-39" fmla="*/ 0 w 226544"/>
                <a:gd name="connsiteY0-40" fmla="*/ 35306 h 70612"/>
                <a:gd name="connsiteX1-41" fmla="*/ 27685 w 226544"/>
                <a:gd name="connsiteY1-42" fmla="*/ 0 h 70612"/>
                <a:gd name="connsiteX2-43" fmla="*/ 226544 w 226544"/>
                <a:gd name="connsiteY2-44" fmla="*/ 35306 h 70612"/>
                <a:gd name="connsiteX3-45" fmla="*/ 27685 w 226544"/>
                <a:gd name="connsiteY3-46" fmla="*/ 70612 h 70612"/>
                <a:gd name="connsiteX4-47" fmla="*/ 0 w 226544"/>
                <a:gd name="connsiteY4-48" fmla="*/ 35306 h 70612"/>
                <a:gd name="connsiteX0-49" fmla="*/ 0 w 226544"/>
                <a:gd name="connsiteY0-50" fmla="*/ 35306 h 70612"/>
                <a:gd name="connsiteX1-51" fmla="*/ 27685 w 226544"/>
                <a:gd name="connsiteY1-52" fmla="*/ 0 h 70612"/>
                <a:gd name="connsiteX2-53" fmla="*/ 226544 w 226544"/>
                <a:gd name="connsiteY2-54" fmla="*/ 35306 h 70612"/>
                <a:gd name="connsiteX3-55" fmla="*/ 27685 w 226544"/>
                <a:gd name="connsiteY3-56" fmla="*/ 70612 h 70612"/>
                <a:gd name="connsiteX4-57" fmla="*/ 0 w 226544"/>
                <a:gd name="connsiteY4-58" fmla="*/ 35306 h 70612"/>
                <a:gd name="connsiteX0-59" fmla="*/ 0 w 226544"/>
                <a:gd name="connsiteY0-60" fmla="*/ 35306 h 70612"/>
                <a:gd name="connsiteX1-61" fmla="*/ 27685 w 226544"/>
                <a:gd name="connsiteY1-62" fmla="*/ 0 h 70612"/>
                <a:gd name="connsiteX2-63" fmla="*/ 226544 w 226544"/>
                <a:gd name="connsiteY2-64" fmla="*/ 35306 h 70612"/>
                <a:gd name="connsiteX3-65" fmla="*/ 27685 w 226544"/>
                <a:gd name="connsiteY3-66" fmla="*/ 70612 h 70612"/>
                <a:gd name="connsiteX4-67" fmla="*/ 0 w 226544"/>
                <a:gd name="connsiteY4-68" fmla="*/ 35306 h 70612"/>
                <a:gd name="connsiteX0-69" fmla="*/ 0 w 226544"/>
                <a:gd name="connsiteY0-70" fmla="*/ 35306 h 70612"/>
                <a:gd name="connsiteX1-71" fmla="*/ 27685 w 226544"/>
                <a:gd name="connsiteY1-72" fmla="*/ 0 h 70612"/>
                <a:gd name="connsiteX2-73" fmla="*/ 226544 w 226544"/>
                <a:gd name="connsiteY2-74" fmla="*/ 35306 h 70612"/>
                <a:gd name="connsiteX3-75" fmla="*/ 27685 w 226544"/>
                <a:gd name="connsiteY3-76" fmla="*/ 70612 h 70612"/>
                <a:gd name="connsiteX4-77" fmla="*/ 0 w 226544"/>
                <a:gd name="connsiteY4-78" fmla="*/ 35306 h 70612"/>
                <a:gd name="connsiteX0-79" fmla="*/ 0 w 226544"/>
                <a:gd name="connsiteY0-80" fmla="*/ 35306 h 70612"/>
                <a:gd name="connsiteX1-81" fmla="*/ 27685 w 226544"/>
                <a:gd name="connsiteY1-82" fmla="*/ 0 h 70612"/>
                <a:gd name="connsiteX2-83" fmla="*/ 226544 w 226544"/>
                <a:gd name="connsiteY2-84" fmla="*/ 35306 h 70612"/>
                <a:gd name="connsiteX3-85" fmla="*/ 27685 w 226544"/>
                <a:gd name="connsiteY3-86" fmla="*/ 70612 h 70612"/>
                <a:gd name="connsiteX4-87" fmla="*/ 0 w 226544"/>
                <a:gd name="connsiteY4-88" fmla="*/ 35306 h 706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226544" h="70612">
                  <a:moveTo>
                    <a:pt x="0" y="35306"/>
                  </a:moveTo>
                  <a:cubicBezTo>
                    <a:pt x="1521" y="15316"/>
                    <a:pt x="12805" y="4576"/>
                    <a:pt x="27685" y="0"/>
                  </a:cubicBezTo>
                  <a:lnTo>
                    <a:pt x="226544" y="35306"/>
                  </a:lnTo>
                  <a:lnTo>
                    <a:pt x="27685" y="70612"/>
                  </a:lnTo>
                  <a:cubicBezTo>
                    <a:pt x="11264" y="65009"/>
                    <a:pt x="1007" y="52726"/>
                    <a:pt x="0" y="35306"/>
                  </a:cubicBezTo>
                  <a:close/>
                </a:path>
              </a:pathLst>
            </a:custGeom>
            <a:solidFill>
              <a:srgbClr val="4C504C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374774" y="1486648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4774" y="1562425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74774" y="1638202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74774" y="1713979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4774" y="1789756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4774" y="1865533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4774" y="1941308"/>
              <a:ext cx="2743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Donut 44"/>
          <p:cNvSpPr/>
          <p:nvPr>
            <p:custDataLst>
              <p:tags r:id="rId1"/>
            </p:custDataLst>
          </p:nvPr>
        </p:nvSpPr>
        <p:spPr>
          <a:xfrm>
            <a:off x="2495700" y="1662316"/>
            <a:ext cx="1084875" cy="1084875"/>
          </a:xfrm>
          <a:prstGeom prst="donut">
            <a:avLst>
              <a:gd name="adj" fmla="val 6804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803805" y="1957970"/>
            <a:ext cx="468661" cy="493567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761351" y="4241753"/>
            <a:ext cx="532052" cy="43017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848454" y="1977215"/>
            <a:ext cx="375834" cy="45507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>
            <p:custDataLst>
              <p:tags r:id="rId5"/>
            </p:custDataLst>
          </p:nvPr>
        </p:nvSpPr>
        <p:spPr>
          <a:xfrm>
            <a:off x="2487584" y="3934194"/>
            <a:ext cx="1084875" cy="1084875"/>
          </a:xfrm>
          <a:prstGeom prst="donut">
            <a:avLst>
              <a:gd name="adj" fmla="val 6804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>
            <p:custDataLst>
              <p:tags r:id="rId6"/>
            </p:custDataLst>
          </p:nvPr>
        </p:nvSpPr>
        <p:spPr>
          <a:xfrm>
            <a:off x="6490374" y="1662316"/>
            <a:ext cx="1084875" cy="1084875"/>
          </a:xfrm>
          <a:prstGeom prst="donut">
            <a:avLst>
              <a:gd name="adj" fmla="val 6804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>
            <p:custDataLst>
              <p:tags r:id="rId7"/>
            </p:custDataLst>
          </p:nvPr>
        </p:nvSpPr>
        <p:spPr>
          <a:xfrm>
            <a:off x="3569730" y="2123528"/>
            <a:ext cx="19929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要求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命令输入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命令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>
            <p:custDataLst>
              <p:tags r:id="rId8"/>
            </p:custDataLst>
          </p:nvPr>
        </p:nvSpPr>
        <p:spPr>
          <a:xfrm>
            <a:off x="3587958" y="1655721"/>
            <a:ext cx="992912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100%</a:t>
            </a:r>
            <a:endParaRPr lang="en-GB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9"/>
            </p:custDataLst>
          </p:nvPr>
        </p:nvSpPr>
        <p:spPr>
          <a:xfrm>
            <a:off x="7592606" y="2123528"/>
            <a:ext cx="19929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要求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执行简单的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shell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脚本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>
            <p:custDataLst>
              <p:tags r:id="rId10"/>
            </p:custDataLst>
          </p:nvPr>
        </p:nvSpPr>
        <p:spPr>
          <a:xfrm>
            <a:off x="7608997" y="1655721"/>
            <a:ext cx="992912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100%</a:t>
            </a:r>
            <a:endParaRPr lang="en-GB" sz="16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>
            <p:custDataLst>
              <p:tags r:id="rId11"/>
            </p:custDataLst>
          </p:nvPr>
        </p:nvSpPr>
        <p:spPr>
          <a:xfrm>
            <a:off x="3569730" y="4408517"/>
            <a:ext cx="19929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要求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提供 I/O 重定向和管道的功能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>
            <p:custDataLst>
              <p:tags r:id="rId12"/>
            </p:custDataLst>
          </p:nvPr>
        </p:nvSpPr>
        <p:spPr>
          <a:xfrm>
            <a:off x="3587958" y="3915890"/>
            <a:ext cx="992912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  <a:endParaRPr lang="en-GB" sz="16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>
            <p:custDataLst>
              <p:tags r:id="rId13"/>
            </p:custDataLst>
          </p:nvPr>
        </p:nvSpPr>
        <p:spPr>
          <a:xfrm>
            <a:off x="2416159" y="2762627"/>
            <a:ext cx="359422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GB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>
            <p:custDataLst>
              <p:tags r:id="rId14"/>
            </p:custDataLst>
          </p:nvPr>
        </p:nvSpPr>
        <p:spPr>
          <a:xfrm>
            <a:off x="2416159" y="5044022"/>
            <a:ext cx="3594227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还未实现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代码转换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>
            <p:custDataLst>
              <p:tags r:id="rId15"/>
            </p:custDataLst>
          </p:nvPr>
        </p:nvSpPr>
        <p:spPr>
          <a:xfrm>
            <a:off x="6405762" y="2762627"/>
            <a:ext cx="359422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en-GB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完成进度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3" name="Rectangle 61"/>
          <p:cNvSpPr/>
          <p:nvPr>
            <p:custDataLst>
              <p:tags r:id="rId17"/>
            </p:custDataLst>
          </p:nvPr>
        </p:nvSpPr>
        <p:spPr>
          <a:xfrm>
            <a:off x="2416159" y="2825332"/>
            <a:ext cx="3594227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用户可以输入各种普通命令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程序会返回结果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61"/>
          <p:cNvSpPr/>
          <p:nvPr>
            <p:custDataLst>
              <p:tags r:id="rId18"/>
            </p:custDataLst>
          </p:nvPr>
        </p:nvSpPr>
        <p:spPr>
          <a:xfrm>
            <a:off x="6490319" y="2825332"/>
            <a:ext cx="3594227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用户可以编写简单脚本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程序会输出脚本内容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9" grpId="0" bldLvl="0" animBg="1"/>
      <p:bldP spid="51" grpId="0" bldLvl="0" animBg="1"/>
      <p:bldP spid="52" grpId="0" bldLvl="0" animBg="1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2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核心</a:t>
            </a:r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内容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"/>
          <p:cNvGrpSpPr/>
          <p:nvPr>
            <p:custDataLst>
              <p:tags r:id="rId1"/>
            </p:custDataLst>
          </p:nvPr>
        </p:nvGrpSpPr>
        <p:grpSpPr>
          <a:xfrm>
            <a:off x="1242923" y="3273065"/>
            <a:ext cx="1499614" cy="396287"/>
            <a:chOff x="1424694" y="3437117"/>
            <a:chExt cx="1499779" cy="396331"/>
          </a:xfrm>
          <a:solidFill>
            <a:srgbClr val="595959"/>
          </a:solidFill>
        </p:grpSpPr>
        <p:sp>
          <p:nvSpPr>
            <p:cNvPr id="69" name="Round Same Side Corner Rectangle 4"/>
            <p:cNvSpPr/>
            <p:nvPr>
              <p:custDataLst>
                <p:tags r:id="rId2"/>
              </p:custDataLst>
            </p:nvPr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Oval 13"/>
            <p:cNvSpPr/>
            <p:nvPr>
              <p:custDataLst>
                <p:tags r:id="rId3"/>
              </p:custDataLst>
            </p:nvPr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0"/>
          <p:cNvGrpSpPr/>
          <p:nvPr>
            <p:custDataLst>
              <p:tags r:id="rId4"/>
            </p:custDataLst>
          </p:nvPr>
        </p:nvGrpSpPr>
        <p:grpSpPr>
          <a:xfrm>
            <a:off x="2811318" y="3419678"/>
            <a:ext cx="1499614" cy="385286"/>
            <a:chOff x="2993261" y="3583747"/>
            <a:chExt cx="1499779" cy="385328"/>
          </a:xfrm>
          <a:solidFill>
            <a:srgbClr val="595959"/>
          </a:solidFill>
        </p:grpSpPr>
        <p:sp>
          <p:nvSpPr>
            <p:cNvPr id="72" name="Round Same Side Corner Rectangle 6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Oval 14"/>
            <p:cNvSpPr/>
            <p:nvPr>
              <p:custDataLst>
                <p:tags r:id="rId6"/>
              </p:custDataLst>
            </p:nvPr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11"/>
          <p:cNvGrpSpPr/>
          <p:nvPr>
            <p:custDataLst>
              <p:tags r:id="rId7"/>
            </p:custDataLst>
          </p:nvPr>
        </p:nvGrpSpPr>
        <p:grpSpPr>
          <a:xfrm>
            <a:off x="4379712" y="3273066"/>
            <a:ext cx="1499614" cy="396286"/>
            <a:chOff x="4561827" y="3437117"/>
            <a:chExt cx="1499779" cy="396330"/>
          </a:xfrm>
          <a:solidFill>
            <a:srgbClr val="595959"/>
          </a:solidFill>
        </p:grpSpPr>
        <p:sp>
          <p:nvSpPr>
            <p:cNvPr id="87" name="Round Same Side Corner Rectangle 7"/>
            <p:cNvSpPr/>
            <p:nvPr>
              <p:custDataLst>
                <p:tags r:id="rId8"/>
              </p:custDataLst>
            </p:nvPr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Oval 15"/>
            <p:cNvSpPr/>
            <p:nvPr>
              <p:custDataLst>
                <p:tags r:id="rId9"/>
              </p:custDataLst>
            </p:nvPr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Group 12"/>
          <p:cNvGrpSpPr/>
          <p:nvPr>
            <p:custDataLst>
              <p:tags r:id="rId10"/>
            </p:custDataLst>
          </p:nvPr>
        </p:nvGrpSpPr>
        <p:grpSpPr>
          <a:xfrm>
            <a:off x="5948107" y="3419678"/>
            <a:ext cx="1499614" cy="385286"/>
            <a:chOff x="6130393" y="3583747"/>
            <a:chExt cx="1499779" cy="385328"/>
          </a:xfrm>
          <a:solidFill>
            <a:srgbClr val="595959"/>
          </a:solidFill>
        </p:grpSpPr>
        <p:sp>
          <p:nvSpPr>
            <p:cNvPr id="90" name="Round Same Side Corner Rectangle 8"/>
            <p:cNvSpPr/>
            <p:nvPr>
              <p:custDataLst>
                <p:tags r:id="rId11"/>
              </p:custDataLst>
            </p:nvPr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Oval 16"/>
            <p:cNvSpPr/>
            <p:nvPr>
              <p:custDataLst>
                <p:tags r:id="rId12"/>
              </p:custDataLst>
            </p:nvPr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Group 35"/>
          <p:cNvGrpSpPr/>
          <p:nvPr>
            <p:custDataLst>
              <p:tags r:id="rId13"/>
            </p:custDataLst>
          </p:nvPr>
        </p:nvGrpSpPr>
        <p:grpSpPr>
          <a:xfrm>
            <a:off x="9084895" y="3419680"/>
            <a:ext cx="1499614" cy="385285"/>
            <a:chOff x="9267526" y="3583748"/>
            <a:chExt cx="1499779" cy="385327"/>
          </a:xfrm>
          <a:solidFill>
            <a:srgbClr val="595959"/>
          </a:solidFill>
        </p:grpSpPr>
        <p:sp>
          <p:nvSpPr>
            <p:cNvPr id="93" name="Round Same Side Corner Rectangle 5"/>
            <p:cNvSpPr/>
            <p:nvPr>
              <p:custDataLst>
                <p:tags r:id="rId14"/>
              </p:custDataLst>
            </p:nvPr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17"/>
            <p:cNvSpPr/>
            <p:nvPr>
              <p:custDataLst>
                <p:tags r:id="rId15"/>
              </p:custDataLst>
            </p:nvPr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19"/>
          <p:cNvGrpSpPr/>
          <p:nvPr>
            <p:custDataLst>
              <p:tags r:id="rId16"/>
            </p:custDataLst>
          </p:nvPr>
        </p:nvGrpSpPr>
        <p:grpSpPr>
          <a:xfrm>
            <a:off x="7516501" y="3273065"/>
            <a:ext cx="1499614" cy="396287"/>
            <a:chOff x="7698960" y="3437117"/>
            <a:chExt cx="1499779" cy="396331"/>
          </a:xfrm>
          <a:solidFill>
            <a:srgbClr val="595959"/>
          </a:solidFill>
        </p:grpSpPr>
        <p:sp>
          <p:nvSpPr>
            <p:cNvPr id="96" name="Round Same Side Corner Rectangle 9"/>
            <p:cNvSpPr/>
            <p:nvPr>
              <p:custDataLst>
                <p:tags r:id="rId17"/>
              </p:custDataLst>
            </p:nvPr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Oval 18"/>
            <p:cNvSpPr/>
            <p:nvPr>
              <p:custDataLst>
                <p:tags r:id="rId18"/>
              </p:custDataLst>
            </p:nvPr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Group 20"/>
          <p:cNvGrpSpPr/>
          <p:nvPr>
            <p:custDataLst>
              <p:tags r:id="rId19"/>
            </p:custDataLst>
          </p:nvPr>
        </p:nvGrpSpPr>
        <p:grpSpPr>
          <a:xfrm>
            <a:off x="9602555" y="3890626"/>
            <a:ext cx="464294" cy="465087"/>
            <a:chOff x="9145588" y="4435475"/>
            <a:chExt cx="464344" cy="465138"/>
          </a:xfrm>
          <a:solidFill>
            <a:srgbClr val="595959"/>
          </a:solidFill>
        </p:grpSpPr>
        <p:sp>
          <p:nvSpPr>
            <p:cNvPr id="99" name="AutoShape 7"/>
            <p:cNvSpPr/>
            <p:nvPr>
              <p:custDataLst>
                <p:tags r:id="rId20"/>
              </p:custDataLst>
            </p:nvPr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AutoShape 8"/>
            <p:cNvSpPr/>
            <p:nvPr>
              <p:custDataLst>
                <p:tags r:id="rId21"/>
              </p:custDataLst>
            </p:nvPr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AutoShape 9"/>
            <p:cNvSpPr/>
            <p:nvPr>
              <p:custDataLst>
                <p:tags r:id="rId22"/>
              </p:custDataLst>
            </p:nvPr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AutoShape 10"/>
            <p:cNvSpPr/>
            <p:nvPr>
              <p:custDataLst>
                <p:tags r:id="rId23"/>
              </p:custDataLst>
            </p:nvPr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AutoShape 11"/>
            <p:cNvSpPr/>
            <p:nvPr>
              <p:custDataLst>
                <p:tags r:id="rId24"/>
              </p:custDataLst>
            </p:nvPr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AutoShape 12"/>
            <p:cNvSpPr/>
            <p:nvPr>
              <p:custDataLst>
                <p:tags r:id="rId25"/>
              </p:custDataLst>
            </p:nvPr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AutoShape 13"/>
            <p:cNvSpPr/>
            <p:nvPr>
              <p:custDataLst>
                <p:tags r:id="rId26"/>
              </p:custDataLst>
            </p:nvPr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AutoShape 14"/>
            <p:cNvSpPr/>
            <p:nvPr>
              <p:custDataLst>
                <p:tags r:id="rId27"/>
              </p:custDataLst>
            </p:nvPr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AutoShape 15"/>
            <p:cNvSpPr/>
            <p:nvPr>
              <p:custDataLst>
                <p:tags r:id="rId28"/>
              </p:custDataLst>
            </p:nvPr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Group 30"/>
          <p:cNvGrpSpPr/>
          <p:nvPr>
            <p:custDataLst>
              <p:tags r:id="rId29"/>
            </p:custDataLst>
          </p:nvPr>
        </p:nvGrpSpPr>
        <p:grpSpPr>
          <a:xfrm>
            <a:off x="8102939" y="2738249"/>
            <a:ext cx="464294" cy="464294"/>
            <a:chOff x="7287419" y="2577307"/>
            <a:chExt cx="464344" cy="464344"/>
          </a:xfrm>
          <a:solidFill>
            <a:srgbClr val="595959"/>
          </a:solidFill>
        </p:grpSpPr>
        <p:sp>
          <p:nvSpPr>
            <p:cNvPr id="109" name="AutoShape 56"/>
            <p:cNvSpPr/>
            <p:nvPr>
              <p:custDataLst>
                <p:tags r:id="rId30"/>
              </p:custDataLst>
            </p:nvPr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AutoShape 57"/>
            <p:cNvSpPr/>
            <p:nvPr>
              <p:custDataLst>
                <p:tags r:id="rId31"/>
              </p:custDataLst>
            </p:nvPr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AutoShape 58"/>
            <p:cNvSpPr/>
            <p:nvPr>
              <p:custDataLst>
                <p:tags r:id="rId32"/>
              </p:custDataLst>
            </p:nvPr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2" name="AutoShape 59"/>
          <p:cNvSpPr/>
          <p:nvPr>
            <p:custDataLst>
              <p:tags r:id="rId33"/>
            </p:custDataLst>
          </p:nvPr>
        </p:nvSpPr>
        <p:spPr bwMode="auto">
          <a:xfrm>
            <a:off x="3256268" y="3881200"/>
            <a:ext cx="465087" cy="46429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595959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algn="ctr" defTabSz="227965" hangingPunct="0">
              <a:lnSpc>
                <a:spcPct val="120000"/>
              </a:lnSpc>
            </a:pPr>
            <a:endParaRPr lang="en-US" sz="140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3" name="Group 38"/>
          <p:cNvGrpSpPr/>
          <p:nvPr>
            <p:custDataLst>
              <p:tags r:id="rId34"/>
            </p:custDataLst>
          </p:nvPr>
        </p:nvGrpSpPr>
        <p:grpSpPr>
          <a:xfrm>
            <a:off x="4965754" y="2731818"/>
            <a:ext cx="465087" cy="391276"/>
            <a:chOff x="5368132" y="2625725"/>
            <a:chExt cx="465138" cy="391319"/>
          </a:xfrm>
          <a:solidFill>
            <a:srgbClr val="595959"/>
          </a:solidFill>
        </p:grpSpPr>
        <p:sp>
          <p:nvSpPr>
            <p:cNvPr id="114" name="AutoShape 120"/>
            <p:cNvSpPr/>
            <p:nvPr>
              <p:custDataLst>
                <p:tags r:id="rId35"/>
              </p:custDataLst>
            </p:nvPr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AutoShape 121"/>
            <p:cNvSpPr/>
            <p:nvPr>
              <p:custDataLst>
                <p:tags r:id="rId36"/>
              </p:custDataLst>
            </p:nvPr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AutoShape 122"/>
            <p:cNvSpPr/>
            <p:nvPr>
              <p:custDataLst>
                <p:tags r:id="rId37"/>
              </p:custDataLst>
            </p:nvPr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42"/>
          <p:cNvGrpSpPr/>
          <p:nvPr>
            <p:custDataLst>
              <p:tags r:id="rId38"/>
            </p:custDataLst>
          </p:nvPr>
        </p:nvGrpSpPr>
        <p:grpSpPr>
          <a:xfrm>
            <a:off x="1760585" y="2737852"/>
            <a:ext cx="464294" cy="362706"/>
            <a:chOff x="2581275" y="1710532"/>
            <a:chExt cx="464344" cy="362744"/>
          </a:xfrm>
          <a:solidFill>
            <a:srgbClr val="595959"/>
          </a:solidFill>
        </p:grpSpPr>
        <p:sp>
          <p:nvSpPr>
            <p:cNvPr id="118" name="AutoShape 140"/>
            <p:cNvSpPr/>
            <p:nvPr>
              <p:custDataLst>
                <p:tags r:id="rId39"/>
              </p:custDataLst>
            </p:nvPr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AutoShape 141"/>
            <p:cNvSpPr/>
            <p:nvPr>
              <p:custDataLst>
                <p:tags r:id="rId40"/>
              </p:custDataLst>
            </p:nvPr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AutoShape 142"/>
            <p:cNvSpPr/>
            <p:nvPr>
              <p:custDataLst>
                <p:tags r:id="rId41"/>
              </p:custDataLst>
            </p:nvPr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AutoShape 143"/>
            <p:cNvSpPr/>
            <p:nvPr>
              <p:custDataLst>
                <p:tags r:id="rId42"/>
              </p:custDataLst>
            </p:nvPr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AutoShape 144"/>
            <p:cNvSpPr/>
            <p:nvPr>
              <p:custDataLst>
                <p:tags r:id="rId43"/>
              </p:custDataLst>
            </p:nvPr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AutoShape 145"/>
            <p:cNvSpPr/>
            <p:nvPr>
              <p:custDataLst>
                <p:tags r:id="rId44"/>
              </p:custDataLst>
            </p:nvPr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AutoShape 146"/>
            <p:cNvSpPr/>
            <p:nvPr>
              <p:custDataLst>
                <p:tags r:id="rId45"/>
              </p:custDataLst>
            </p:nvPr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Group 52"/>
          <p:cNvGrpSpPr/>
          <p:nvPr>
            <p:custDataLst>
              <p:tags r:id="rId46"/>
            </p:custDataLst>
          </p:nvPr>
        </p:nvGrpSpPr>
        <p:grpSpPr>
          <a:xfrm>
            <a:off x="6539088" y="3881199"/>
            <a:ext cx="319054" cy="465087"/>
            <a:chOff x="5441157" y="4440238"/>
            <a:chExt cx="319088" cy="465138"/>
          </a:xfrm>
          <a:solidFill>
            <a:srgbClr val="595959"/>
          </a:solidFill>
        </p:grpSpPr>
        <p:sp>
          <p:nvSpPr>
            <p:cNvPr id="126" name="AutoShape 97"/>
            <p:cNvSpPr/>
            <p:nvPr>
              <p:custDataLst>
                <p:tags r:id="rId47"/>
              </p:custDataLst>
            </p:nvPr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AutoShape 98"/>
            <p:cNvSpPr/>
            <p:nvPr>
              <p:custDataLst>
                <p:tags r:id="rId48"/>
              </p:custDataLst>
            </p:nvPr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AutoShape 99"/>
            <p:cNvSpPr/>
            <p:nvPr>
              <p:custDataLst>
                <p:tags r:id="rId49"/>
              </p:custDataLst>
            </p:nvPr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48" tIns="19048" rIns="19048" bIns="19048" anchor="ctr"/>
            <a:lstStyle/>
            <a:p>
              <a:pPr algn="ctr" defTabSz="227965" hangingPunct="0">
                <a:lnSpc>
                  <a:spcPct val="120000"/>
                </a:lnSpc>
              </a:pPr>
              <a:endParaRPr lang="en-US" sz="12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7" name="稻壳儿小白白(http://dwz.cn/Wu2UP)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742341" y="2877085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语言改写为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c++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稻壳儿小白白(http://dwz.cn/Wu2UP)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295111" y="2956460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编译运行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稻壳儿小白白(http://dwz.cn/Wu2UP)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85062" y="2912645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242683" y="3992327"/>
            <a:ext cx="19526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根据课本《Unix-Linux 编程实践教程》编写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语言版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shell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程序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稻壳儿小白白(http://dwz.cn/Wu2UP)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695123" y="3881202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调试代码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稻壳儿小白白(http://dwz.cn/Wu2UP)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826069" y="3890727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编写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项目书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项目</a:t>
              </a: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流程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9"/>
          <p:cNvSpPr/>
          <p:nvPr>
            <p:custDataLst>
              <p:tags r:id="rId1"/>
            </p:custDataLst>
          </p:nvPr>
        </p:nvSpPr>
        <p:spPr>
          <a:xfrm>
            <a:off x="6649246" y="3318744"/>
            <a:ext cx="931876" cy="931876"/>
          </a:xfrm>
          <a:prstGeom prst="ellipse">
            <a:avLst/>
          </a:prstGeom>
          <a:solidFill>
            <a:srgbClr val="595959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Group 25"/>
          <p:cNvGrpSpPr/>
          <p:nvPr>
            <p:custDataLst>
              <p:tags r:id="rId2"/>
            </p:custDataLst>
          </p:nvPr>
        </p:nvGrpSpPr>
        <p:grpSpPr>
          <a:xfrm>
            <a:off x="6903970" y="3640979"/>
            <a:ext cx="436133" cy="333340"/>
            <a:chOff x="5516563" y="84138"/>
            <a:chExt cx="1414463" cy="1081087"/>
          </a:xfrm>
          <a:solidFill>
            <a:schemeClr val="bg1"/>
          </a:solidFill>
          <a:effectLst/>
        </p:grpSpPr>
        <p:sp>
          <p:nvSpPr>
            <p:cNvPr id="17" name="Freeform 13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Freeform 17"/>
            <p:cNvSpPr/>
            <p:nvPr>
              <p:custDataLst>
                <p:tags r:id="rId7"/>
              </p:custDataLst>
            </p:nvPr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Freeform 18"/>
            <p:cNvSpPr/>
            <p:nvPr>
              <p:custDataLst>
                <p:tags r:id="rId8"/>
              </p:custDataLst>
            </p:nvPr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Freeform 19"/>
            <p:cNvSpPr/>
            <p:nvPr>
              <p:custDataLst>
                <p:tags r:id="rId9"/>
              </p:custDataLst>
            </p:nvPr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2" name="Oval 13"/>
          <p:cNvSpPr/>
          <p:nvPr>
            <p:custDataLst>
              <p:tags r:id="rId10"/>
            </p:custDataLst>
          </p:nvPr>
        </p:nvSpPr>
        <p:spPr>
          <a:xfrm>
            <a:off x="1261184" y="4803540"/>
            <a:ext cx="931876" cy="931876"/>
          </a:xfrm>
          <a:prstGeom prst="ellipse">
            <a:avLst/>
          </a:prstGeom>
          <a:solidFill>
            <a:srgbClr val="595959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Group 33"/>
          <p:cNvGrpSpPr/>
          <p:nvPr>
            <p:custDataLst>
              <p:tags r:id="rId11"/>
            </p:custDataLst>
          </p:nvPr>
        </p:nvGrpSpPr>
        <p:grpSpPr>
          <a:xfrm>
            <a:off x="1544831" y="5056551"/>
            <a:ext cx="398930" cy="425852"/>
            <a:chOff x="8342313" y="10972800"/>
            <a:chExt cx="1293813" cy="1381125"/>
          </a:xfrm>
          <a:solidFill>
            <a:schemeClr val="bg1"/>
          </a:solidFill>
          <a:effectLst/>
        </p:grpSpPr>
        <p:sp>
          <p:nvSpPr>
            <p:cNvPr id="25" name="Freeform 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Oval 5"/>
          <p:cNvSpPr/>
          <p:nvPr>
            <p:custDataLst>
              <p:tags r:id="rId15"/>
            </p:custDataLst>
          </p:nvPr>
        </p:nvSpPr>
        <p:spPr>
          <a:xfrm>
            <a:off x="1261184" y="1909140"/>
            <a:ext cx="931876" cy="931876"/>
          </a:xfrm>
          <a:prstGeom prst="ellipse">
            <a:avLst/>
          </a:prstGeom>
          <a:solidFill>
            <a:srgbClr val="595959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Group 37"/>
          <p:cNvGrpSpPr/>
          <p:nvPr>
            <p:custDataLst>
              <p:tags r:id="rId16"/>
            </p:custDataLst>
          </p:nvPr>
        </p:nvGrpSpPr>
        <p:grpSpPr>
          <a:xfrm>
            <a:off x="1530637" y="2171596"/>
            <a:ext cx="427320" cy="373477"/>
            <a:chOff x="8296275" y="8293096"/>
            <a:chExt cx="1385888" cy="1211261"/>
          </a:xfrm>
          <a:solidFill>
            <a:schemeClr val="bg1"/>
          </a:solidFill>
          <a:effectLst/>
        </p:grpSpPr>
        <p:sp>
          <p:nvSpPr>
            <p:cNvPr id="29" name="Freeform 8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Oval 16"/>
          <p:cNvSpPr/>
          <p:nvPr>
            <p:custDataLst>
              <p:tags r:id="rId19"/>
            </p:custDataLst>
          </p:nvPr>
        </p:nvSpPr>
        <p:spPr>
          <a:xfrm>
            <a:off x="6627260" y="1909140"/>
            <a:ext cx="931876" cy="931876"/>
          </a:xfrm>
          <a:prstGeom prst="ellipse">
            <a:avLst/>
          </a:prstGeom>
          <a:solidFill>
            <a:srgbClr val="595959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Group 40"/>
          <p:cNvGrpSpPr/>
          <p:nvPr>
            <p:custDataLst>
              <p:tags r:id="rId20"/>
            </p:custDataLst>
          </p:nvPr>
        </p:nvGrpSpPr>
        <p:grpSpPr>
          <a:xfrm>
            <a:off x="6902256" y="2178448"/>
            <a:ext cx="425852" cy="359771"/>
            <a:chOff x="13828713" y="2805113"/>
            <a:chExt cx="1381125" cy="1166812"/>
          </a:xfrm>
          <a:solidFill>
            <a:schemeClr val="bg1"/>
          </a:solidFill>
          <a:effectLst/>
        </p:grpSpPr>
        <p:sp>
          <p:nvSpPr>
            <p:cNvPr id="34" name="Freeform 10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Freeform 11"/>
            <p:cNvSpPr/>
            <p:nvPr>
              <p:custDataLst>
                <p:tags r:id="rId22"/>
              </p:custDataLst>
            </p:nvPr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Group 44"/>
          <p:cNvGrpSpPr/>
          <p:nvPr>
            <p:custDataLst>
              <p:tags r:id="rId24"/>
            </p:custDataLst>
          </p:nvPr>
        </p:nvGrpSpPr>
        <p:grpSpPr>
          <a:xfrm>
            <a:off x="6903592" y="5075152"/>
            <a:ext cx="451307" cy="388650"/>
            <a:chOff x="2727325" y="-39687"/>
            <a:chExt cx="1463675" cy="1260475"/>
          </a:xfrm>
          <a:solidFill>
            <a:schemeClr val="bg1"/>
          </a:solidFill>
          <a:effectLst/>
        </p:grpSpPr>
        <p:sp>
          <p:nvSpPr>
            <p:cNvPr id="38" name="Freeform 2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Freeform 21"/>
            <p:cNvSpPr/>
            <p:nvPr>
              <p:custDataLst>
                <p:tags r:id="rId26"/>
              </p:custDataLst>
            </p:nvPr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Oval 10"/>
          <p:cNvSpPr/>
          <p:nvPr>
            <p:custDataLst>
              <p:tags r:id="rId27"/>
            </p:custDataLst>
          </p:nvPr>
        </p:nvSpPr>
        <p:spPr>
          <a:xfrm>
            <a:off x="1261184" y="3318744"/>
            <a:ext cx="931876" cy="931876"/>
          </a:xfrm>
          <a:prstGeom prst="ellipse">
            <a:avLst/>
          </a:prstGeom>
          <a:solidFill>
            <a:srgbClr val="595959"/>
          </a:solidFill>
          <a:ln w="28575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Freeform 22"/>
          <p:cNvSpPr>
            <a:spLocks noEditPoints="1"/>
          </p:cNvSpPr>
          <p:nvPr>
            <p:custDataLst>
              <p:tags r:id="rId28"/>
            </p:custDataLst>
          </p:nvPr>
        </p:nvSpPr>
        <p:spPr bwMode="auto">
          <a:xfrm>
            <a:off x="1531371" y="3612774"/>
            <a:ext cx="425852" cy="306907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稻壳儿小白白(http://dwz.cn/Wu2UP)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46546" y="1988184"/>
            <a:ext cx="21987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命令解析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稻壳儿小白白(http://dwz.cn/Wu2UP)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1725" y="2345789"/>
            <a:ext cx="2641211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altLang="zh-CN" sz="1400" dirty="0">
                <a:solidFill>
                  <a:srgbClr val="595959"/>
                </a:solidFill>
                <a:latin typeface="微软雅黑" panose="020B0503020204020204" pitchFamily="34" charset="-122"/>
              </a:rPr>
              <a:t>解析用户输入的命令，并根据命令类型调用相应的处理函数。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稻壳儿小白白(http://dwz.cn/Wu2UP)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642944" y="3430964"/>
            <a:ext cx="21987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内置命令处理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稻壳儿小白白(http://dwz.cn/Wu2UP)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638123" y="3788569"/>
            <a:ext cx="2641211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altLang="zh-CN" sz="1400" dirty="0">
                <a:solidFill>
                  <a:srgbClr val="595959"/>
                </a:solidFill>
                <a:latin typeface="微软雅黑" panose="020B0503020204020204" pitchFamily="34" charset="-122"/>
              </a:rPr>
              <a:t>识别并处理内置命令，如set、export等。</a:t>
            </a:r>
            <a:endParaRPr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稻壳儿小白白(http://dwz.cn/Wu2UP)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659645" y="4918013"/>
            <a:ext cx="21987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条件控制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稻壳儿小白白(http://dwz.cn/Wu2UP)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654824" y="5275618"/>
            <a:ext cx="2641211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altLang="zh-CN" sz="1400" dirty="0">
                <a:solidFill>
                  <a:srgbClr val="595959"/>
                </a:solidFill>
                <a:latin typeface="微软雅黑" panose="020B0503020204020204" pitchFamily="34" charset="-122"/>
              </a:rPr>
              <a:t>处理if-then-fi结构，实现条件执行命令。</a:t>
            </a:r>
            <a:endParaRPr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稻壳儿小白白(http://dwz.cn/Wu2UP)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029721" y="1988184"/>
            <a:ext cx="21987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命令执行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稻壳儿小白白(http://dwz.cn/Wu2UP)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024901" y="2345789"/>
            <a:ext cx="2641211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altLang="zh-CN" sz="1400" dirty="0">
                <a:solidFill>
                  <a:srgbClr val="595959"/>
                </a:solidFill>
                <a:latin typeface="微软雅黑" panose="020B0503020204020204" pitchFamily="34" charset="-122"/>
              </a:rPr>
              <a:t>执行非内置命令，使用fork()和execvp()在子进程中运行。</a:t>
            </a:r>
            <a:endParaRPr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稻壳儿小白白(http://dwz.cn/Wu2UP)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026119" y="3430964"/>
            <a:ext cx="21987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环境变量库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稻壳儿小白白(http://dwz.cn/Wu2UP)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021299" y="3788569"/>
            <a:ext cx="2641211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altLang="zh-CN" sz="1400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提供环境变量的存储、检索、列表显示等功能。</a:t>
            </a:r>
            <a:endParaRPr altLang="zh-CN" sz="14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图文框 4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2940" y="516970"/>
            <a:ext cx="3255935" cy="467817"/>
            <a:chOff x="522940" y="516970"/>
            <a:chExt cx="3255935" cy="467817"/>
          </a:xfrm>
        </p:grpSpPr>
        <p:sp>
          <p:nvSpPr>
            <p:cNvPr id="4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核心</a:t>
              </a:r>
              <a:r>
                <a:rPr lang="zh-CN" altLang="en-US" sz="28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功能</a:t>
              </a:r>
              <a:endParaRPr lang="zh-CN" altLang="en-US" sz="28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3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展示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299.910157480315,&quot;left&quot;:459.9677165354331,&quot;top&quot;:144.95464566929132,&quot;width&quot;:377.55748031496057}"/>
</p:tagLst>
</file>

<file path=ppt/tags/tag10.xml><?xml version="1.0" encoding="utf-8"?>
<p:tagLst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100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1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2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3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4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5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6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7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8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09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.xml><?xml version="1.0" encoding="utf-8"?>
<p:tagLst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110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1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2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3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4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5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6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7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8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19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2.xml><?xml version="1.0" encoding="utf-8"?>
<p:tagLst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120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21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22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123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24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25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26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27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28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29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30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1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2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33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4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35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6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7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8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39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40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1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2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43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4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5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6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7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48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49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50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1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52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3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4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5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56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7.xml><?xml version="1.0" encoding="utf-8"?>
<p:tagLst xmlns:p="http://schemas.openxmlformats.org/presentationml/2006/main">
  <p:tag name="KSO_WM_DIAGRAM_VIRTUALLY_FRAME" val="{&quot;height&quot;:344.4059448818898,&quot;left&quot;:104.08185039370078,&quot;top&quot;:75.4632677165354,&quot;width&quot;:784.3426771653543}"/>
</p:tagLst>
</file>

<file path=ppt/tags/tag158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59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60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1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2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3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4.xml><?xml version="1.0" encoding="utf-8"?>
<p:tagLst xmlns:p="http://schemas.openxmlformats.org/presentationml/2006/main">
  <p:tag name="KSO_WM_DIAGRAM_VIRTUALLY_FRAME" val="{&quot;height&quot;:344.4059448818898,&quot;left&quot;:-38.65,&quot;top&quot;:75.4632677165354,&quot;width&quot;:927.074527559055}"/>
</p:tagLst>
</file>

<file path=ppt/tags/tag165.xml><?xml version="1.0" encoding="utf-8"?>
<p:tagLst xmlns:p="http://schemas.openxmlformats.org/presentationml/2006/main">
  <p:tag name="commondata" val="eyJoZGlkIjoiMTE0NWJiMDUzNTA2NGFlNmM5M2EzNGU3YTYxMmI4ZTEifQ=="/>
</p:tagLst>
</file>

<file path=ppt/tags/tag17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8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19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299.910157480315,&quot;left&quot;:459.9677165354331,&quot;top&quot;:144.95464566929132,&quot;width&quot;:377.55748031496057}"/>
</p:tagLst>
</file>

<file path=ppt/tags/tag20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1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2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3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4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5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6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7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8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29.xml><?xml version="1.0" encoding="utf-8"?>
<p:tagLst xmlns:p="http://schemas.openxmlformats.org/presentationml/2006/main">
  <p:tag name="KSO_WM_DIAGRAM_VIRTUALLY_FRAME" val="{&quot;height&quot;:330.23275590551185,&quot;left&quot;:187.64228346456693,&quot;top&quot;:121.23779527559054,&quot;width&quot;:599.7584251968503}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  <p:tag name="KSO_WM_DIAGRAM_VIRTUALLY_FRAME" val="{&quot;height&quot;:299.910157480315,&quot;left&quot;:459.9677165354331,&quot;top&quot;:144.95464566929132,&quot;width&quot;:377.55748031496057}"/>
</p:tagLst>
</file>

<file path=ppt/tags/tag30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3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2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3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3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5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6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37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8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39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  <p:tag name="KSO_WM_DIAGRAM_VIRTUALLY_FRAME" val="{&quot;height&quot;:299.910157480315,&quot;left&quot;:459.9677165354331,&quot;top&quot;:144.95464566929132,&quot;width&quot;:377.55748031496057}"/>
</p:tagLst>
</file>

<file path=ppt/tags/tag40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2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43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5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46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7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48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49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50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2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3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5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6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7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58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59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60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2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3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6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5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6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7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68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69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  <p:tag name="KSO_WM_DIAGRAM_VIRTUALLY_FRAME" val="{&quot;height&quot;:299.910157480315,&quot;left&quot;:459.9677165354331,&quot;top&quot;:144.95464566929132,&quot;width&quot;:377.55748031496057}"/>
</p:tagLst>
</file>

<file path=ppt/tags/tag70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2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3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5.xml><?xml version="1.0" encoding="utf-8"?>
<p:tagLst xmlns:p="http://schemas.openxmlformats.org/presentationml/2006/main">
  <p:tag name="KSO_WM_DIAGRAM_VIRTUALLY_FRAME" val="{&quot;height&quot;:278.1375590551181,&quot;left&quot;:94.64905511811023,&quot;top&quot;:160.49212598425197,&quot;width&quot;:787.2356692913386}"/>
</p:tagLst>
</file>

<file path=ppt/tags/tag76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7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8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79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299.910157480315,&quot;left&quot;:459.9677165354331,&quot;top&quot;:144.95464566929132,&quot;width&quot;:377.55748031496057}"/>
</p:tagLst>
</file>

<file path=ppt/tags/tag80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1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2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3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4.xml><?xml version="1.0" encoding="utf-8"?>
<p:tagLst xmlns:p="http://schemas.openxmlformats.org/presentationml/2006/main">
  <p:tag name="KSO_WM_DIAGRAM_VIRTUALLY_FRAME" val="{&quot;height&quot;:278.1375590551181,&quot;left&quot;:97.84905511811023,&quot;top&quot;:137.29212598425198,&quot;width&quot;:787.2356692913386}"/>
</p:tagLst>
</file>

<file path=ppt/tags/tag85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86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87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88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89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.xml><?xml version="1.0" encoding="utf-8"?>
<p:tagLst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90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1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2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3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4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5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6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7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8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ags/tag99.xml><?xml version="1.0" encoding="utf-8"?>
<p:tagLst xmlns:p="http://schemas.openxmlformats.org/presentationml/2006/main">
  <p:tag name="KSO_WM_DIAGRAM_VIRTUALLY_FRAME" val="{&quot;height&quot;:331.7610236220474,&quot;left&quot;:99.30582677165354,&quot;top&quot;:119.84653543307085,&quot;width&quot;:741.576929133858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WPS 演示</Application>
  <PresentationFormat>宽屏</PresentationFormat>
  <Paragraphs>171</Paragraphs>
  <Slides>17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方正兰亭粗黑简体</vt:lpstr>
      <vt:lpstr>黑体</vt:lpstr>
      <vt:lpstr>方正兰亭超细黑简体</vt:lpstr>
      <vt:lpstr>华文细黑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演示文稿45</dc:title>
  <dc:creator>admin</dc:creator>
  <cp:lastModifiedBy>YY</cp:lastModifiedBy>
  <cp:revision>28</cp:revision>
  <dcterms:created xsi:type="dcterms:W3CDTF">2017-11-24T07:17:00Z</dcterms:created>
  <dcterms:modified xsi:type="dcterms:W3CDTF">2024-06-22T08:50:39Z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EBC23F389CF544F3BDF7EBFF0BD8DD74_13</vt:lpwstr>
  </property>
</Properties>
</file>