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8" r:id="rId3"/>
    <p:sldId id="319" r:id="rId4"/>
    <p:sldId id="329" r:id="rId5"/>
    <p:sldId id="301" r:id="rId6"/>
    <p:sldId id="331" r:id="rId7"/>
    <p:sldId id="325" r:id="rId8"/>
    <p:sldId id="328" r:id="rId9"/>
    <p:sldId id="327" r:id="rId10"/>
    <p:sldId id="320" r:id="rId11"/>
    <p:sldId id="324" r:id="rId12"/>
    <p:sldId id="322" r:id="rId13"/>
    <p:sldId id="323" r:id="rId14"/>
    <p:sldId id="310" r:id="rId15"/>
    <p:sldId id="330" r:id="rId16"/>
    <p:sldId id="2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D2C"/>
    <a:srgbClr val="E0B07E"/>
    <a:srgbClr val="090D0E"/>
    <a:srgbClr val="111516"/>
    <a:srgbClr val="232524"/>
    <a:srgbClr val="212226"/>
    <a:srgbClr val="2A2A2A"/>
    <a:srgbClr val="2C2C2C"/>
    <a:srgbClr val="282828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0" autoAdjust="0"/>
  </p:normalViewPr>
  <p:slideViewPr>
    <p:cSldViewPr snapToGrid="0">
      <p:cViewPr varScale="1">
        <p:scale>
          <a:sx n="99" d="100"/>
          <a:sy n="99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A081-C101-4C04-8A93-B45037D41F20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A4311-4766-49D6-999F-2921BF181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5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9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01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174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29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41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72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94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71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32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3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18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ADC-9086-44BD-AF55-998EF314F627}" type="datetimeFigureOut">
              <a:rPr lang="zh-CN" altLang="en-US" smtClean="0"/>
              <a:t>2019/12/12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FD362-844A-417A-8105-2707644DD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>
            <a:cxnSpLocks/>
          </p:cNvCxnSpPr>
          <p:nvPr/>
        </p:nvCxnSpPr>
        <p:spPr>
          <a:xfrm>
            <a:off x="9357360" y="5695158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>
            <a:off x="6316499" y="5385507"/>
            <a:ext cx="581405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23351" y="1227369"/>
            <a:ext cx="101686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gradFill flip="none" rotWithShape="1">
                  <a:gsLst>
                    <a:gs pos="7300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5">
                        <a:lumMod val="0"/>
                        <a:lumOff val="100000"/>
                      </a:schemeClr>
                    </a:gs>
                    <a:gs pos="35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zh-CN" altLang="en-US" sz="8800" dirty="0">
              <a:gradFill flip="none" rotWithShape="1">
                <a:gsLst>
                  <a:gs pos="73000">
                    <a:schemeClr val="tx1">
                      <a:lumMod val="50000"/>
                      <a:lumOff val="50000"/>
                    </a:schemeClr>
                  </a:gs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3353" y="2802301"/>
            <a:ext cx="10168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Hooks    </a:t>
            </a:r>
            <a:r>
              <a:rPr lang="en-US" altLang="zh-CN" sz="28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2</a:t>
            </a:r>
            <a:endParaRPr lang="zh-CN" altLang="en-US" sz="5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1655050" y="1064406"/>
            <a:ext cx="0" cy="401584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090D0E"/>
                </a:gs>
                <a:gs pos="99000">
                  <a:srgbClr val="21222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7756203" y="5264686"/>
            <a:ext cx="729206" cy="241642"/>
          </a:xfrm>
          <a:prstGeom prst="parallelogram">
            <a:avLst>
              <a:gd name="adj" fmla="val 69728"/>
            </a:avLst>
          </a:prstGeom>
          <a:solidFill>
            <a:srgbClr val="E0B07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10796644" y="5628247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9638103" y="4999585"/>
            <a:ext cx="593917" cy="196810"/>
          </a:xfrm>
          <a:prstGeom prst="parallelogram">
            <a:avLst>
              <a:gd name="adj" fmla="val 69728"/>
            </a:avLst>
          </a:prstGeom>
          <a:solidFill>
            <a:schemeClr val="bg1">
              <a:lumMod val="65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11468046" y="4888464"/>
            <a:ext cx="335332" cy="111121"/>
          </a:xfrm>
          <a:prstGeom prst="parallelogram">
            <a:avLst>
              <a:gd name="adj" fmla="val 69728"/>
            </a:avLst>
          </a:prstGeom>
          <a:solidFill>
            <a:srgbClr val="E0B07E">
              <a:alpha val="43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5B272-39D1-40BC-BC3D-8C6C902A7097}"/>
              </a:ext>
            </a:extLst>
          </p:cNvPr>
          <p:cNvSpPr txBox="1"/>
          <p:nvPr/>
        </p:nvSpPr>
        <p:spPr>
          <a:xfrm>
            <a:off x="9357360" y="4193664"/>
            <a:ext cx="1982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分享人：叶兴旺</a:t>
            </a:r>
          </a:p>
        </p:txBody>
      </p:sp>
    </p:spTree>
    <p:extLst>
      <p:ext uri="{BB962C8B-B14F-4D97-AF65-F5344CB8AC3E}">
        <p14:creationId xmlns:p14="http://schemas.microsoft.com/office/powerpoint/2010/main" val="576861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8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useMemo</a:t>
            </a:r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和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useCallback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449323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E40E49-9393-41F1-8001-226F3AA33E6B}"/>
              </a:ext>
            </a:extLst>
          </p:cNvPr>
          <p:cNvSpPr txBox="1"/>
          <p:nvPr/>
        </p:nvSpPr>
        <p:spPr>
          <a:xfrm>
            <a:off x="1926879" y="2086868"/>
            <a:ext cx="833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B913F4-AA6F-418F-B0C4-24895417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952" y="2143285"/>
            <a:ext cx="6238095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06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8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useMemo</a:t>
            </a:r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和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useCallback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449323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E40E49-9393-41F1-8001-226F3AA33E6B}"/>
              </a:ext>
            </a:extLst>
          </p:cNvPr>
          <p:cNvSpPr txBox="1"/>
          <p:nvPr/>
        </p:nvSpPr>
        <p:spPr>
          <a:xfrm>
            <a:off x="1926879" y="2086868"/>
            <a:ext cx="8338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无论何时要用 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useMemo 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之前都应该考虑两个问题：</a:t>
            </a:r>
            <a:endParaRPr lang="en-US" altLang="zh-CN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首先，传递给 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useMemo 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的函数开销大不大？</a:t>
            </a:r>
            <a:endParaRPr lang="en-US" altLang="zh-CN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如果你执行的操作开销不大（想想大 </a:t>
            </a:r>
            <a:r>
              <a:rPr lang="en-US" altLang="zh-CN" dirty="0">
                <a:solidFill>
                  <a:schemeClr val="bg1"/>
                </a:solidFill>
              </a:rPr>
              <a:t>O </a:t>
            </a:r>
            <a:r>
              <a:rPr lang="zh-CN" altLang="en-US" dirty="0">
                <a:solidFill>
                  <a:schemeClr val="bg1"/>
                </a:solidFill>
              </a:rPr>
              <a:t>符号），那么你就不需要记住返回值。使用 </a:t>
            </a:r>
            <a:r>
              <a:rPr lang="en-US" altLang="zh-CN" dirty="0">
                <a:solidFill>
                  <a:schemeClr val="bg1"/>
                </a:solidFill>
              </a:rPr>
              <a:t>useMemo </a:t>
            </a:r>
            <a:r>
              <a:rPr lang="zh-CN" altLang="en-US" dirty="0">
                <a:solidFill>
                  <a:schemeClr val="bg1"/>
                </a:solidFill>
              </a:rPr>
              <a:t>的成本可能会超过重新评估该函数的成本。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其次，给定相同的输入值时，对记忆（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memoized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）值的引用是否会发生变化？</a:t>
            </a:r>
            <a:endParaRPr lang="en-US" altLang="zh-CN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77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8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useMemo</a:t>
            </a:r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和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useCallback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449323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21E75668-1F57-4D85-B152-94BA4B9D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09" y="1929000"/>
            <a:ext cx="595238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9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8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useMemo</a:t>
            </a:r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和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useCallback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449323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ED7008C-939D-4556-BC5B-0A7A2FA4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52" y="1351405"/>
            <a:ext cx="5038095" cy="12761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77AC28-A5A1-431C-8BBF-D99BA5C8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952" y="4112711"/>
            <a:ext cx="5038095" cy="1133333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C3E9E62E-942B-413A-A76E-57A9F03B3EC4}"/>
              </a:ext>
            </a:extLst>
          </p:cNvPr>
          <p:cNvSpPr/>
          <p:nvPr/>
        </p:nvSpPr>
        <p:spPr>
          <a:xfrm>
            <a:off x="6011501" y="2806574"/>
            <a:ext cx="262550" cy="986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7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7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useRef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E2F6106-63BB-4707-9AA3-B90CF3B3E8A8}"/>
              </a:ext>
            </a:extLst>
          </p:cNvPr>
          <p:cNvSpPr txBox="1"/>
          <p:nvPr/>
        </p:nvSpPr>
        <p:spPr>
          <a:xfrm>
            <a:off x="3034905" y="2562131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useRef Hook 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能做的事情远不止保持对 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 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节点的引用。</a:t>
            </a:r>
          </a:p>
        </p:txBody>
      </p:sp>
    </p:spTree>
    <p:extLst>
      <p:ext uri="{BB962C8B-B14F-4D97-AF65-F5344CB8AC3E}">
        <p14:creationId xmlns:p14="http://schemas.microsoft.com/office/powerpoint/2010/main" val="2890301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7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useRef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A60176C-C072-40DA-8B0A-05B55D5F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675"/>
            <a:ext cx="5794217" cy="5898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285903-34AC-448E-AF74-382F0E01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19" y="959675"/>
            <a:ext cx="6261979" cy="58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7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36858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 </a:t>
            </a:r>
            <a:r>
              <a:rPr lang="en-US" altLang="zh-CN" sz="60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endParaRPr lang="zh-CN" altLang="en-US" sz="60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4591291" y="3625387"/>
            <a:ext cx="30094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36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4000">
        <p15:prstTrans prst="drape"/>
      </p:transition>
    </mc:Choice>
    <mc:Fallback xmlns=""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E40E49-9393-41F1-8001-226F3AA33E6B}"/>
              </a:ext>
            </a:extLst>
          </p:cNvPr>
          <p:cNvSpPr txBox="1"/>
          <p:nvPr/>
        </p:nvSpPr>
        <p:spPr>
          <a:xfrm>
            <a:off x="4134415" y="218855"/>
            <a:ext cx="444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为什么生命周期函数命名这么长？</a:t>
            </a:r>
            <a:endParaRPr lang="en-US" altLang="zh-CN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A57ED54-EDDE-4A21-B280-A099966F7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274CD4-D0CD-4226-A399-347C80B0F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86" y="1041148"/>
            <a:ext cx="3998614" cy="58168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CB6854-42DF-4E74-890E-AE37CA862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148"/>
            <a:ext cx="4626321" cy="58168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A1ECF44-ECD4-43CE-8C1F-0A806821B84A}"/>
              </a:ext>
            </a:extLst>
          </p:cNvPr>
          <p:cNvSpPr txBox="1"/>
          <p:nvPr/>
        </p:nvSpPr>
        <p:spPr>
          <a:xfrm>
            <a:off x="1371235" y="58818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的生命周期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6BBDC7-DBDA-43FC-B5D7-09DD9BB05D9B}"/>
              </a:ext>
            </a:extLst>
          </p:cNvPr>
          <p:cNvSpPr txBox="1"/>
          <p:nvPr/>
        </p:nvSpPr>
        <p:spPr>
          <a:xfrm>
            <a:off x="9163718" y="588187"/>
            <a:ext cx="172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4137535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4ECE0D5-020C-4615-A9E9-A4A529CC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00" y="2630103"/>
            <a:ext cx="7400000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7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E40E49-9393-41F1-8001-226F3AA33E6B}"/>
              </a:ext>
            </a:extLst>
          </p:cNvPr>
          <p:cNvSpPr txBox="1"/>
          <p:nvPr/>
        </p:nvSpPr>
        <p:spPr>
          <a:xfrm>
            <a:off x="2290813" y="2968774"/>
            <a:ext cx="7888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其实这是一种古老的命名策略，给不鼓励使用的方法设置非常长的方法名，来尽量避免使用。生命周期方法都是给你应急或与外部组件对接用的，如果能避免就尽量不用。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20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8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useState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0BBB298-D143-46CE-91C2-C45C01B526A7}"/>
              </a:ext>
            </a:extLst>
          </p:cNvPr>
          <p:cNvSpPr txBox="1"/>
          <p:nvPr/>
        </p:nvSpPr>
        <p:spPr>
          <a:xfrm>
            <a:off x="932982" y="989923"/>
            <a:ext cx="103260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我应该使用单个还是多个 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 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变量？</a:t>
            </a:r>
            <a:endParaRPr lang="en-US" altLang="zh-CN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57A97D-CCAF-40B4-9D85-B35D4F96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02" y="1923743"/>
            <a:ext cx="7609995" cy="971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A814A-FEF6-4F40-847A-7C041E219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002" y="3620458"/>
            <a:ext cx="76099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0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8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useState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2EBB0A1-A23F-423E-95FA-198C0E92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5" y="3572424"/>
            <a:ext cx="7619048" cy="19809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8F11DE3-E672-4C3A-B0D4-F37559230F60}"/>
              </a:ext>
            </a:extLst>
          </p:cNvPr>
          <p:cNvSpPr txBox="1"/>
          <p:nvPr/>
        </p:nvSpPr>
        <p:spPr>
          <a:xfrm>
            <a:off x="932983" y="2262360"/>
            <a:ext cx="1032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推荐把 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 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切分成多个 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 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变量，后期把一些相关的逻辑抽取到一个自定义 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Hook 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变得容易。</a:t>
            </a:r>
          </a:p>
        </p:txBody>
      </p:sp>
    </p:spTree>
    <p:extLst>
      <p:ext uri="{BB962C8B-B14F-4D97-AF65-F5344CB8AC3E}">
        <p14:creationId xmlns:p14="http://schemas.microsoft.com/office/powerpoint/2010/main" val="693605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8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useState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E40E49-9393-41F1-8001-226F3AA33E6B}"/>
              </a:ext>
            </a:extLst>
          </p:cNvPr>
          <p:cNvSpPr txBox="1"/>
          <p:nvPr/>
        </p:nvSpPr>
        <p:spPr>
          <a:xfrm>
            <a:off x="2774005" y="1396053"/>
            <a:ext cx="639149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惰性初始 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。</a:t>
            </a:r>
            <a:endParaRPr lang="en-US" altLang="zh-CN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zh-CN" sz="1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初始值只会在组件的初始渲染中起作用，后续渲染时会被忽略。</a:t>
            </a:r>
            <a:endParaRPr lang="en-US" altLang="zh-CN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zh-CN" sz="1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B3030C-A6B7-46BB-BD7C-E43A6845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28" y="2473271"/>
            <a:ext cx="6857143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8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useState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E40E49-9393-41F1-8001-226F3AA33E6B}"/>
              </a:ext>
            </a:extLst>
          </p:cNvPr>
          <p:cNvSpPr txBox="1"/>
          <p:nvPr/>
        </p:nvSpPr>
        <p:spPr>
          <a:xfrm>
            <a:off x="2181885" y="1457608"/>
            <a:ext cx="816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useState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怎么替换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setState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的第二个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callback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参数？</a:t>
            </a:r>
            <a:endParaRPr lang="en-US" altLang="zh-CN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官方推荐使用</a:t>
            </a:r>
            <a:r>
              <a:rPr lang="en-US" altLang="zh-CN" sz="1600" dirty="0">
                <a:solidFill>
                  <a:schemeClr val="bg1"/>
                </a:solidFill>
              </a:rPr>
              <a:t>useEffect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4912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608" y="172304"/>
            <a:ext cx="1153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关于</a:t>
            </a:r>
            <a:r>
              <a:rPr lang="en-US" altLang="zh-CN" sz="2400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useLayoutEffect</a:t>
            </a:r>
            <a:endParaRPr lang="zh-CN" altLang="en-US" sz="2400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314158" y="633969"/>
            <a:ext cx="2347762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E40E49-9393-41F1-8001-226F3AA33E6B}"/>
              </a:ext>
            </a:extLst>
          </p:cNvPr>
          <p:cNvSpPr txBox="1"/>
          <p:nvPr/>
        </p:nvSpPr>
        <p:spPr>
          <a:xfrm>
            <a:off x="1673840" y="2477886"/>
            <a:ext cx="9498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useLayoutEffect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根据当前已经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但还未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paint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的页面布局，对页面布局做同步重新调整（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re-layout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），然后一起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paint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（渲染）到页面上，避免了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useEffect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异步渲染造成页面闪烁的问题。</a:t>
            </a:r>
            <a:endParaRPr lang="en-US" altLang="zh-CN" dirty="0">
              <a:solidFill>
                <a:srgbClr val="E0B07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useLayoutEffect 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其实应该叫 </a:t>
            </a:r>
            <a:r>
              <a:rPr lang="en-US" altLang="zh-CN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useAfterLayoutBeforePaintEffect ,</a:t>
            </a:r>
            <a:r>
              <a:rPr lang="zh-CN" altLang="en-US" dirty="0">
                <a:solidFill>
                  <a:srgbClr val="E0B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表意更明确些。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1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pageCurlDouble"/>
      </p:transition>
    </mc:Choice>
    <mc:Fallback xmlns=""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329</Words>
  <Application>Microsoft Office PowerPoint</Application>
  <PresentationFormat>宽屏</PresentationFormat>
  <Paragraphs>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Andy</cp:lastModifiedBy>
  <cp:revision>296</cp:revision>
  <dcterms:created xsi:type="dcterms:W3CDTF">2017-03-18T02:52:12Z</dcterms:created>
  <dcterms:modified xsi:type="dcterms:W3CDTF">2019-12-12T10:06:14Z</dcterms:modified>
</cp:coreProperties>
</file>