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61" r:id="rId3"/>
    <p:sldId id="262" r:id="rId4"/>
    <p:sldId id="263" r:id="rId5"/>
    <p:sldId id="266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6" autoAdjust="0"/>
    <p:restoredTop sz="74443" autoAdjust="0"/>
  </p:normalViewPr>
  <p:slideViewPr>
    <p:cSldViewPr snapToGrid="0">
      <p:cViewPr varScale="1">
        <p:scale>
          <a:sx n="85" d="100"/>
          <a:sy n="85" d="100"/>
        </p:scale>
        <p:origin x="1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MING WANG" userId="1433f626bef06a24" providerId="LiveId" clId="{C72963A7-2A0C-42D8-891F-9326B858C8B3}"/>
    <pc:docChg chg="custSel modSld">
      <pc:chgData name="ZIMING WANG" userId="1433f626bef06a24" providerId="LiveId" clId="{C72963A7-2A0C-42D8-891F-9326B858C8B3}" dt="2019-07-03T21:48:57.884" v="400" actId="20577"/>
      <pc:docMkLst>
        <pc:docMk/>
      </pc:docMkLst>
      <pc:sldChg chg="modNotesTx">
        <pc:chgData name="ZIMING WANG" userId="1433f626bef06a24" providerId="LiveId" clId="{C72963A7-2A0C-42D8-891F-9326B858C8B3}" dt="2019-07-03T21:48:57.884" v="400" actId="20577"/>
        <pc:sldMkLst>
          <pc:docMk/>
          <pc:sldMk cId="1692385493" sldId="25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A3A3CB-C39A-4342-9FA6-3EF97469389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D2A4984-B546-4DD6-875F-108A68B4EA0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To better estimate future price and production of BC agriculture commodities</a:t>
          </a:r>
        </a:p>
      </dgm:t>
    </dgm:pt>
    <dgm:pt modelId="{2929B7EF-BD52-47B8-A54C-131F6516A81B}" type="parTrans" cxnId="{37F470D9-14A4-42E7-9421-132196CCD975}">
      <dgm:prSet/>
      <dgm:spPr/>
      <dgm:t>
        <a:bodyPr/>
        <a:lstStyle/>
        <a:p>
          <a:endParaRPr lang="en-US" sz="1600"/>
        </a:p>
      </dgm:t>
    </dgm:pt>
    <dgm:pt modelId="{E286A47B-8CB3-4207-BB21-6BE1BFD590AD}" type="sibTrans" cxnId="{37F470D9-14A4-42E7-9421-132196CCD975}">
      <dgm:prSet/>
      <dgm:spPr/>
      <dgm:t>
        <a:bodyPr/>
        <a:lstStyle/>
        <a:p>
          <a:endParaRPr lang="en-US" sz="1600"/>
        </a:p>
      </dgm:t>
    </dgm:pt>
    <dgm:pt modelId="{EB1FC5B8-CD6A-49F3-A9FF-5488652187A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To assist BC  blueberry farmers make more accurate financial budget</a:t>
          </a:r>
        </a:p>
      </dgm:t>
    </dgm:pt>
    <dgm:pt modelId="{C6ACB770-8702-40F2-84A3-AAC86AC562BB}" type="parTrans" cxnId="{4EE76E87-FAD2-40CF-AA75-59AD1657E9B0}">
      <dgm:prSet/>
      <dgm:spPr/>
      <dgm:t>
        <a:bodyPr/>
        <a:lstStyle/>
        <a:p>
          <a:endParaRPr lang="en-US" sz="1600"/>
        </a:p>
      </dgm:t>
    </dgm:pt>
    <dgm:pt modelId="{3A5A2235-0295-4800-BFD1-5AD588A10BA6}" type="sibTrans" cxnId="{4EE76E87-FAD2-40CF-AA75-59AD1657E9B0}">
      <dgm:prSet/>
      <dgm:spPr/>
      <dgm:t>
        <a:bodyPr/>
        <a:lstStyle/>
        <a:p>
          <a:endParaRPr lang="en-US" sz="1600"/>
        </a:p>
      </dgm:t>
    </dgm:pt>
    <dgm:pt modelId="{D328639A-3350-5E4D-B3CB-F96C58C18D9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Blueberry is selected as the representative commodity for model construction</a:t>
          </a:r>
        </a:p>
      </dgm:t>
    </dgm:pt>
    <dgm:pt modelId="{5F3A3ED5-62AE-AF4D-B94B-EE9A60A53252}" type="parTrans" cxnId="{DDED2BE9-992C-D24E-A565-3D4437BA49E1}">
      <dgm:prSet/>
      <dgm:spPr/>
      <dgm:t>
        <a:bodyPr/>
        <a:lstStyle/>
        <a:p>
          <a:endParaRPr lang="en-US" sz="1600"/>
        </a:p>
      </dgm:t>
    </dgm:pt>
    <dgm:pt modelId="{6CBDBF76-3182-5B42-B74D-A39FCBEE7044}" type="sibTrans" cxnId="{DDED2BE9-992C-D24E-A565-3D4437BA49E1}">
      <dgm:prSet/>
      <dgm:spPr/>
      <dgm:t>
        <a:bodyPr/>
        <a:lstStyle/>
        <a:p>
          <a:endParaRPr lang="en-US" sz="1600"/>
        </a:p>
      </dgm:t>
    </dgm:pt>
    <dgm:pt modelId="{9B6E1F73-A45D-4780-BE20-16E53AC88434}" type="pres">
      <dgm:prSet presAssocID="{71A3A3CB-C39A-4342-9FA6-3EF974693892}" presName="root" presStyleCnt="0">
        <dgm:presLayoutVars>
          <dgm:dir/>
          <dgm:resizeHandles val="exact"/>
        </dgm:presLayoutVars>
      </dgm:prSet>
      <dgm:spPr/>
    </dgm:pt>
    <dgm:pt modelId="{1B31A4C7-C860-4D1E-9F02-73A77D0D6BF7}" type="pres">
      <dgm:prSet presAssocID="{5D2A4984-B546-4DD6-875F-108A68B4EA0D}" presName="compNode" presStyleCnt="0"/>
      <dgm:spPr/>
    </dgm:pt>
    <dgm:pt modelId="{0F71CD7B-EB4A-4833-82D8-8B20E28AFD1E}" type="pres">
      <dgm:prSet presAssocID="{5D2A4984-B546-4DD6-875F-108A68B4EA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5EF37729-2F41-4030-99C8-CFE4D079C64A}" type="pres">
      <dgm:prSet presAssocID="{5D2A4984-B546-4DD6-875F-108A68B4EA0D}" presName="spaceRect" presStyleCnt="0"/>
      <dgm:spPr/>
    </dgm:pt>
    <dgm:pt modelId="{199CE585-49C8-457D-9816-E3A3D4B776F1}" type="pres">
      <dgm:prSet presAssocID="{5D2A4984-B546-4DD6-875F-108A68B4EA0D}" presName="textRect" presStyleLbl="revTx" presStyleIdx="0" presStyleCnt="3" custScaleX="136547">
        <dgm:presLayoutVars>
          <dgm:chMax val="1"/>
          <dgm:chPref val="1"/>
        </dgm:presLayoutVars>
      </dgm:prSet>
      <dgm:spPr/>
    </dgm:pt>
    <dgm:pt modelId="{BBB44BB1-1DEB-413D-A65E-074F99088F7B}" type="pres">
      <dgm:prSet presAssocID="{E286A47B-8CB3-4207-BB21-6BE1BFD590AD}" presName="sibTrans" presStyleCnt="0"/>
      <dgm:spPr/>
    </dgm:pt>
    <dgm:pt modelId="{BBFC784D-ED28-4CA8-9F83-C6F3173242BB}" type="pres">
      <dgm:prSet presAssocID="{EB1FC5B8-CD6A-49F3-A9FF-5488652187A5}" presName="compNode" presStyleCnt="0"/>
      <dgm:spPr/>
    </dgm:pt>
    <dgm:pt modelId="{D940FE07-5075-498C-8CB6-8768DE7010B5}" type="pres">
      <dgm:prSet presAssocID="{EB1FC5B8-CD6A-49F3-A9FF-5488652187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4ADC7A9C-B0F1-4397-A317-9D396B0AFA38}" type="pres">
      <dgm:prSet presAssocID="{EB1FC5B8-CD6A-49F3-A9FF-5488652187A5}" presName="spaceRect" presStyleCnt="0"/>
      <dgm:spPr/>
    </dgm:pt>
    <dgm:pt modelId="{56386376-A065-4968-90F3-2DAFD973485E}" type="pres">
      <dgm:prSet presAssocID="{EB1FC5B8-CD6A-49F3-A9FF-5488652187A5}" presName="textRect" presStyleLbl="revTx" presStyleIdx="1" presStyleCnt="3">
        <dgm:presLayoutVars>
          <dgm:chMax val="1"/>
          <dgm:chPref val="1"/>
        </dgm:presLayoutVars>
      </dgm:prSet>
      <dgm:spPr/>
    </dgm:pt>
    <dgm:pt modelId="{F97EB85C-2098-4D7D-82C6-F84773D56687}" type="pres">
      <dgm:prSet presAssocID="{3A5A2235-0295-4800-BFD1-5AD588A10BA6}" presName="sibTrans" presStyleCnt="0"/>
      <dgm:spPr/>
    </dgm:pt>
    <dgm:pt modelId="{1F591BCE-B21D-4E21-AD56-60CFEB71EC6A}" type="pres">
      <dgm:prSet presAssocID="{D328639A-3350-5E4D-B3CB-F96C58C18D92}" presName="compNode" presStyleCnt="0"/>
      <dgm:spPr/>
    </dgm:pt>
    <dgm:pt modelId="{4B46F7F3-F510-4CF3-8032-B9C3B21DFADD}" type="pres">
      <dgm:prSet presAssocID="{D328639A-3350-5E4D-B3CB-F96C58C18D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040B186A-C0C5-42CC-9EAA-DDBBCE95228D}" type="pres">
      <dgm:prSet presAssocID="{D328639A-3350-5E4D-B3CB-F96C58C18D92}" presName="spaceRect" presStyleCnt="0"/>
      <dgm:spPr/>
    </dgm:pt>
    <dgm:pt modelId="{E983D97F-3F12-4081-8230-38BEBC6DBDDE}" type="pres">
      <dgm:prSet presAssocID="{D328639A-3350-5E4D-B3CB-F96C58C18D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339943E-0EDB-3F40-A1C8-C4EDDC4CA392}" type="presOf" srcId="{EB1FC5B8-CD6A-49F3-A9FF-5488652187A5}" destId="{56386376-A065-4968-90F3-2DAFD973485E}" srcOrd="0" destOrd="0" presId="urn:microsoft.com/office/officeart/2018/2/layout/IconLabelList"/>
    <dgm:cxn modelId="{EA6BEF51-0E37-474D-961E-14A89F917158}" type="presOf" srcId="{71A3A3CB-C39A-4342-9FA6-3EF974693892}" destId="{9B6E1F73-A45D-4780-BE20-16E53AC88434}" srcOrd="0" destOrd="0" presId="urn:microsoft.com/office/officeart/2018/2/layout/IconLabelList"/>
    <dgm:cxn modelId="{4EE76E87-FAD2-40CF-AA75-59AD1657E9B0}" srcId="{71A3A3CB-C39A-4342-9FA6-3EF974693892}" destId="{EB1FC5B8-CD6A-49F3-A9FF-5488652187A5}" srcOrd="1" destOrd="0" parTransId="{C6ACB770-8702-40F2-84A3-AAC86AC562BB}" sibTransId="{3A5A2235-0295-4800-BFD1-5AD588A10BA6}"/>
    <dgm:cxn modelId="{11300CA1-5D85-4640-AEA1-F5D6472E44AF}" type="presOf" srcId="{5D2A4984-B546-4DD6-875F-108A68B4EA0D}" destId="{199CE585-49C8-457D-9816-E3A3D4B776F1}" srcOrd="0" destOrd="0" presId="urn:microsoft.com/office/officeart/2018/2/layout/IconLabelList"/>
    <dgm:cxn modelId="{37F470D9-14A4-42E7-9421-132196CCD975}" srcId="{71A3A3CB-C39A-4342-9FA6-3EF974693892}" destId="{5D2A4984-B546-4DD6-875F-108A68B4EA0D}" srcOrd="0" destOrd="0" parTransId="{2929B7EF-BD52-47B8-A54C-131F6516A81B}" sibTransId="{E286A47B-8CB3-4207-BB21-6BE1BFD590AD}"/>
    <dgm:cxn modelId="{DDED2BE9-992C-D24E-A565-3D4437BA49E1}" srcId="{71A3A3CB-C39A-4342-9FA6-3EF974693892}" destId="{D328639A-3350-5E4D-B3CB-F96C58C18D92}" srcOrd="2" destOrd="0" parTransId="{5F3A3ED5-62AE-AF4D-B94B-EE9A60A53252}" sibTransId="{6CBDBF76-3182-5B42-B74D-A39FCBEE7044}"/>
    <dgm:cxn modelId="{978EF6F0-90A7-C64D-8FB5-5F1F38663A29}" type="presOf" srcId="{D328639A-3350-5E4D-B3CB-F96C58C18D92}" destId="{E983D97F-3F12-4081-8230-38BEBC6DBDDE}" srcOrd="0" destOrd="0" presId="urn:microsoft.com/office/officeart/2018/2/layout/IconLabelList"/>
    <dgm:cxn modelId="{EDC6C390-160E-B74A-8C7E-69AE7C612FCF}" type="presParOf" srcId="{9B6E1F73-A45D-4780-BE20-16E53AC88434}" destId="{1B31A4C7-C860-4D1E-9F02-73A77D0D6BF7}" srcOrd="0" destOrd="0" presId="urn:microsoft.com/office/officeart/2018/2/layout/IconLabelList"/>
    <dgm:cxn modelId="{CB5D5423-979E-DB48-8FAE-0AB5A39F6656}" type="presParOf" srcId="{1B31A4C7-C860-4D1E-9F02-73A77D0D6BF7}" destId="{0F71CD7B-EB4A-4833-82D8-8B20E28AFD1E}" srcOrd="0" destOrd="0" presId="urn:microsoft.com/office/officeart/2018/2/layout/IconLabelList"/>
    <dgm:cxn modelId="{E8F6F2DF-4B97-C74B-99CD-D5E8900D9592}" type="presParOf" srcId="{1B31A4C7-C860-4D1E-9F02-73A77D0D6BF7}" destId="{5EF37729-2F41-4030-99C8-CFE4D079C64A}" srcOrd="1" destOrd="0" presId="urn:microsoft.com/office/officeart/2018/2/layout/IconLabelList"/>
    <dgm:cxn modelId="{E056998D-0E72-244B-901A-F6363B0E3AA0}" type="presParOf" srcId="{1B31A4C7-C860-4D1E-9F02-73A77D0D6BF7}" destId="{199CE585-49C8-457D-9816-E3A3D4B776F1}" srcOrd="2" destOrd="0" presId="urn:microsoft.com/office/officeart/2018/2/layout/IconLabelList"/>
    <dgm:cxn modelId="{BB5C87E7-AF01-2C4D-9503-4507C74A7EAF}" type="presParOf" srcId="{9B6E1F73-A45D-4780-BE20-16E53AC88434}" destId="{BBB44BB1-1DEB-413D-A65E-074F99088F7B}" srcOrd="1" destOrd="0" presId="urn:microsoft.com/office/officeart/2018/2/layout/IconLabelList"/>
    <dgm:cxn modelId="{0737AB9A-497B-0F40-9D06-0A91E40F45FE}" type="presParOf" srcId="{9B6E1F73-A45D-4780-BE20-16E53AC88434}" destId="{BBFC784D-ED28-4CA8-9F83-C6F3173242BB}" srcOrd="2" destOrd="0" presId="urn:microsoft.com/office/officeart/2018/2/layout/IconLabelList"/>
    <dgm:cxn modelId="{459E104C-C99C-994E-8641-BEA58666F371}" type="presParOf" srcId="{BBFC784D-ED28-4CA8-9F83-C6F3173242BB}" destId="{D940FE07-5075-498C-8CB6-8768DE7010B5}" srcOrd="0" destOrd="0" presId="urn:microsoft.com/office/officeart/2018/2/layout/IconLabelList"/>
    <dgm:cxn modelId="{EEB4E6F2-8259-714F-9AA6-96E71980082C}" type="presParOf" srcId="{BBFC784D-ED28-4CA8-9F83-C6F3173242BB}" destId="{4ADC7A9C-B0F1-4397-A317-9D396B0AFA38}" srcOrd="1" destOrd="0" presId="urn:microsoft.com/office/officeart/2018/2/layout/IconLabelList"/>
    <dgm:cxn modelId="{D1769794-3FDA-434D-9EB2-CFDDC41909D4}" type="presParOf" srcId="{BBFC784D-ED28-4CA8-9F83-C6F3173242BB}" destId="{56386376-A065-4968-90F3-2DAFD973485E}" srcOrd="2" destOrd="0" presId="urn:microsoft.com/office/officeart/2018/2/layout/IconLabelList"/>
    <dgm:cxn modelId="{114922A2-CB1B-214D-BFAF-E15CB5E0CFD0}" type="presParOf" srcId="{9B6E1F73-A45D-4780-BE20-16E53AC88434}" destId="{F97EB85C-2098-4D7D-82C6-F84773D56687}" srcOrd="3" destOrd="0" presId="urn:microsoft.com/office/officeart/2018/2/layout/IconLabelList"/>
    <dgm:cxn modelId="{585A4ADE-7924-BF41-9C1C-84BD5B991997}" type="presParOf" srcId="{9B6E1F73-A45D-4780-BE20-16E53AC88434}" destId="{1F591BCE-B21D-4E21-AD56-60CFEB71EC6A}" srcOrd="4" destOrd="0" presId="urn:microsoft.com/office/officeart/2018/2/layout/IconLabelList"/>
    <dgm:cxn modelId="{1B1FB2E5-C111-7348-8FEC-3E47E6337A73}" type="presParOf" srcId="{1F591BCE-B21D-4E21-AD56-60CFEB71EC6A}" destId="{4B46F7F3-F510-4CF3-8032-B9C3B21DFADD}" srcOrd="0" destOrd="0" presId="urn:microsoft.com/office/officeart/2018/2/layout/IconLabelList"/>
    <dgm:cxn modelId="{A328DDAC-AB78-FD42-AD27-46D5F56090F2}" type="presParOf" srcId="{1F591BCE-B21D-4E21-AD56-60CFEB71EC6A}" destId="{040B186A-C0C5-42CC-9EAA-DDBBCE95228D}" srcOrd="1" destOrd="0" presId="urn:microsoft.com/office/officeart/2018/2/layout/IconLabelList"/>
    <dgm:cxn modelId="{12FD9D59-11F8-F848-8A2E-EC6733E313A7}" type="presParOf" srcId="{1F591BCE-B21D-4E21-AD56-60CFEB71EC6A}" destId="{E983D97F-3F12-4081-8230-38BEBC6DBDD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2D1FE9-C916-4387-AF96-50DE4484B99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3A27632-BC5F-462E-89AC-6EC420AE6E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Methodology: interview; literature review and statistical analysis</a:t>
          </a:r>
          <a:endParaRPr lang="en-US" dirty="0"/>
        </a:p>
      </dgm:t>
    </dgm:pt>
    <dgm:pt modelId="{186F2B65-9472-4918-8B1B-784C334C02D1}" type="parTrans" cxnId="{3770C6EB-D821-43F1-9912-2C70E843FAD5}">
      <dgm:prSet/>
      <dgm:spPr/>
      <dgm:t>
        <a:bodyPr/>
        <a:lstStyle/>
        <a:p>
          <a:endParaRPr lang="en-US"/>
        </a:p>
      </dgm:t>
    </dgm:pt>
    <dgm:pt modelId="{9BB19251-BE5B-4F40-9DF1-2ACF4DEBB78D}" type="sibTrans" cxnId="{3770C6EB-D821-43F1-9912-2C70E843FAD5}">
      <dgm:prSet/>
      <dgm:spPr/>
      <dgm:t>
        <a:bodyPr/>
        <a:lstStyle/>
        <a:p>
          <a:endParaRPr lang="en-US"/>
        </a:p>
      </dgm:t>
    </dgm:pt>
    <dgm:pt modelId="{C02F2888-7552-4A73-9413-44C75CE3DF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(</a:t>
          </a:r>
          <a:r>
            <a:rPr lang="en-US" altLang="zh-CN" dirty="0"/>
            <a:t>for</a:t>
          </a:r>
          <a:r>
            <a:rPr lang="zh-CN" altLang="en-US" dirty="0"/>
            <a:t> </a:t>
          </a:r>
          <a:r>
            <a:rPr lang="en-US" altLang="zh-CN" dirty="0"/>
            <a:t>blueberry</a:t>
          </a:r>
          <a:r>
            <a:rPr lang="zh-CN" altLang="en-US" dirty="0"/>
            <a:t> </a:t>
          </a:r>
          <a:r>
            <a:rPr lang="en-US" altLang="zh-CN" dirty="0"/>
            <a:t>model</a:t>
          </a:r>
          <a:r>
            <a:rPr lang="en-US" dirty="0"/>
            <a:t>):</a:t>
          </a:r>
          <a:r>
            <a:rPr lang="zh-CN" altLang="en-US" dirty="0"/>
            <a:t> </a:t>
          </a:r>
          <a:r>
            <a:rPr lang="en-US" altLang="zh-CN" dirty="0"/>
            <a:t>1982-2018</a:t>
          </a:r>
          <a:endParaRPr lang="en-US" dirty="0"/>
        </a:p>
      </dgm:t>
    </dgm:pt>
    <dgm:pt modelId="{3206D2F1-8CD4-49FC-828F-7988AE9FEC99}" type="parTrans" cxnId="{6DA9FC55-C08B-41E5-8433-772ACD3015EA}">
      <dgm:prSet/>
      <dgm:spPr/>
      <dgm:t>
        <a:bodyPr/>
        <a:lstStyle/>
        <a:p>
          <a:endParaRPr lang="en-US"/>
        </a:p>
      </dgm:t>
    </dgm:pt>
    <dgm:pt modelId="{52F7D038-4CBE-43E2-A501-96D382E812B8}" type="sibTrans" cxnId="{6DA9FC55-C08B-41E5-8433-772ACD3015EA}">
      <dgm:prSet/>
      <dgm:spPr/>
      <dgm:t>
        <a:bodyPr/>
        <a:lstStyle/>
        <a:p>
          <a:endParaRPr lang="en-US"/>
        </a:p>
      </dgm:t>
    </dgm:pt>
    <dgm:pt modelId="{14329836-9D7E-D344-B333-1DA55FBE2C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Exchange rate index</a:t>
          </a:r>
        </a:p>
      </dgm:t>
    </dgm:pt>
    <dgm:pt modelId="{0A21A0C9-B12F-3640-8731-57B524DB84F6}" type="parTrans" cxnId="{4A6E6E6E-451E-0D41-8F5F-CE256EB75CA5}">
      <dgm:prSet/>
      <dgm:spPr/>
      <dgm:t>
        <a:bodyPr/>
        <a:lstStyle/>
        <a:p>
          <a:endParaRPr lang="en-US"/>
        </a:p>
      </dgm:t>
    </dgm:pt>
    <dgm:pt modelId="{54A82DD0-187D-244A-A6E7-8C372EEB73FF}" type="sibTrans" cxnId="{4A6E6E6E-451E-0D41-8F5F-CE256EB75CA5}">
      <dgm:prSet/>
      <dgm:spPr/>
      <dgm:t>
        <a:bodyPr/>
        <a:lstStyle/>
        <a:p>
          <a:endParaRPr lang="en-US"/>
        </a:p>
      </dgm:t>
    </dgm:pt>
    <dgm:pt modelId="{8408CFB4-053C-A848-AC17-1077A27F60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U.S. production</a:t>
          </a:r>
        </a:p>
      </dgm:t>
    </dgm:pt>
    <dgm:pt modelId="{8FC7654E-EBB9-B648-84C0-B820EC6BC8D4}" type="parTrans" cxnId="{2DA96692-A42B-1B4D-BF57-CA59551758B1}">
      <dgm:prSet/>
      <dgm:spPr/>
      <dgm:t>
        <a:bodyPr/>
        <a:lstStyle/>
        <a:p>
          <a:endParaRPr lang="en-US"/>
        </a:p>
      </dgm:t>
    </dgm:pt>
    <dgm:pt modelId="{813E1E8A-5E98-274A-920D-ECC69D56EC3D}" type="sibTrans" cxnId="{2DA96692-A42B-1B4D-BF57-CA59551758B1}">
      <dgm:prSet/>
      <dgm:spPr/>
      <dgm:t>
        <a:bodyPr/>
        <a:lstStyle/>
        <a:p>
          <a:endParaRPr lang="en-US"/>
        </a:p>
      </dgm:t>
    </dgm:pt>
    <dgm:pt modelId="{D6D1B003-FFBC-2B42-8A74-0E1C685E6A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Household spending</a:t>
          </a:r>
        </a:p>
      </dgm:t>
    </dgm:pt>
    <dgm:pt modelId="{AB677773-176F-234E-9B72-460FA86EEF26}" type="parTrans" cxnId="{B9253C0F-0758-0A46-BF9D-1D99115584FC}">
      <dgm:prSet/>
      <dgm:spPr/>
      <dgm:t>
        <a:bodyPr/>
        <a:lstStyle/>
        <a:p>
          <a:endParaRPr lang="en-US"/>
        </a:p>
      </dgm:t>
    </dgm:pt>
    <dgm:pt modelId="{EABE9BB6-C809-F341-9701-662D4344E314}" type="sibTrans" cxnId="{B9253C0F-0758-0A46-BF9D-1D99115584FC}">
      <dgm:prSet/>
      <dgm:spPr/>
      <dgm:t>
        <a:bodyPr/>
        <a:lstStyle/>
        <a:p>
          <a:endParaRPr lang="en-US"/>
        </a:p>
      </dgm:t>
    </dgm:pt>
    <dgm:pt modelId="{C9498FFE-F5B0-C140-8B8B-D259C6A610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Population (BC and Canada)</a:t>
          </a:r>
        </a:p>
      </dgm:t>
    </dgm:pt>
    <dgm:pt modelId="{540F5A0D-D895-894E-9375-D8E41ABFF69E}" type="parTrans" cxnId="{56570FEE-C512-E242-A491-2052E5D5C62D}">
      <dgm:prSet/>
      <dgm:spPr/>
      <dgm:t>
        <a:bodyPr/>
        <a:lstStyle/>
        <a:p>
          <a:endParaRPr lang="en-US"/>
        </a:p>
      </dgm:t>
    </dgm:pt>
    <dgm:pt modelId="{1C82A2E6-B219-B149-AC34-FB76712C08C6}" type="sibTrans" cxnId="{56570FEE-C512-E242-A491-2052E5D5C62D}">
      <dgm:prSet/>
      <dgm:spPr/>
      <dgm:t>
        <a:bodyPr/>
        <a:lstStyle/>
        <a:p>
          <a:endParaRPr lang="en-US"/>
        </a:p>
      </dgm:t>
    </dgm:pt>
    <dgm:pt modelId="{3D88B90D-9973-5440-B4E2-268E893B82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GDP per capita</a:t>
          </a:r>
        </a:p>
      </dgm:t>
    </dgm:pt>
    <dgm:pt modelId="{1AFF41F6-BF12-4E46-8A0A-66C7CBF22B86}" type="parTrans" cxnId="{F229A804-69AA-8A4F-8100-798A5B062E65}">
      <dgm:prSet/>
      <dgm:spPr/>
      <dgm:t>
        <a:bodyPr/>
        <a:lstStyle/>
        <a:p>
          <a:endParaRPr lang="en-US"/>
        </a:p>
      </dgm:t>
    </dgm:pt>
    <dgm:pt modelId="{DA045598-CC18-C341-91F4-6E9A6BE9C329}" type="sibTrans" cxnId="{F229A804-69AA-8A4F-8100-798A5B062E65}">
      <dgm:prSet/>
      <dgm:spPr/>
      <dgm:t>
        <a:bodyPr/>
        <a:lstStyle/>
        <a:p>
          <a:endParaRPr lang="en-US"/>
        </a:p>
      </dgm:t>
    </dgm:pt>
    <dgm:pt modelId="{87BD92FA-AAFF-4551-9574-7127291AF5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Consumption Trend</a:t>
          </a:r>
        </a:p>
      </dgm:t>
    </dgm:pt>
    <dgm:pt modelId="{7A0F5F7C-D4A4-4F34-AF17-1FB0F9804972}" type="parTrans" cxnId="{BD907201-76A1-44D8-BEEC-FD099D59F535}">
      <dgm:prSet/>
      <dgm:spPr/>
      <dgm:t>
        <a:bodyPr/>
        <a:lstStyle/>
        <a:p>
          <a:endParaRPr lang="en-US"/>
        </a:p>
      </dgm:t>
    </dgm:pt>
    <dgm:pt modelId="{1788F799-17B5-48D8-A4AC-E2701D3DA3D1}" type="sibTrans" cxnId="{BD907201-76A1-44D8-BEEC-FD099D59F535}">
      <dgm:prSet/>
      <dgm:spPr/>
      <dgm:t>
        <a:bodyPr/>
        <a:lstStyle/>
        <a:p>
          <a:endParaRPr lang="en-US"/>
        </a:p>
      </dgm:t>
    </dgm:pt>
    <dgm:pt modelId="{7EFC7DEC-1F05-4051-BE0B-95A3961C32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CN" dirty="0"/>
            <a:t>Trading Information </a:t>
          </a:r>
          <a:endParaRPr lang="en-US" dirty="0"/>
        </a:p>
      </dgm:t>
    </dgm:pt>
    <dgm:pt modelId="{99A11190-304B-4292-8B3E-47334F515EFB}" type="parTrans" cxnId="{B85DB8E4-D875-4C21-824B-8709C41029CA}">
      <dgm:prSet/>
      <dgm:spPr/>
      <dgm:t>
        <a:bodyPr/>
        <a:lstStyle/>
        <a:p>
          <a:endParaRPr lang="en-US"/>
        </a:p>
      </dgm:t>
    </dgm:pt>
    <dgm:pt modelId="{18D1BD08-0EEF-4247-8D5B-386126EDB618}" type="sibTrans" cxnId="{B85DB8E4-D875-4C21-824B-8709C41029CA}">
      <dgm:prSet/>
      <dgm:spPr/>
      <dgm:t>
        <a:bodyPr/>
        <a:lstStyle/>
        <a:p>
          <a:endParaRPr lang="en-US"/>
        </a:p>
      </dgm:t>
    </dgm:pt>
    <dgm:pt modelId="{47E64711-3F2F-4FFA-B79D-FBAFEF3DA5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Temperature (April, July, previous November)</a:t>
          </a:r>
        </a:p>
      </dgm:t>
    </dgm:pt>
    <dgm:pt modelId="{8E4BCC58-1120-42E6-B939-1C65AE6C3232}" type="parTrans" cxnId="{0B61D2A5-D074-4673-8903-C84DA2DCAB9E}">
      <dgm:prSet/>
      <dgm:spPr/>
      <dgm:t>
        <a:bodyPr/>
        <a:lstStyle/>
        <a:p>
          <a:endParaRPr lang="en-US"/>
        </a:p>
      </dgm:t>
    </dgm:pt>
    <dgm:pt modelId="{C95D17EC-6164-40A5-BDF1-0A3D08C48ABC}" type="sibTrans" cxnId="{0B61D2A5-D074-4673-8903-C84DA2DCAB9E}">
      <dgm:prSet/>
      <dgm:spPr/>
      <dgm:t>
        <a:bodyPr/>
        <a:lstStyle/>
        <a:p>
          <a:endParaRPr lang="en-US"/>
        </a:p>
      </dgm:t>
    </dgm:pt>
    <dgm:pt modelId="{34629257-24DD-40DE-A746-B8843FCEEB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Production Condition</a:t>
          </a:r>
        </a:p>
      </dgm:t>
    </dgm:pt>
    <dgm:pt modelId="{10264345-5640-4459-B7F2-54BACA4F669D}" type="parTrans" cxnId="{17729880-E6C9-4764-964D-14820D8A8C99}">
      <dgm:prSet/>
      <dgm:spPr/>
      <dgm:t>
        <a:bodyPr/>
        <a:lstStyle/>
        <a:p>
          <a:endParaRPr lang="en-US"/>
        </a:p>
      </dgm:t>
    </dgm:pt>
    <dgm:pt modelId="{088A7C65-F9C3-43A0-BC86-C6B4B9A003E6}" type="sibTrans" cxnId="{17729880-E6C9-4764-964D-14820D8A8C99}">
      <dgm:prSet/>
      <dgm:spPr/>
      <dgm:t>
        <a:bodyPr/>
        <a:lstStyle/>
        <a:p>
          <a:endParaRPr lang="en-US"/>
        </a:p>
      </dgm:t>
    </dgm:pt>
    <dgm:pt modelId="{15766A65-719F-0B40-90C7-9546938C9EBC}" type="pres">
      <dgm:prSet presAssocID="{C22D1FE9-C916-4387-AF96-50DE4484B996}" presName="linear" presStyleCnt="0">
        <dgm:presLayoutVars>
          <dgm:animLvl val="lvl"/>
          <dgm:resizeHandles val="exact"/>
        </dgm:presLayoutVars>
      </dgm:prSet>
      <dgm:spPr/>
    </dgm:pt>
    <dgm:pt modelId="{EDE35FBB-6A53-A944-AADF-0150EE834D1C}" type="pres">
      <dgm:prSet presAssocID="{43A27632-BC5F-462E-89AC-6EC420AE6E9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A39836C-E5A7-6649-999C-9F5D28E2CAAF}" type="pres">
      <dgm:prSet presAssocID="{9BB19251-BE5B-4F40-9DF1-2ACF4DEBB78D}" presName="spacer" presStyleCnt="0"/>
      <dgm:spPr/>
    </dgm:pt>
    <dgm:pt modelId="{2E691B8B-F8E6-4F42-9AA6-5E086AB6EAE3}" type="pres">
      <dgm:prSet presAssocID="{C02F2888-7552-4A73-9413-44C75CE3DFC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64E76FA-9DE7-414E-8952-22A974CB0591}" type="pres">
      <dgm:prSet presAssocID="{C02F2888-7552-4A73-9413-44C75CE3DFC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D907201-76A1-44D8-BEEC-FD099D59F535}" srcId="{C02F2888-7552-4A73-9413-44C75CE3DFC7}" destId="{87BD92FA-AAFF-4551-9574-7127291AF5B9}" srcOrd="1" destOrd="0" parTransId="{7A0F5F7C-D4A4-4F34-AF17-1FB0F9804972}" sibTransId="{1788F799-17B5-48D8-A4AC-E2701D3DA3D1}"/>
    <dgm:cxn modelId="{25E4B602-4D42-8144-83E3-8B29A83B3BA9}" type="presOf" srcId="{C22D1FE9-C916-4387-AF96-50DE4484B996}" destId="{15766A65-719F-0B40-90C7-9546938C9EBC}" srcOrd="0" destOrd="0" presId="urn:microsoft.com/office/officeart/2005/8/layout/vList2"/>
    <dgm:cxn modelId="{F229A804-69AA-8A4F-8100-798A5B062E65}" srcId="{87BD92FA-AAFF-4551-9574-7127291AF5B9}" destId="{3D88B90D-9973-5440-B4E2-268E893B8212}" srcOrd="2" destOrd="0" parTransId="{1AFF41F6-BF12-4E46-8A0A-66C7CBF22B86}" sibTransId="{DA045598-CC18-C341-91F4-6E9A6BE9C329}"/>
    <dgm:cxn modelId="{C1A7DB0B-9878-4ABE-97EE-1911B8D0EDBF}" type="presOf" srcId="{87BD92FA-AAFF-4551-9574-7127291AF5B9}" destId="{164E76FA-9DE7-414E-8952-22A974CB0591}" srcOrd="0" destOrd="3" presId="urn:microsoft.com/office/officeart/2005/8/layout/vList2"/>
    <dgm:cxn modelId="{B9253C0F-0758-0A46-BF9D-1D99115584FC}" srcId="{87BD92FA-AAFF-4551-9574-7127291AF5B9}" destId="{D6D1B003-FFBC-2B42-8A74-0E1C685E6A09}" srcOrd="0" destOrd="0" parTransId="{AB677773-176F-234E-9B72-460FA86EEF26}" sibTransId="{EABE9BB6-C809-F341-9701-662D4344E314}"/>
    <dgm:cxn modelId="{61D8F110-D49B-4456-A68D-08AEF93A3BAA}" type="presOf" srcId="{C9498FFE-F5B0-C140-8B8B-D259C6A610DF}" destId="{164E76FA-9DE7-414E-8952-22A974CB0591}" srcOrd="0" destOrd="5" presId="urn:microsoft.com/office/officeart/2005/8/layout/vList2"/>
    <dgm:cxn modelId="{11D49114-53E8-FB4C-9D8D-575AF26B437C}" type="presOf" srcId="{C02F2888-7552-4A73-9413-44C75CE3DFC7}" destId="{2E691B8B-F8E6-4F42-9AA6-5E086AB6EAE3}" srcOrd="0" destOrd="0" presId="urn:microsoft.com/office/officeart/2005/8/layout/vList2"/>
    <dgm:cxn modelId="{F82E1C3D-FF83-4A51-A644-00CAFE2050E4}" type="presOf" srcId="{47E64711-3F2F-4FFA-B79D-FBAFEF3DA545}" destId="{164E76FA-9DE7-414E-8952-22A974CB0591}" srcOrd="0" destOrd="8" presId="urn:microsoft.com/office/officeart/2005/8/layout/vList2"/>
    <dgm:cxn modelId="{9BA3064A-67E7-437B-AC58-3ECD71381D14}" type="presOf" srcId="{7EFC7DEC-1F05-4051-BE0B-95A3961C326A}" destId="{164E76FA-9DE7-414E-8952-22A974CB0591}" srcOrd="0" destOrd="0" presId="urn:microsoft.com/office/officeart/2005/8/layout/vList2"/>
    <dgm:cxn modelId="{6DA9FC55-C08B-41E5-8433-772ACD3015EA}" srcId="{C22D1FE9-C916-4387-AF96-50DE4484B996}" destId="{C02F2888-7552-4A73-9413-44C75CE3DFC7}" srcOrd="1" destOrd="0" parTransId="{3206D2F1-8CD4-49FC-828F-7988AE9FEC99}" sibTransId="{52F7D038-4CBE-43E2-A501-96D382E812B8}"/>
    <dgm:cxn modelId="{1F2A7663-5B6F-4BF3-BA07-EF994D6BED95}" type="presOf" srcId="{8408CFB4-053C-A848-AC17-1077A27F60FB}" destId="{164E76FA-9DE7-414E-8952-22A974CB0591}" srcOrd="0" destOrd="2" presId="urn:microsoft.com/office/officeart/2005/8/layout/vList2"/>
    <dgm:cxn modelId="{DA709A6B-6089-4BCE-8CE1-7D026EA2D172}" type="presOf" srcId="{3D88B90D-9973-5440-B4E2-268E893B8212}" destId="{164E76FA-9DE7-414E-8952-22A974CB0591}" srcOrd="0" destOrd="6" presId="urn:microsoft.com/office/officeart/2005/8/layout/vList2"/>
    <dgm:cxn modelId="{4A6E6E6E-451E-0D41-8F5F-CE256EB75CA5}" srcId="{7EFC7DEC-1F05-4051-BE0B-95A3961C326A}" destId="{14329836-9D7E-D344-B333-1DA55FBE2C7B}" srcOrd="0" destOrd="0" parTransId="{0A21A0C9-B12F-3640-8731-57B524DB84F6}" sibTransId="{54A82DD0-187D-244A-A6E7-8C372EEB73FF}"/>
    <dgm:cxn modelId="{17729880-E6C9-4764-964D-14820D8A8C99}" srcId="{C02F2888-7552-4A73-9413-44C75CE3DFC7}" destId="{34629257-24DD-40DE-A746-B8843FCEEB62}" srcOrd="2" destOrd="0" parTransId="{10264345-5640-4459-B7F2-54BACA4F669D}" sibTransId="{088A7C65-F9C3-43A0-BC86-C6B4B9A003E6}"/>
    <dgm:cxn modelId="{2DA96692-A42B-1B4D-BF57-CA59551758B1}" srcId="{7EFC7DEC-1F05-4051-BE0B-95A3961C326A}" destId="{8408CFB4-053C-A848-AC17-1077A27F60FB}" srcOrd="1" destOrd="0" parTransId="{8FC7654E-EBB9-B648-84C0-B820EC6BC8D4}" sibTransId="{813E1E8A-5E98-274A-920D-ECC69D56EC3D}"/>
    <dgm:cxn modelId="{0B61D2A5-D074-4673-8903-C84DA2DCAB9E}" srcId="{34629257-24DD-40DE-A746-B8843FCEEB62}" destId="{47E64711-3F2F-4FFA-B79D-FBAFEF3DA545}" srcOrd="0" destOrd="0" parTransId="{8E4BCC58-1120-42E6-B939-1C65AE6C3232}" sibTransId="{C95D17EC-6164-40A5-BDF1-0A3D08C48ABC}"/>
    <dgm:cxn modelId="{5CAF8EC1-4DFB-4422-AB91-205B6969A1A0}" type="presOf" srcId="{D6D1B003-FFBC-2B42-8A74-0E1C685E6A09}" destId="{164E76FA-9DE7-414E-8952-22A974CB0591}" srcOrd="0" destOrd="4" presId="urn:microsoft.com/office/officeart/2005/8/layout/vList2"/>
    <dgm:cxn modelId="{80EFE1CA-B27D-45C4-B8CA-8B5351F3CB34}" type="presOf" srcId="{34629257-24DD-40DE-A746-B8843FCEEB62}" destId="{164E76FA-9DE7-414E-8952-22A974CB0591}" srcOrd="0" destOrd="7" presId="urn:microsoft.com/office/officeart/2005/8/layout/vList2"/>
    <dgm:cxn modelId="{B85DB8E4-D875-4C21-824B-8709C41029CA}" srcId="{C02F2888-7552-4A73-9413-44C75CE3DFC7}" destId="{7EFC7DEC-1F05-4051-BE0B-95A3961C326A}" srcOrd="0" destOrd="0" parTransId="{99A11190-304B-4292-8B3E-47334F515EFB}" sibTransId="{18D1BD08-0EEF-4247-8D5B-386126EDB618}"/>
    <dgm:cxn modelId="{2E41FFE9-6FE7-4088-A8FF-A126EEC5FD0B}" type="presOf" srcId="{14329836-9D7E-D344-B333-1DA55FBE2C7B}" destId="{164E76FA-9DE7-414E-8952-22A974CB0591}" srcOrd="0" destOrd="1" presId="urn:microsoft.com/office/officeart/2005/8/layout/vList2"/>
    <dgm:cxn modelId="{3770C6EB-D821-43F1-9912-2C70E843FAD5}" srcId="{C22D1FE9-C916-4387-AF96-50DE4484B996}" destId="{43A27632-BC5F-462E-89AC-6EC420AE6E9A}" srcOrd="0" destOrd="0" parTransId="{186F2B65-9472-4918-8B1B-784C334C02D1}" sibTransId="{9BB19251-BE5B-4F40-9DF1-2ACF4DEBB78D}"/>
    <dgm:cxn modelId="{B4990DEC-9C3F-3E4B-BEF1-523B93BCEBC5}" type="presOf" srcId="{43A27632-BC5F-462E-89AC-6EC420AE6E9A}" destId="{EDE35FBB-6A53-A944-AADF-0150EE834D1C}" srcOrd="0" destOrd="0" presId="urn:microsoft.com/office/officeart/2005/8/layout/vList2"/>
    <dgm:cxn modelId="{56570FEE-C512-E242-A491-2052E5D5C62D}" srcId="{87BD92FA-AAFF-4551-9574-7127291AF5B9}" destId="{C9498FFE-F5B0-C140-8B8B-D259C6A610DF}" srcOrd="1" destOrd="0" parTransId="{540F5A0D-D895-894E-9375-D8E41ABFF69E}" sibTransId="{1C82A2E6-B219-B149-AC34-FB76712C08C6}"/>
    <dgm:cxn modelId="{F0E43427-2973-ED42-8BD9-35CA8789CE03}" type="presParOf" srcId="{15766A65-719F-0B40-90C7-9546938C9EBC}" destId="{EDE35FBB-6A53-A944-AADF-0150EE834D1C}" srcOrd="0" destOrd="0" presId="urn:microsoft.com/office/officeart/2005/8/layout/vList2"/>
    <dgm:cxn modelId="{C0C30359-6B11-0D45-BA40-21DC1ABF78EA}" type="presParOf" srcId="{15766A65-719F-0B40-90C7-9546938C9EBC}" destId="{DA39836C-E5A7-6649-999C-9F5D28E2CAAF}" srcOrd="1" destOrd="0" presId="urn:microsoft.com/office/officeart/2005/8/layout/vList2"/>
    <dgm:cxn modelId="{A98F85FF-E5FC-8848-8C55-404E99740147}" type="presParOf" srcId="{15766A65-719F-0B40-90C7-9546938C9EBC}" destId="{2E691B8B-F8E6-4F42-9AA6-5E086AB6EAE3}" srcOrd="2" destOrd="0" presId="urn:microsoft.com/office/officeart/2005/8/layout/vList2"/>
    <dgm:cxn modelId="{ECCD8A2F-FF4F-496A-8D91-B5DF061B8EE5}" type="presParOf" srcId="{15766A65-719F-0B40-90C7-9546938C9EBC}" destId="{164E76FA-9DE7-414E-8952-22A974CB059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2D1FE9-C916-4387-AF96-50DE4484B99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3A27632-BC5F-462E-89AC-6EC420AE6E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Time Constraint</a:t>
          </a:r>
        </a:p>
      </dgm:t>
    </dgm:pt>
    <dgm:pt modelId="{186F2B65-9472-4918-8B1B-784C334C02D1}" type="parTrans" cxnId="{3770C6EB-D821-43F1-9912-2C70E843FAD5}">
      <dgm:prSet/>
      <dgm:spPr/>
      <dgm:t>
        <a:bodyPr/>
        <a:lstStyle/>
        <a:p>
          <a:endParaRPr lang="en-US"/>
        </a:p>
      </dgm:t>
    </dgm:pt>
    <dgm:pt modelId="{9BB19251-BE5B-4F40-9DF1-2ACF4DEBB78D}" type="sibTrans" cxnId="{3770C6EB-D821-43F1-9912-2C70E843FAD5}">
      <dgm:prSet/>
      <dgm:spPr/>
      <dgm:t>
        <a:bodyPr/>
        <a:lstStyle/>
        <a:p>
          <a:endParaRPr lang="en-US"/>
        </a:p>
      </dgm:t>
    </dgm:pt>
    <dgm:pt modelId="{21B2E337-DC1F-214D-8E58-F60A27F49B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Low data availability</a:t>
          </a:r>
        </a:p>
      </dgm:t>
    </dgm:pt>
    <dgm:pt modelId="{E71B502C-79F5-C545-874B-E86CA30EECAC}" type="parTrans" cxnId="{B90A5C75-5108-114C-893C-FC072C822B3B}">
      <dgm:prSet/>
      <dgm:spPr/>
      <dgm:t>
        <a:bodyPr/>
        <a:lstStyle/>
        <a:p>
          <a:endParaRPr lang="en-US"/>
        </a:p>
      </dgm:t>
    </dgm:pt>
    <dgm:pt modelId="{FF999BE4-3C6B-DA4F-9451-E2FD24E6F410}" type="sibTrans" cxnId="{B90A5C75-5108-114C-893C-FC072C822B3B}">
      <dgm:prSet/>
      <dgm:spPr/>
      <dgm:t>
        <a:bodyPr/>
        <a:lstStyle/>
        <a:p>
          <a:endParaRPr lang="en-US"/>
        </a:p>
      </dgm:t>
    </dgm:pt>
    <dgm:pt modelId="{9026BCE6-A959-7640-B8E1-E156E3D45A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Some influencers are hard to quantify</a:t>
          </a:r>
        </a:p>
        <a:p>
          <a:pPr>
            <a:lnSpc>
              <a:spcPct val="100000"/>
            </a:lnSpc>
          </a:pPr>
          <a:r>
            <a:rPr lang="en-US" dirty="0"/>
            <a:t>(relative harvest time, pollination, etc.)</a:t>
          </a:r>
        </a:p>
      </dgm:t>
    </dgm:pt>
    <dgm:pt modelId="{482D9435-E111-D64A-A21D-E721888E3FA5}" type="parTrans" cxnId="{F9CB0500-09B1-9244-B472-46D88018DABB}">
      <dgm:prSet/>
      <dgm:spPr/>
      <dgm:t>
        <a:bodyPr/>
        <a:lstStyle/>
        <a:p>
          <a:endParaRPr lang="en-US"/>
        </a:p>
      </dgm:t>
    </dgm:pt>
    <dgm:pt modelId="{D09CB7F0-4CC5-0E40-954E-091112D5F3B6}" type="sibTrans" cxnId="{F9CB0500-09B1-9244-B472-46D88018DABB}">
      <dgm:prSet/>
      <dgm:spPr/>
      <dgm:t>
        <a:bodyPr/>
        <a:lstStyle/>
        <a:p>
          <a:endParaRPr lang="en-US"/>
        </a:p>
      </dgm:t>
    </dgm:pt>
    <dgm:pt modelId="{15766A65-719F-0B40-90C7-9546938C9EBC}" type="pres">
      <dgm:prSet presAssocID="{C22D1FE9-C916-4387-AF96-50DE4484B996}" presName="linear" presStyleCnt="0">
        <dgm:presLayoutVars>
          <dgm:animLvl val="lvl"/>
          <dgm:resizeHandles val="exact"/>
        </dgm:presLayoutVars>
      </dgm:prSet>
      <dgm:spPr/>
    </dgm:pt>
    <dgm:pt modelId="{EDE35FBB-6A53-A944-AADF-0150EE834D1C}" type="pres">
      <dgm:prSet presAssocID="{43A27632-BC5F-462E-89AC-6EC420AE6E9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FD0862E-EA95-1F4D-BDAB-BED14E04A0E5}" type="pres">
      <dgm:prSet presAssocID="{9BB19251-BE5B-4F40-9DF1-2ACF4DEBB78D}" presName="spacer" presStyleCnt="0"/>
      <dgm:spPr/>
    </dgm:pt>
    <dgm:pt modelId="{DFE3909E-3EAC-244D-81A7-43C980BFBA4E}" type="pres">
      <dgm:prSet presAssocID="{21B2E337-DC1F-214D-8E58-F60A27F49B4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EE36AD3-4F44-7E4B-8237-3DB8FEA08736}" type="pres">
      <dgm:prSet presAssocID="{FF999BE4-3C6B-DA4F-9451-E2FD24E6F410}" presName="spacer" presStyleCnt="0"/>
      <dgm:spPr/>
    </dgm:pt>
    <dgm:pt modelId="{42DC7BF3-36B9-7D48-8249-37B26322103C}" type="pres">
      <dgm:prSet presAssocID="{9026BCE6-A959-7640-B8E1-E156E3D45AD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9CB0500-09B1-9244-B472-46D88018DABB}" srcId="{C22D1FE9-C916-4387-AF96-50DE4484B996}" destId="{9026BCE6-A959-7640-B8E1-E156E3D45AD9}" srcOrd="2" destOrd="0" parTransId="{482D9435-E111-D64A-A21D-E721888E3FA5}" sibTransId="{D09CB7F0-4CC5-0E40-954E-091112D5F3B6}"/>
    <dgm:cxn modelId="{25E4B602-4D42-8144-83E3-8B29A83B3BA9}" type="presOf" srcId="{C22D1FE9-C916-4387-AF96-50DE4484B996}" destId="{15766A65-719F-0B40-90C7-9546938C9EBC}" srcOrd="0" destOrd="0" presId="urn:microsoft.com/office/officeart/2005/8/layout/vList2"/>
    <dgm:cxn modelId="{2BE8B419-A450-F749-831B-860650FC0F4C}" type="presOf" srcId="{9026BCE6-A959-7640-B8E1-E156E3D45AD9}" destId="{42DC7BF3-36B9-7D48-8249-37B26322103C}" srcOrd="0" destOrd="0" presId="urn:microsoft.com/office/officeart/2005/8/layout/vList2"/>
    <dgm:cxn modelId="{C5719F28-8302-1F44-B090-B573B6FB4B5F}" type="presOf" srcId="{21B2E337-DC1F-214D-8E58-F60A27F49B40}" destId="{DFE3909E-3EAC-244D-81A7-43C980BFBA4E}" srcOrd="0" destOrd="0" presId="urn:microsoft.com/office/officeart/2005/8/layout/vList2"/>
    <dgm:cxn modelId="{B90A5C75-5108-114C-893C-FC072C822B3B}" srcId="{C22D1FE9-C916-4387-AF96-50DE4484B996}" destId="{21B2E337-DC1F-214D-8E58-F60A27F49B40}" srcOrd="1" destOrd="0" parTransId="{E71B502C-79F5-C545-874B-E86CA30EECAC}" sibTransId="{FF999BE4-3C6B-DA4F-9451-E2FD24E6F410}"/>
    <dgm:cxn modelId="{3770C6EB-D821-43F1-9912-2C70E843FAD5}" srcId="{C22D1FE9-C916-4387-AF96-50DE4484B996}" destId="{43A27632-BC5F-462E-89AC-6EC420AE6E9A}" srcOrd="0" destOrd="0" parTransId="{186F2B65-9472-4918-8B1B-784C334C02D1}" sibTransId="{9BB19251-BE5B-4F40-9DF1-2ACF4DEBB78D}"/>
    <dgm:cxn modelId="{B4990DEC-9C3F-3E4B-BEF1-523B93BCEBC5}" type="presOf" srcId="{43A27632-BC5F-462E-89AC-6EC420AE6E9A}" destId="{EDE35FBB-6A53-A944-AADF-0150EE834D1C}" srcOrd="0" destOrd="0" presId="urn:microsoft.com/office/officeart/2005/8/layout/vList2"/>
    <dgm:cxn modelId="{F0E43427-2973-ED42-8BD9-35CA8789CE03}" type="presParOf" srcId="{15766A65-719F-0B40-90C7-9546938C9EBC}" destId="{EDE35FBB-6A53-A944-AADF-0150EE834D1C}" srcOrd="0" destOrd="0" presId="urn:microsoft.com/office/officeart/2005/8/layout/vList2"/>
    <dgm:cxn modelId="{18F761E3-1299-AB4C-9A9E-67D56D29B338}" type="presParOf" srcId="{15766A65-719F-0B40-90C7-9546938C9EBC}" destId="{DFD0862E-EA95-1F4D-BDAB-BED14E04A0E5}" srcOrd="1" destOrd="0" presId="urn:microsoft.com/office/officeart/2005/8/layout/vList2"/>
    <dgm:cxn modelId="{02F3F084-9CA7-4F48-91D4-D397225EB477}" type="presParOf" srcId="{15766A65-719F-0B40-90C7-9546938C9EBC}" destId="{DFE3909E-3EAC-244D-81A7-43C980BFBA4E}" srcOrd="2" destOrd="0" presId="urn:microsoft.com/office/officeart/2005/8/layout/vList2"/>
    <dgm:cxn modelId="{2E97C225-CAB8-AE41-ABD5-40EF2BC34D66}" type="presParOf" srcId="{15766A65-719F-0B40-90C7-9546938C9EBC}" destId="{BEE36AD3-4F44-7E4B-8237-3DB8FEA08736}" srcOrd="3" destOrd="0" presId="urn:microsoft.com/office/officeart/2005/8/layout/vList2"/>
    <dgm:cxn modelId="{88F74093-5259-2848-B36C-A3E2B3834A98}" type="presParOf" srcId="{15766A65-719F-0B40-90C7-9546938C9EBC}" destId="{42DC7BF3-36B9-7D48-8249-37B26322103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1CD7B-EB4A-4833-82D8-8B20E28AFD1E}">
      <dsp:nvSpPr>
        <dsp:cNvPr id="0" name=""/>
        <dsp:cNvSpPr/>
      </dsp:nvSpPr>
      <dsp:spPr>
        <a:xfrm>
          <a:off x="1327898" y="348014"/>
          <a:ext cx="1076879" cy="10768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CE585-49C8-457D-9816-E3A3D4B776F1}">
      <dsp:nvSpPr>
        <dsp:cNvPr id="0" name=""/>
        <dsp:cNvSpPr/>
      </dsp:nvSpPr>
      <dsp:spPr>
        <a:xfrm>
          <a:off x="232508" y="1764307"/>
          <a:ext cx="326766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 better estimate future price and production of BC agriculture commodities</a:t>
          </a:r>
        </a:p>
      </dsp:txBody>
      <dsp:txXfrm>
        <a:off x="232508" y="1764307"/>
        <a:ext cx="3267660" cy="765000"/>
      </dsp:txXfrm>
    </dsp:sp>
    <dsp:sp modelId="{D940FE07-5075-498C-8CB6-8768DE7010B5}">
      <dsp:nvSpPr>
        <dsp:cNvPr id="0" name=""/>
        <dsp:cNvSpPr/>
      </dsp:nvSpPr>
      <dsp:spPr>
        <a:xfrm>
          <a:off x="4577047" y="348014"/>
          <a:ext cx="1076879" cy="10768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86376-A065-4968-90F3-2DAFD973485E}">
      <dsp:nvSpPr>
        <dsp:cNvPr id="0" name=""/>
        <dsp:cNvSpPr/>
      </dsp:nvSpPr>
      <dsp:spPr>
        <a:xfrm>
          <a:off x="3918954" y="1764307"/>
          <a:ext cx="2393066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 assist BC  blueberry farmers make more accurate financial budget</a:t>
          </a:r>
        </a:p>
      </dsp:txBody>
      <dsp:txXfrm>
        <a:off x="3918954" y="1764307"/>
        <a:ext cx="2393066" cy="765000"/>
      </dsp:txXfrm>
    </dsp:sp>
    <dsp:sp modelId="{4B46F7F3-F510-4CF3-8032-B9C3B21DFADD}">
      <dsp:nvSpPr>
        <dsp:cNvPr id="0" name=""/>
        <dsp:cNvSpPr/>
      </dsp:nvSpPr>
      <dsp:spPr>
        <a:xfrm>
          <a:off x="2733824" y="3127573"/>
          <a:ext cx="1076879" cy="10768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3D97F-3F12-4081-8230-38BEBC6DBDDE}">
      <dsp:nvSpPr>
        <dsp:cNvPr id="0" name=""/>
        <dsp:cNvSpPr/>
      </dsp:nvSpPr>
      <dsp:spPr>
        <a:xfrm>
          <a:off x="2075731" y="4543866"/>
          <a:ext cx="2393066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Blueberry is selected as the representative commodity for model construction</a:t>
          </a:r>
        </a:p>
      </dsp:txBody>
      <dsp:txXfrm>
        <a:off x="2075731" y="4543866"/>
        <a:ext cx="2393066" cy="76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E35FBB-6A53-A944-AADF-0150EE834D1C}">
      <dsp:nvSpPr>
        <dsp:cNvPr id="0" name=""/>
        <dsp:cNvSpPr/>
      </dsp:nvSpPr>
      <dsp:spPr>
        <a:xfrm>
          <a:off x="0" y="129929"/>
          <a:ext cx="5115491" cy="10389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Methodology: interview; literature review and statistical analysis</a:t>
          </a:r>
          <a:endParaRPr lang="en-US" sz="2400" kern="1200" dirty="0"/>
        </a:p>
      </dsp:txBody>
      <dsp:txXfrm>
        <a:off x="50718" y="180647"/>
        <a:ext cx="5014055" cy="937523"/>
      </dsp:txXfrm>
    </dsp:sp>
    <dsp:sp modelId="{2E691B8B-F8E6-4F42-9AA6-5E086AB6EAE3}">
      <dsp:nvSpPr>
        <dsp:cNvPr id="0" name=""/>
        <dsp:cNvSpPr/>
      </dsp:nvSpPr>
      <dsp:spPr>
        <a:xfrm>
          <a:off x="0" y="1238009"/>
          <a:ext cx="5115491" cy="10389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(</a:t>
          </a:r>
          <a:r>
            <a:rPr lang="en-US" altLang="zh-CN" sz="2400" kern="1200" dirty="0"/>
            <a:t>for</a:t>
          </a:r>
          <a:r>
            <a:rPr lang="zh-CN" altLang="en-US" sz="2400" kern="1200" dirty="0"/>
            <a:t> </a:t>
          </a:r>
          <a:r>
            <a:rPr lang="en-US" altLang="zh-CN" sz="2400" kern="1200" dirty="0"/>
            <a:t>blueberry</a:t>
          </a:r>
          <a:r>
            <a:rPr lang="zh-CN" altLang="en-US" sz="2400" kern="1200" dirty="0"/>
            <a:t> </a:t>
          </a:r>
          <a:r>
            <a:rPr lang="en-US" altLang="zh-CN" sz="2400" kern="1200" dirty="0"/>
            <a:t>model</a:t>
          </a:r>
          <a:r>
            <a:rPr lang="en-US" sz="2400" kern="1200" dirty="0"/>
            <a:t>):</a:t>
          </a:r>
          <a:r>
            <a:rPr lang="zh-CN" altLang="en-US" sz="2400" kern="1200" dirty="0"/>
            <a:t> </a:t>
          </a:r>
          <a:r>
            <a:rPr lang="en-US" altLang="zh-CN" sz="2400" kern="1200" dirty="0"/>
            <a:t>1982-2018</a:t>
          </a:r>
          <a:endParaRPr lang="en-US" sz="2400" kern="1200" dirty="0"/>
        </a:p>
      </dsp:txBody>
      <dsp:txXfrm>
        <a:off x="50718" y="1288727"/>
        <a:ext cx="5014055" cy="937523"/>
      </dsp:txXfrm>
    </dsp:sp>
    <dsp:sp modelId="{164E76FA-9DE7-414E-8952-22A974CB0591}">
      <dsp:nvSpPr>
        <dsp:cNvPr id="0" name=""/>
        <dsp:cNvSpPr/>
      </dsp:nvSpPr>
      <dsp:spPr>
        <a:xfrm>
          <a:off x="0" y="2276969"/>
          <a:ext cx="5115491" cy="3278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41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900" kern="1200" dirty="0"/>
            <a:t>Trading Information </a:t>
          </a:r>
          <a:endParaRPr lang="en-US" sz="1900" kern="1200" dirty="0"/>
        </a:p>
        <a:p>
          <a:pPr marL="342900" lvl="2" indent="-171450" algn="l" defTabSz="8445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Exchange rate index</a:t>
          </a:r>
        </a:p>
        <a:p>
          <a:pPr marL="342900" lvl="2" indent="-171450" algn="l" defTabSz="8445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U.S. production</a:t>
          </a:r>
        </a:p>
        <a:p>
          <a:pPr marL="171450" lvl="1" indent="-171450" algn="l" defTabSz="8445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Consumption Trend</a:t>
          </a:r>
        </a:p>
        <a:p>
          <a:pPr marL="342900" lvl="2" indent="-171450" algn="l" defTabSz="8445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Household spending</a:t>
          </a:r>
        </a:p>
        <a:p>
          <a:pPr marL="342900" lvl="2" indent="-171450" algn="l" defTabSz="8445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Population (BC and Canada)</a:t>
          </a:r>
        </a:p>
        <a:p>
          <a:pPr marL="342900" lvl="2" indent="-171450" algn="l" defTabSz="8445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GDP per capita</a:t>
          </a:r>
        </a:p>
        <a:p>
          <a:pPr marL="171450" lvl="1" indent="-171450" algn="l" defTabSz="8445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Production Condition</a:t>
          </a:r>
        </a:p>
        <a:p>
          <a:pPr marL="342900" lvl="2" indent="-171450" algn="l" defTabSz="8445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Temperature (April, July, previous November)</a:t>
          </a:r>
        </a:p>
      </dsp:txBody>
      <dsp:txXfrm>
        <a:off x="0" y="2276969"/>
        <a:ext cx="5115491" cy="32788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E35FBB-6A53-A944-AADF-0150EE834D1C}">
      <dsp:nvSpPr>
        <dsp:cNvPr id="0" name=""/>
        <dsp:cNvSpPr/>
      </dsp:nvSpPr>
      <dsp:spPr>
        <a:xfrm>
          <a:off x="0" y="638381"/>
          <a:ext cx="5115491" cy="11776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Time Constraint</a:t>
          </a:r>
        </a:p>
      </dsp:txBody>
      <dsp:txXfrm>
        <a:off x="57486" y="695867"/>
        <a:ext cx="5000519" cy="1062632"/>
      </dsp:txXfrm>
    </dsp:sp>
    <dsp:sp modelId="{DFE3909E-3EAC-244D-81A7-43C980BFBA4E}">
      <dsp:nvSpPr>
        <dsp:cNvPr id="0" name=""/>
        <dsp:cNvSpPr/>
      </dsp:nvSpPr>
      <dsp:spPr>
        <a:xfrm>
          <a:off x="0" y="1885106"/>
          <a:ext cx="5115491" cy="117760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Low data availability</a:t>
          </a:r>
        </a:p>
      </dsp:txBody>
      <dsp:txXfrm>
        <a:off x="57486" y="1942592"/>
        <a:ext cx="5000519" cy="1062632"/>
      </dsp:txXfrm>
    </dsp:sp>
    <dsp:sp modelId="{42DC7BF3-36B9-7D48-8249-37B26322103C}">
      <dsp:nvSpPr>
        <dsp:cNvPr id="0" name=""/>
        <dsp:cNvSpPr/>
      </dsp:nvSpPr>
      <dsp:spPr>
        <a:xfrm>
          <a:off x="0" y="3131831"/>
          <a:ext cx="5115491" cy="117760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Some influencers are hard to quantify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(relative harvest time, pollination, etc.)</a:t>
          </a:r>
        </a:p>
      </dsp:txBody>
      <dsp:txXfrm>
        <a:off x="57486" y="3189317"/>
        <a:ext cx="5000519" cy="1062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B9328-8A63-4558-B138-5F6C7D26689C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75E84-E0F3-47B7-B191-00118421B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5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Timing (overlap or off-season)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75E84-E0F3-47B7-B191-00118421B4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22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75E84-E0F3-47B7-B191-00118421B4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0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75E84-E0F3-47B7-B191-00118421B4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66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10E3-FAD5-6D41-8814-AC52FB968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12A38-8401-9543-9A32-23FE1F446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6686A-AB76-B744-AE6F-654D4E14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F840-E3E1-4440-A47C-281521FF405C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926BF-EE73-D84D-BCE8-D2E617119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00CEB-F87D-864A-BC19-AFD78C5E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2338-8E90-4FAC-B17C-B9823301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0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5FEE-95D3-344D-B8BB-4559C4BD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FB4A5-94DB-E94D-8C42-3E55C08C3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DE8A0-82CF-D044-8C0E-B24E8172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F840-E3E1-4440-A47C-281521FF405C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3E203-1CCF-C84C-BA6F-4BAD4349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67575-3499-4246-AE33-45D8A840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2338-8E90-4FAC-B17C-B9823301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8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B31C59-A707-964D-ACF9-404DCE617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E0C1B-C74E-A24C-971E-1A61A9193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DCEE8-5225-5744-AB83-1D24CE4D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F840-E3E1-4440-A47C-281521FF405C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3F245-FAAD-DC41-BB3E-B6DBE11C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DFD2B-A64B-934A-A080-3087FF3C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2338-8E90-4FAC-B17C-B9823301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0D3A-D5B5-EC48-89B4-B0B6433F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67E89-05D5-3940-A8E9-B4DBA4CD4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5EC71-A552-2947-861A-0F5F44EFB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F840-E3E1-4440-A47C-281521FF405C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D45D7-59C1-B843-8D46-951F2E33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A4689-0962-AD42-84AE-BD086F7A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2338-8E90-4FAC-B17C-B9823301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8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7B3E-2336-EC49-8483-DE9D9A79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F4688-31F5-4648-AA4F-A5E027383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F73B8-F176-8E4B-88B2-1F18B10BA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F840-E3E1-4440-A47C-281521FF405C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9DAD6-7E61-4E4E-9EBD-335A01AA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25D80-E695-F443-BBB0-9E05D0BF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2338-8E90-4FAC-B17C-B9823301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8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60B3-EA70-454A-A920-E1E1D6B2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5DFD8-2481-9449-859D-D1F554D53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8C33D-6769-3840-8C66-94BAA702C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A3BD9-A5BB-694C-BA87-CFEA2ED9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F840-E3E1-4440-A47C-281521FF405C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3F886-5E24-FA48-92B3-586E4CA58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E1CA1-BE02-634F-ACCD-5FBBA0EC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2338-8E90-4FAC-B17C-B9823301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6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98C6-2C17-364B-B362-E1D65B386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82A53-A0DB-3E4E-A7C9-89BF919B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81DA7-30B3-5042-B756-602DF3DC0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85033-63E6-FA49-9AC7-252AB0CA1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7D2558-2075-A94E-AE00-CB6AC188D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B51384-7761-0C46-BC07-80FE8BEB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F840-E3E1-4440-A47C-281521FF405C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23AEC-065C-3147-ACBD-289A8F69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3DFBA-5ED4-8446-8D36-E69D46CF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2338-8E90-4FAC-B17C-B9823301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6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88E4-3603-5C46-8D67-BC02292D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80E7-48CC-CA40-8706-15207D0F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F840-E3E1-4440-A47C-281521FF405C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77D95-5D96-1D41-985A-E7767C0F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3CCCC-5254-FB46-85CF-0BD1C0C7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2338-8E90-4FAC-B17C-B9823301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6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F4EC3-EC3F-CD48-881F-99154FD4A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F840-E3E1-4440-A47C-281521FF405C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5074E-E07F-5543-AA13-5902ECD9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50677-EA5D-E546-9634-8C78D20B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2338-8E90-4FAC-B17C-B9823301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1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B5D4-0EF0-9945-8426-B142011A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20358-4A89-C449-BB28-E1D6D49A3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F21A9-3288-4C4E-B97C-C3A9AB520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298F0-A30B-0C4A-8755-11C8ADCF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F840-E3E1-4440-A47C-281521FF405C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B8E2A-5D29-A94C-94CE-27913C9A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99A21-C8C6-F245-9947-51C7580B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2338-8E90-4FAC-B17C-B9823301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9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5A23-7F09-2846-A86F-F758E4D35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61843E-6EE9-A942-9D09-76AA8424E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E7460-4149-9646-AD7D-0146B6FA1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818E6-FF7C-414D-A921-16111127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F840-E3E1-4440-A47C-281521FF405C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EAC24-9986-2A43-AC9D-2CBE1A5A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D4C4D-D5D0-9545-B913-DC4A8748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2338-8E90-4FAC-B17C-B9823301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1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979FC-3388-3045-9587-0269258F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D0537-B2F6-1344-9124-09D57BC58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24837-82FF-A045-8233-5685368A7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5F840-E3E1-4440-A47C-281521FF405C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AD266-91BC-4245-985D-24CB74435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88A11-020C-C043-87B9-F2D79EAD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52338-8E90-4FAC-B17C-B9823301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8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BC1108-4565-A843-B67F-BDB19B0D237C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Econometrics Forecasting Model for </a:t>
            </a:r>
            <a:r>
              <a:rPr lang="en-US" sz="4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Blueberry</a:t>
            </a:r>
            <a:endParaRPr lang="en-US" sz="4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72317D98-33AF-F843-851A-F88E811292E2}"/>
              </a:ext>
            </a:extLst>
          </p:cNvPr>
          <p:cNvSpPr txBox="1"/>
          <p:nvPr/>
        </p:nvSpPr>
        <p:spPr>
          <a:xfrm>
            <a:off x="5672380" y="801865"/>
            <a:ext cx="6519620" cy="5567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84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EA47A1-D290-0345-B2E6-4F9F38C4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OBJECTIVE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A393CDE-53CD-4046-979E-F761B7D4DF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9556614"/>
              </p:ext>
            </p:extLst>
          </p:nvPr>
        </p:nvGraphicFramePr>
        <p:xfrm>
          <a:off x="5647470" y="635430"/>
          <a:ext cx="6544529" cy="5656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341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5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27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20729F-322A-1E42-9D08-43EBADA2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AND METHODOLOGY</a:t>
            </a: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4CC36F3D-991E-4380-AA6F-AC906DC4BF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608679"/>
              </p:ext>
            </p:extLst>
          </p:nvPr>
        </p:nvGraphicFramePr>
        <p:xfrm>
          <a:off x="6096000" y="586110"/>
          <a:ext cx="5115491" cy="5685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646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E921DFF-3001-46B5-95D2-66CA060F4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26"/>
            <a:ext cx="5614875" cy="680290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EA93698-222B-47A7-8E9B-667FAC990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980868-5E80-CE4A-902D-1B4E29B1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PRICE FORECAST 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DD559C-13DF-6248-8861-F5F636898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051" y="77121"/>
            <a:ext cx="5973955" cy="3254703"/>
          </a:xfr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FEDA996-5744-4A88-B0DD-EC49C6D87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5581" y="4079694"/>
            <a:ext cx="4977975" cy="1979514"/>
          </a:xfrm>
          <a:prstGeom prst="rect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225B61E9-F81E-B24B-8035-2850366743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052" y="3331824"/>
            <a:ext cx="5973955" cy="352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6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5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27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20729F-322A-1E42-9D08-43EBADA2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CHALLENGES</a:t>
            </a: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4CC36F3D-991E-4380-AA6F-AC906DC4BF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916763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311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1E1DC-8A45-3049-B599-3231654F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Angel Face with Solid Fill">
            <a:extLst>
              <a:ext uri="{FF2B5EF4-FFF2-40B4-BE49-F238E27FC236}">
                <a16:creationId xmlns:a16="http://schemas.microsoft.com/office/drawing/2014/main" id="{A22B2FDD-BA6A-4EA3-AD39-F1E667D05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97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Macintosh PowerPoint</Application>
  <PresentationFormat>Widescreen</PresentationFormat>
  <Paragraphs>28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OBJECTIVE</vt:lpstr>
      <vt:lpstr>DATA AND METHODOLOGY</vt:lpstr>
      <vt:lpstr>RESULTS – PRICE FORECAST </vt:lpstr>
      <vt:lpstr>CHALLENGES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april feng</dc:creator>
  <cp:lastModifiedBy>April Feng</cp:lastModifiedBy>
  <cp:revision>3</cp:revision>
  <dcterms:created xsi:type="dcterms:W3CDTF">2019-08-18T06:52:45Z</dcterms:created>
  <dcterms:modified xsi:type="dcterms:W3CDTF">2020-12-13T07:52:44Z</dcterms:modified>
</cp:coreProperties>
</file>