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7" r:id="rId6"/>
    <p:sldId id="294" r:id="rId7"/>
    <p:sldId id="286" r:id="rId8"/>
    <p:sldId id="262" r:id="rId9"/>
    <p:sldId id="290" r:id="rId10"/>
    <p:sldId id="291" r:id="rId11"/>
    <p:sldId id="263" r:id="rId12"/>
    <p:sldId id="264" r:id="rId13"/>
    <p:sldId id="292" r:id="rId14"/>
    <p:sldId id="293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0AE36F-61DC-46BC-8ACB-BFBECFD1E9BA}" v="11" dt="2023-12-13T02:10:17.4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3215" autoAdjust="0"/>
  </p:normalViewPr>
  <p:slideViewPr>
    <p:cSldViewPr snapToGrid="0">
      <p:cViewPr varScale="1">
        <p:scale>
          <a:sx n="85" d="100"/>
          <a:sy n="85" d="100"/>
        </p:scale>
        <p:origin x="542" y="62"/>
      </p:cViewPr>
      <p:guideLst>
        <p:guide orient="horz" pos="792"/>
        <p:guide pos="314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183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Burgman" userId="e952a0e525baccff" providerId="LiveId" clId="{D00AE36F-61DC-46BC-8ACB-BFBECFD1E9BA}"/>
    <pc:docChg chg="undo custSel addSld delSld modSld sldOrd">
      <pc:chgData name="David Burgman" userId="e952a0e525baccff" providerId="LiveId" clId="{D00AE36F-61DC-46BC-8ACB-BFBECFD1E9BA}" dt="2023-12-13T02:10:50.035" v="1020" actId="20577"/>
      <pc:docMkLst>
        <pc:docMk/>
      </pc:docMkLst>
      <pc:sldChg chg="addSp modSp mod">
        <pc:chgData name="David Burgman" userId="e952a0e525baccff" providerId="LiveId" clId="{D00AE36F-61DC-46BC-8ACB-BFBECFD1E9BA}" dt="2023-12-13T02:10:50.035" v="1020" actId="20577"/>
        <pc:sldMkLst>
          <pc:docMk/>
          <pc:sldMk cId="707789176" sldId="258"/>
        </pc:sldMkLst>
        <pc:spChg chg="mod">
          <ac:chgData name="David Burgman" userId="e952a0e525baccff" providerId="LiveId" clId="{D00AE36F-61DC-46BC-8ACB-BFBECFD1E9BA}" dt="2023-12-13T02:10:50.035" v="1020" actId="20577"/>
          <ac:spMkLst>
            <pc:docMk/>
            <pc:sldMk cId="707789176" sldId="258"/>
            <ac:spMk id="2" creationId="{A29DE7F2-E890-4744-88DD-A75F5E300513}"/>
          </ac:spMkLst>
        </pc:spChg>
        <pc:spChg chg="add mod">
          <ac:chgData name="David Burgman" userId="e952a0e525baccff" providerId="LiveId" clId="{D00AE36F-61DC-46BC-8ACB-BFBECFD1E9BA}" dt="2023-12-13T02:10:31.991" v="1018" actId="404"/>
          <ac:spMkLst>
            <pc:docMk/>
            <pc:sldMk cId="707789176" sldId="258"/>
            <ac:spMk id="6" creationId="{312D86C6-594D-0306-50BD-8DEF9AE7D957}"/>
          </ac:spMkLst>
        </pc:spChg>
      </pc:sldChg>
      <pc:sldChg chg="del">
        <pc:chgData name="David Burgman" userId="e952a0e525baccff" providerId="LiveId" clId="{D00AE36F-61DC-46BC-8ACB-BFBECFD1E9BA}" dt="2023-12-13T02:01:31.741" v="590" actId="2696"/>
        <pc:sldMkLst>
          <pc:docMk/>
          <pc:sldMk cId="566997565" sldId="260"/>
        </pc:sldMkLst>
      </pc:sldChg>
      <pc:sldChg chg="addSp delSp modSp mod">
        <pc:chgData name="David Burgman" userId="e952a0e525baccff" providerId="LiveId" clId="{D00AE36F-61DC-46BC-8ACB-BFBECFD1E9BA}" dt="2023-12-13T01:37:51.225" v="291" actId="1076"/>
        <pc:sldMkLst>
          <pc:docMk/>
          <pc:sldMk cId="1593920805" sldId="262"/>
        </pc:sldMkLst>
        <pc:spChg chg="mod">
          <ac:chgData name="David Burgman" userId="e952a0e525baccff" providerId="LiveId" clId="{D00AE36F-61DC-46BC-8ACB-BFBECFD1E9BA}" dt="2023-12-13T01:37:51.225" v="291" actId="1076"/>
          <ac:spMkLst>
            <pc:docMk/>
            <pc:sldMk cId="1593920805" sldId="262"/>
            <ac:spMk id="2" creationId="{75031FE9-9059-4FE8-B4AC-9771F23A1B89}"/>
          </ac:spMkLst>
        </pc:spChg>
        <pc:spChg chg="del">
          <ac:chgData name="David Burgman" userId="e952a0e525baccff" providerId="LiveId" clId="{D00AE36F-61DC-46BC-8ACB-BFBECFD1E9BA}" dt="2023-12-13T01:30:27.671" v="132" actId="478"/>
          <ac:spMkLst>
            <pc:docMk/>
            <pc:sldMk cId="1593920805" sldId="262"/>
            <ac:spMk id="3" creationId="{D4A2EB3F-4D60-451F-8F45-7D6654D2FCD9}"/>
          </ac:spMkLst>
        </pc:spChg>
        <pc:spChg chg="add mod">
          <ac:chgData name="David Burgman" userId="e952a0e525baccff" providerId="LiveId" clId="{D00AE36F-61DC-46BC-8ACB-BFBECFD1E9BA}" dt="2023-12-13T01:33:43.504" v="197" actId="20577"/>
          <ac:spMkLst>
            <pc:docMk/>
            <pc:sldMk cId="1593920805" sldId="262"/>
            <ac:spMk id="8" creationId="{4EC1A58B-5E70-FB8C-D791-3CB013FB47E6}"/>
          </ac:spMkLst>
        </pc:spChg>
        <pc:spChg chg="add mod">
          <ac:chgData name="David Burgman" userId="e952a0e525baccff" providerId="LiveId" clId="{D00AE36F-61DC-46BC-8ACB-BFBECFD1E9BA}" dt="2023-12-13T01:30:22.642" v="131" actId="478"/>
          <ac:spMkLst>
            <pc:docMk/>
            <pc:sldMk cId="1593920805" sldId="262"/>
            <ac:spMk id="10" creationId="{4DF933DF-B900-E960-52E2-B069BA47087C}"/>
          </ac:spMkLst>
        </pc:spChg>
        <pc:spChg chg="add mod">
          <ac:chgData name="David Burgman" userId="e952a0e525baccff" providerId="LiveId" clId="{D00AE36F-61DC-46BC-8ACB-BFBECFD1E9BA}" dt="2023-12-13T01:30:27.671" v="132" actId="478"/>
          <ac:spMkLst>
            <pc:docMk/>
            <pc:sldMk cId="1593920805" sldId="262"/>
            <ac:spMk id="12" creationId="{F1613775-32F1-D4F4-3777-FE61E6841BED}"/>
          </ac:spMkLst>
        </pc:spChg>
        <pc:spChg chg="add mod">
          <ac:chgData name="David Burgman" userId="e952a0e525baccff" providerId="LiveId" clId="{D00AE36F-61DC-46BC-8ACB-BFBECFD1E9BA}" dt="2023-12-13T01:33:58.303" v="210" actId="20577"/>
          <ac:spMkLst>
            <pc:docMk/>
            <pc:sldMk cId="1593920805" sldId="262"/>
            <ac:spMk id="14" creationId="{FC8C43AB-6900-BEDE-B5AF-4C7AC2E99CF3}"/>
          </ac:spMkLst>
        </pc:spChg>
        <pc:spChg chg="add mod">
          <ac:chgData name="David Burgman" userId="e952a0e525baccff" providerId="LiveId" clId="{D00AE36F-61DC-46BC-8ACB-BFBECFD1E9BA}" dt="2023-12-13T01:34:18.581" v="214" actId="20577"/>
          <ac:spMkLst>
            <pc:docMk/>
            <pc:sldMk cId="1593920805" sldId="262"/>
            <ac:spMk id="16" creationId="{0F2E69A3-601F-8D4C-F3C7-805799ED45FD}"/>
          </ac:spMkLst>
        </pc:spChg>
        <pc:spChg chg="add mod">
          <ac:chgData name="David Burgman" userId="e952a0e525baccff" providerId="LiveId" clId="{D00AE36F-61DC-46BC-8ACB-BFBECFD1E9BA}" dt="2023-12-13T01:34:40.275" v="225" actId="20577"/>
          <ac:spMkLst>
            <pc:docMk/>
            <pc:sldMk cId="1593920805" sldId="262"/>
            <ac:spMk id="18" creationId="{B0863E06-BD20-A90C-A7A8-744DC1632B89}"/>
          </ac:spMkLst>
        </pc:spChg>
        <pc:spChg chg="add mod">
          <ac:chgData name="David Burgman" userId="e952a0e525baccff" providerId="LiveId" clId="{D00AE36F-61DC-46BC-8ACB-BFBECFD1E9BA}" dt="2023-12-13T01:30:35.703" v="137" actId="478"/>
          <ac:spMkLst>
            <pc:docMk/>
            <pc:sldMk cId="1593920805" sldId="262"/>
            <ac:spMk id="20" creationId="{2514DA59-4A75-1BA7-5652-6D9488A0A3CB}"/>
          </ac:spMkLst>
        </pc:spChg>
        <pc:spChg chg="add mod">
          <ac:chgData name="David Burgman" userId="e952a0e525baccff" providerId="LiveId" clId="{D00AE36F-61DC-46BC-8ACB-BFBECFD1E9BA}" dt="2023-12-13T01:30:37.570" v="138" actId="478"/>
          <ac:spMkLst>
            <pc:docMk/>
            <pc:sldMk cId="1593920805" sldId="262"/>
            <ac:spMk id="22" creationId="{800D3764-C747-B463-B94C-1EC099E0270E}"/>
          </ac:spMkLst>
        </pc:spChg>
        <pc:spChg chg="del">
          <ac:chgData name="David Burgman" userId="e952a0e525baccff" providerId="LiveId" clId="{D00AE36F-61DC-46BC-8ACB-BFBECFD1E9BA}" dt="2023-12-13T01:30:22.642" v="131" actId="478"/>
          <ac:spMkLst>
            <pc:docMk/>
            <pc:sldMk cId="1593920805" sldId="262"/>
            <ac:spMk id="65" creationId="{3965A28E-5CC3-459C-83AA-167F9F4CE00C}"/>
          </ac:spMkLst>
        </pc:spChg>
        <pc:spChg chg="del">
          <ac:chgData name="David Burgman" userId="e952a0e525baccff" providerId="LiveId" clId="{D00AE36F-61DC-46BC-8ACB-BFBECFD1E9BA}" dt="2023-12-13T01:30:21.059" v="130" actId="478"/>
          <ac:spMkLst>
            <pc:docMk/>
            <pc:sldMk cId="1593920805" sldId="262"/>
            <ac:spMk id="66" creationId="{2803ED57-1A43-46A8-BC98-811CA2CD7EE3}"/>
          </ac:spMkLst>
        </pc:spChg>
        <pc:spChg chg="del">
          <ac:chgData name="David Burgman" userId="e952a0e525baccff" providerId="LiveId" clId="{D00AE36F-61DC-46BC-8ACB-BFBECFD1E9BA}" dt="2023-12-13T01:30:29.840" v="133" actId="478"/>
          <ac:spMkLst>
            <pc:docMk/>
            <pc:sldMk cId="1593920805" sldId="262"/>
            <ac:spMk id="67" creationId="{5DD7E283-D713-4AC9-9B8C-608BBA10A820}"/>
          </ac:spMkLst>
        </pc:spChg>
        <pc:spChg chg="del mod">
          <ac:chgData name="David Burgman" userId="e952a0e525baccff" providerId="LiveId" clId="{D00AE36F-61DC-46BC-8ACB-BFBECFD1E9BA}" dt="2023-12-13T01:30:33.945" v="136" actId="478"/>
          <ac:spMkLst>
            <pc:docMk/>
            <pc:sldMk cId="1593920805" sldId="262"/>
            <ac:spMk id="68" creationId="{C5A9125A-B202-417F-B5CA-681093F8A950}"/>
          </ac:spMkLst>
        </pc:spChg>
        <pc:spChg chg="del">
          <ac:chgData name="David Burgman" userId="e952a0e525baccff" providerId="LiveId" clId="{D00AE36F-61DC-46BC-8ACB-BFBECFD1E9BA}" dt="2023-12-13T01:30:35.703" v="137" actId="478"/>
          <ac:spMkLst>
            <pc:docMk/>
            <pc:sldMk cId="1593920805" sldId="262"/>
            <ac:spMk id="69" creationId="{E79D8DDE-4530-4049-9A8C-A811A2C5D18A}"/>
          </ac:spMkLst>
        </pc:spChg>
        <pc:spChg chg="del">
          <ac:chgData name="David Burgman" userId="e952a0e525baccff" providerId="LiveId" clId="{D00AE36F-61DC-46BC-8ACB-BFBECFD1E9BA}" dt="2023-12-13T01:30:31.524" v="134" actId="478"/>
          <ac:spMkLst>
            <pc:docMk/>
            <pc:sldMk cId="1593920805" sldId="262"/>
            <ac:spMk id="70" creationId="{C0199418-7058-49B4-86EA-CE4B3CCD4F32}"/>
          </ac:spMkLst>
        </pc:spChg>
        <pc:spChg chg="del">
          <ac:chgData name="David Burgman" userId="e952a0e525baccff" providerId="LiveId" clId="{D00AE36F-61DC-46BC-8ACB-BFBECFD1E9BA}" dt="2023-12-13T01:30:37.570" v="138" actId="478"/>
          <ac:spMkLst>
            <pc:docMk/>
            <pc:sldMk cId="1593920805" sldId="262"/>
            <ac:spMk id="71" creationId="{8B815D0D-0225-4E87-A49A-44A085054872}"/>
          </ac:spMkLst>
        </pc:spChg>
      </pc:sldChg>
      <pc:sldChg chg="addSp delSp modSp mod">
        <pc:chgData name="David Burgman" userId="e952a0e525baccff" providerId="LiveId" clId="{D00AE36F-61DC-46BC-8ACB-BFBECFD1E9BA}" dt="2023-12-13T01:51:18.465" v="332" actId="1076"/>
        <pc:sldMkLst>
          <pc:docMk/>
          <pc:sldMk cId="627911590" sldId="263"/>
        </pc:sldMkLst>
        <pc:spChg chg="mod">
          <ac:chgData name="David Burgman" userId="e952a0e525baccff" providerId="LiveId" clId="{D00AE36F-61DC-46BC-8ACB-BFBECFD1E9BA}" dt="2023-12-13T01:31:33.236" v="154" actId="20577"/>
          <ac:spMkLst>
            <pc:docMk/>
            <pc:sldMk cId="627911590" sldId="263"/>
            <ac:spMk id="2" creationId="{7291CFAB-A735-4A31-A51D-42FE1F5E94E0}"/>
          </ac:spMkLst>
        </pc:spChg>
        <pc:spChg chg="mod">
          <ac:chgData name="David Burgman" userId="e952a0e525baccff" providerId="LiveId" clId="{D00AE36F-61DC-46BC-8ACB-BFBECFD1E9BA}" dt="2023-12-13T01:31:52.834" v="156" actId="207"/>
          <ac:spMkLst>
            <pc:docMk/>
            <pc:sldMk cId="627911590" sldId="263"/>
            <ac:spMk id="4" creationId="{8421587F-8DFD-4A31-9931-8A346A92D87A}"/>
          </ac:spMkLst>
        </pc:spChg>
        <pc:spChg chg="add del mod">
          <ac:chgData name="David Burgman" userId="e952a0e525baccff" providerId="LiveId" clId="{D00AE36F-61DC-46BC-8ACB-BFBECFD1E9BA}" dt="2023-12-13T01:32:21.523" v="165" actId="478"/>
          <ac:spMkLst>
            <pc:docMk/>
            <pc:sldMk cId="627911590" sldId="263"/>
            <ac:spMk id="8" creationId="{85C58E5B-71F1-42F5-41B9-A910ABF80E04}"/>
          </ac:spMkLst>
        </pc:spChg>
        <pc:spChg chg="add del mod">
          <ac:chgData name="David Burgman" userId="e952a0e525baccff" providerId="LiveId" clId="{D00AE36F-61DC-46BC-8ACB-BFBECFD1E9BA}" dt="2023-12-13T01:50:35.517" v="319" actId="478"/>
          <ac:spMkLst>
            <pc:docMk/>
            <pc:sldMk cId="627911590" sldId="263"/>
            <ac:spMk id="10" creationId="{8B484FD8-5052-1BB2-AF4D-4133FD1FF2C0}"/>
          </ac:spMkLst>
        </pc:spChg>
        <pc:spChg chg="add mod">
          <ac:chgData name="David Burgman" userId="e952a0e525baccff" providerId="LiveId" clId="{D00AE36F-61DC-46BC-8ACB-BFBECFD1E9BA}" dt="2023-12-13T01:51:18.465" v="332" actId="1076"/>
          <ac:spMkLst>
            <pc:docMk/>
            <pc:sldMk cId="627911590" sldId="263"/>
            <ac:spMk id="12" creationId="{B186DC86-F91D-82A0-4AF3-189E4FA5BD4D}"/>
          </ac:spMkLst>
        </pc:spChg>
        <pc:spChg chg="add mod">
          <ac:chgData name="David Burgman" userId="e952a0e525baccff" providerId="LiveId" clId="{D00AE36F-61DC-46BC-8ACB-BFBECFD1E9BA}" dt="2023-12-13T01:51:15.976" v="331" actId="1076"/>
          <ac:spMkLst>
            <pc:docMk/>
            <pc:sldMk cId="627911590" sldId="263"/>
            <ac:spMk id="14" creationId="{965B895D-F79C-ED63-7197-F129175ED59D}"/>
          </ac:spMkLst>
        </pc:spChg>
        <pc:spChg chg="add del mod">
          <ac:chgData name="David Burgman" userId="e952a0e525baccff" providerId="LiveId" clId="{D00AE36F-61DC-46BC-8ACB-BFBECFD1E9BA}" dt="2023-12-13T01:50:50.252" v="326" actId="478"/>
          <ac:spMkLst>
            <pc:docMk/>
            <pc:sldMk cId="627911590" sldId="263"/>
            <ac:spMk id="16" creationId="{CAB0B47F-39F3-01E1-313A-622773A99FB3}"/>
          </ac:spMkLst>
        </pc:spChg>
        <pc:spChg chg="add del mod">
          <ac:chgData name="David Burgman" userId="e952a0e525baccff" providerId="LiveId" clId="{D00AE36F-61DC-46BC-8ACB-BFBECFD1E9BA}" dt="2023-12-13T01:50:42.419" v="321" actId="478"/>
          <ac:spMkLst>
            <pc:docMk/>
            <pc:sldMk cId="627911590" sldId="263"/>
            <ac:spMk id="18" creationId="{D8A72FD2-C4B1-F2CA-A06F-E777FE912D1E}"/>
          </ac:spMkLst>
        </pc:spChg>
        <pc:spChg chg="add del mod">
          <ac:chgData name="David Burgman" userId="e952a0e525baccff" providerId="LiveId" clId="{D00AE36F-61DC-46BC-8ACB-BFBECFD1E9BA}" dt="2023-12-13T01:50:15.467" v="312"/>
          <ac:spMkLst>
            <pc:docMk/>
            <pc:sldMk cId="627911590" sldId="263"/>
            <ac:spMk id="19" creationId="{01650BB5-8E93-F6FB-9297-0C605E0BE429}"/>
          </ac:spMkLst>
        </pc:spChg>
        <pc:spChg chg="add del">
          <ac:chgData name="David Burgman" userId="e952a0e525baccff" providerId="LiveId" clId="{D00AE36F-61DC-46BC-8ACB-BFBECFD1E9BA}" dt="2023-12-13T01:50:19.363" v="314"/>
          <ac:spMkLst>
            <pc:docMk/>
            <pc:sldMk cId="627911590" sldId="263"/>
            <ac:spMk id="20" creationId="{31AD2372-0F00-338E-68BA-D991CD2DFE9A}"/>
          </ac:spMkLst>
        </pc:spChg>
        <pc:spChg chg="del">
          <ac:chgData name="David Burgman" userId="e952a0e525baccff" providerId="LiveId" clId="{D00AE36F-61DC-46BC-8ACB-BFBECFD1E9BA}" dt="2023-12-13T01:32:23.859" v="166" actId="478"/>
          <ac:spMkLst>
            <pc:docMk/>
            <pc:sldMk cId="627911590" sldId="263"/>
            <ac:spMk id="22" creationId="{90EE4EC2-315F-4BCE-91FD-64A3D3AF94D2}"/>
          </ac:spMkLst>
        </pc:spChg>
        <pc:spChg chg="mod">
          <ac:chgData name="David Burgman" userId="e952a0e525baccff" providerId="LiveId" clId="{D00AE36F-61DC-46BC-8ACB-BFBECFD1E9BA}" dt="2023-12-13T01:32:04.041" v="163" actId="20577"/>
          <ac:spMkLst>
            <pc:docMk/>
            <pc:sldMk cId="627911590" sldId="263"/>
            <ac:spMk id="23" creationId="{41BDD77E-A892-4E87-9B6D-EF78B0038A44}"/>
          </ac:spMkLst>
        </pc:spChg>
        <pc:spChg chg="del">
          <ac:chgData name="David Burgman" userId="e952a0e525baccff" providerId="LiveId" clId="{D00AE36F-61DC-46BC-8ACB-BFBECFD1E9BA}" dt="2023-12-13T01:32:20.758" v="164" actId="478"/>
          <ac:spMkLst>
            <pc:docMk/>
            <pc:sldMk cId="627911590" sldId="263"/>
            <ac:spMk id="24" creationId="{4F05CFBF-1A7F-4C99-9321-EF2EF7BEF771}"/>
          </ac:spMkLst>
        </pc:spChg>
        <pc:spChg chg="del">
          <ac:chgData name="David Burgman" userId="e952a0e525baccff" providerId="LiveId" clId="{D00AE36F-61DC-46BC-8ACB-BFBECFD1E9BA}" dt="2023-12-13T01:32:52.203" v="168" actId="478"/>
          <ac:spMkLst>
            <pc:docMk/>
            <pc:sldMk cId="627911590" sldId="263"/>
            <ac:spMk id="25" creationId="{A8113FBA-9114-48D1-A189-9A1B7ABCF38A}"/>
          </ac:spMkLst>
        </pc:spChg>
        <pc:spChg chg="del">
          <ac:chgData name="David Burgman" userId="e952a0e525baccff" providerId="LiveId" clId="{D00AE36F-61DC-46BC-8ACB-BFBECFD1E9BA}" dt="2023-12-13T01:32:57.359" v="170" actId="478"/>
          <ac:spMkLst>
            <pc:docMk/>
            <pc:sldMk cId="627911590" sldId="263"/>
            <ac:spMk id="26" creationId="{E6AB6387-E6AE-46CB-8500-4F11FA6B44BA}"/>
          </ac:spMkLst>
        </pc:spChg>
        <pc:spChg chg="del">
          <ac:chgData name="David Burgman" userId="e952a0e525baccff" providerId="LiveId" clId="{D00AE36F-61DC-46BC-8ACB-BFBECFD1E9BA}" dt="2023-12-13T01:32:49.922" v="167" actId="478"/>
          <ac:spMkLst>
            <pc:docMk/>
            <pc:sldMk cId="627911590" sldId="263"/>
            <ac:spMk id="27" creationId="{8385ECC2-8A21-4825-96AB-97E7C4FB9A1A}"/>
          </ac:spMkLst>
        </pc:spChg>
        <pc:spChg chg="del">
          <ac:chgData name="David Burgman" userId="e952a0e525baccff" providerId="LiveId" clId="{D00AE36F-61DC-46BC-8ACB-BFBECFD1E9BA}" dt="2023-12-13T01:32:54.583" v="169" actId="478"/>
          <ac:spMkLst>
            <pc:docMk/>
            <pc:sldMk cId="627911590" sldId="263"/>
            <ac:spMk id="28" creationId="{9BB8B2E0-57A3-43A4-859A-28669F14F8FE}"/>
          </ac:spMkLst>
        </pc:spChg>
        <pc:picChg chg="add mod">
          <ac:chgData name="David Burgman" userId="e952a0e525baccff" providerId="LiveId" clId="{D00AE36F-61DC-46BC-8ACB-BFBECFD1E9BA}" dt="2023-12-13T01:51:10.755" v="330" actId="1076"/>
          <ac:picMkLst>
            <pc:docMk/>
            <pc:sldMk cId="627911590" sldId="263"/>
            <ac:picMk id="21" creationId="{9B374B39-7955-85D0-3F40-B92E606AC086}"/>
          </ac:picMkLst>
        </pc:picChg>
      </pc:sldChg>
      <pc:sldChg chg="addSp delSp modSp mod">
        <pc:chgData name="David Burgman" userId="e952a0e525baccff" providerId="LiveId" clId="{D00AE36F-61DC-46BC-8ACB-BFBECFD1E9BA}" dt="2023-12-13T01:56:04.008" v="354" actId="20577"/>
        <pc:sldMkLst>
          <pc:docMk/>
          <pc:sldMk cId="1346372204" sldId="264"/>
        </pc:sldMkLst>
        <pc:spChg chg="mod">
          <ac:chgData name="David Burgman" userId="e952a0e525baccff" providerId="LiveId" clId="{D00AE36F-61DC-46BC-8ACB-BFBECFD1E9BA}" dt="2023-12-13T01:54:57.056" v="348" actId="20577"/>
          <ac:spMkLst>
            <pc:docMk/>
            <pc:sldMk cId="1346372204" sldId="264"/>
            <ac:spMk id="2" creationId="{537E1C88-627C-4655-A4FB-0BB02EDB078A}"/>
          </ac:spMkLst>
        </pc:spChg>
        <pc:spChg chg="del">
          <ac:chgData name="David Burgman" userId="e952a0e525baccff" providerId="LiveId" clId="{D00AE36F-61DC-46BC-8ACB-BFBECFD1E9BA}" dt="2023-12-13T01:55:04.965" v="349" actId="478"/>
          <ac:spMkLst>
            <pc:docMk/>
            <pc:sldMk cId="1346372204" sldId="264"/>
            <ac:spMk id="3" creationId="{033634FE-ADF0-4BC3-A0A9-447EA9DD096B}"/>
          </ac:spMkLst>
        </pc:spChg>
        <pc:spChg chg="add mod">
          <ac:chgData name="David Burgman" userId="e952a0e525baccff" providerId="LiveId" clId="{D00AE36F-61DC-46BC-8ACB-BFBECFD1E9BA}" dt="2023-12-13T01:56:04.008" v="354" actId="20577"/>
          <ac:spMkLst>
            <pc:docMk/>
            <pc:sldMk cId="1346372204" sldId="264"/>
            <ac:spMk id="8" creationId="{9EB18869-EA4A-0E84-0A80-F09C7B89B4D6}"/>
          </ac:spMkLst>
        </pc:spChg>
      </pc:sldChg>
      <pc:sldChg chg="del">
        <pc:chgData name="David Burgman" userId="e952a0e525baccff" providerId="LiveId" clId="{D00AE36F-61DC-46BC-8ACB-BFBECFD1E9BA}" dt="2023-12-13T02:01:31.741" v="590" actId="2696"/>
        <pc:sldMkLst>
          <pc:docMk/>
          <pc:sldMk cId="4151694508" sldId="268"/>
        </pc:sldMkLst>
      </pc:sldChg>
      <pc:sldChg chg="del">
        <pc:chgData name="David Burgman" userId="e952a0e525baccff" providerId="LiveId" clId="{D00AE36F-61DC-46BC-8ACB-BFBECFD1E9BA}" dt="2023-12-13T02:01:31.741" v="590" actId="2696"/>
        <pc:sldMkLst>
          <pc:docMk/>
          <pc:sldMk cId="1386261083" sldId="272"/>
        </pc:sldMkLst>
      </pc:sldChg>
      <pc:sldChg chg="del">
        <pc:chgData name="David Burgman" userId="e952a0e525baccff" providerId="LiveId" clId="{D00AE36F-61DC-46BC-8ACB-BFBECFD1E9BA}" dt="2023-12-13T02:01:31.741" v="590" actId="2696"/>
        <pc:sldMkLst>
          <pc:docMk/>
          <pc:sldMk cId="2369402306" sldId="273"/>
        </pc:sldMkLst>
      </pc:sldChg>
      <pc:sldChg chg="del">
        <pc:chgData name="David Burgman" userId="e952a0e525baccff" providerId="LiveId" clId="{D00AE36F-61DC-46BC-8ACB-BFBECFD1E9BA}" dt="2023-12-13T02:01:31.741" v="590" actId="2696"/>
        <pc:sldMkLst>
          <pc:docMk/>
          <pc:sldMk cId="920173932" sldId="275"/>
        </pc:sldMkLst>
      </pc:sldChg>
      <pc:sldChg chg="del">
        <pc:chgData name="David Burgman" userId="e952a0e525baccff" providerId="LiveId" clId="{D00AE36F-61DC-46BC-8ACB-BFBECFD1E9BA}" dt="2023-12-13T02:01:31.741" v="590" actId="2696"/>
        <pc:sldMkLst>
          <pc:docMk/>
          <pc:sldMk cId="2436493926" sldId="276"/>
        </pc:sldMkLst>
      </pc:sldChg>
      <pc:sldChg chg="modSp mod">
        <pc:chgData name="David Burgman" userId="e952a0e525baccff" providerId="LiveId" clId="{D00AE36F-61DC-46BC-8ACB-BFBECFD1E9BA}" dt="2023-12-13T01:21:15.837" v="10" actId="207"/>
        <pc:sldMkLst>
          <pc:docMk/>
          <pc:sldMk cId="2243494996" sldId="277"/>
        </pc:sldMkLst>
        <pc:spChg chg="mod">
          <ac:chgData name="David Burgman" userId="e952a0e525baccff" providerId="LiveId" clId="{D00AE36F-61DC-46BC-8ACB-BFBECFD1E9BA}" dt="2023-12-13T01:20:21.817" v="7" actId="20577"/>
          <ac:spMkLst>
            <pc:docMk/>
            <pc:sldMk cId="2243494996" sldId="277"/>
            <ac:spMk id="2" creationId="{6719F29B-F233-48AF-8261-F33A4E079E3E}"/>
          </ac:spMkLst>
        </pc:spChg>
        <pc:spChg chg="mod">
          <ac:chgData name="David Burgman" userId="e952a0e525baccff" providerId="LiveId" clId="{D00AE36F-61DC-46BC-8ACB-BFBECFD1E9BA}" dt="2023-12-13T01:21:15.837" v="10" actId="207"/>
          <ac:spMkLst>
            <pc:docMk/>
            <pc:sldMk cId="2243494996" sldId="277"/>
            <ac:spMk id="3" creationId="{35E3EA69-4E0E-41BD-8095-A124225A2647}"/>
          </ac:spMkLst>
        </pc:spChg>
      </pc:sldChg>
      <pc:sldChg chg="del">
        <pc:chgData name="David Burgman" userId="e952a0e525baccff" providerId="LiveId" clId="{D00AE36F-61DC-46BC-8ACB-BFBECFD1E9BA}" dt="2023-12-13T02:10:44.862" v="1019" actId="2696"/>
        <pc:sldMkLst>
          <pc:docMk/>
          <pc:sldMk cId="2069393026" sldId="278"/>
        </pc:sldMkLst>
      </pc:sldChg>
      <pc:sldChg chg="del">
        <pc:chgData name="David Burgman" userId="e952a0e525baccff" providerId="LiveId" clId="{D00AE36F-61DC-46BC-8ACB-BFBECFD1E9BA}" dt="2023-12-13T02:01:31.741" v="590" actId="2696"/>
        <pc:sldMkLst>
          <pc:docMk/>
          <pc:sldMk cId="4252466045" sldId="279"/>
        </pc:sldMkLst>
      </pc:sldChg>
      <pc:sldChg chg="del">
        <pc:chgData name="David Burgman" userId="e952a0e525baccff" providerId="LiveId" clId="{D00AE36F-61DC-46BC-8ACB-BFBECFD1E9BA}" dt="2023-12-13T02:01:31.741" v="590" actId="2696"/>
        <pc:sldMkLst>
          <pc:docMk/>
          <pc:sldMk cId="3721975002" sldId="282"/>
        </pc:sldMkLst>
      </pc:sldChg>
      <pc:sldChg chg="addSp delSp modSp mod">
        <pc:chgData name="David Burgman" userId="e952a0e525baccff" providerId="LiveId" clId="{D00AE36F-61DC-46BC-8ACB-BFBECFD1E9BA}" dt="2023-12-13T01:39:09.448" v="310" actId="20577"/>
        <pc:sldMkLst>
          <pc:docMk/>
          <pc:sldMk cId="1418789964" sldId="286"/>
        </pc:sldMkLst>
        <pc:spChg chg="mod">
          <ac:chgData name="David Burgman" userId="e952a0e525baccff" providerId="LiveId" clId="{D00AE36F-61DC-46BC-8ACB-BFBECFD1E9BA}" dt="2023-12-13T01:26:20.923" v="52" actId="20577"/>
          <ac:spMkLst>
            <pc:docMk/>
            <pc:sldMk cId="1418789964" sldId="286"/>
            <ac:spMk id="2" creationId="{67708C79-A4AC-4B5D-92DF-600737E4D11A}"/>
          </ac:spMkLst>
        </pc:spChg>
        <pc:spChg chg="mod">
          <ac:chgData name="David Burgman" userId="e952a0e525baccff" providerId="LiveId" clId="{D00AE36F-61DC-46BC-8ACB-BFBECFD1E9BA}" dt="2023-12-13T01:21:54.867" v="28" actId="20577"/>
          <ac:spMkLst>
            <pc:docMk/>
            <pc:sldMk cId="1418789964" sldId="286"/>
            <ac:spMk id="4" creationId="{BABB466A-6DA0-4EE9-9405-F74957757BA9}"/>
          </ac:spMkLst>
        </pc:spChg>
        <pc:spChg chg="del">
          <ac:chgData name="David Burgman" userId="e952a0e525baccff" providerId="LiveId" clId="{D00AE36F-61DC-46BC-8ACB-BFBECFD1E9BA}" dt="2023-12-13T01:22:07.047" v="35" actId="478"/>
          <ac:spMkLst>
            <pc:docMk/>
            <pc:sldMk cId="1418789964" sldId="286"/>
            <ac:spMk id="5" creationId="{1A129DD3-8F5E-43F6-9716-7C33D00A50F8}"/>
          </ac:spMkLst>
        </pc:spChg>
        <pc:spChg chg="del">
          <ac:chgData name="David Burgman" userId="e952a0e525baccff" providerId="LiveId" clId="{D00AE36F-61DC-46BC-8ACB-BFBECFD1E9BA}" dt="2023-12-13T01:22:04.717" v="34" actId="478"/>
          <ac:spMkLst>
            <pc:docMk/>
            <pc:sldMk cId="1418789964" sldId="286"/>
            <ac:spMk id="6" creationId="{EFF9651D-8E27-4952-804A-2D2C0A55A0F8}"/>
          </ac:spMkLst>
        </pc:spChg>
        <pc:spChg chg="add mod">
          <ac:chgData name="David Burgman" userId="e952a0e525baccff" providerId="LiveId" clId="{D00AE36F-61DC-46BC-8ACB-BFBECFD1E9BA}" dt="2023-12-13T01:27:21.161" v="66" actId="313"/>
          <ac:spMkLst>
            <pc:docMk/>
            <pc:sldMk cId="1418789964" sldId="286"/>
            <ac:spMk id="7" creationId="{0E8D52FB-221D-CBD5-2E5F-E513E94B0318}"/>
          </ac:spMkLst>
        </pc:spChg>
        <pc:spChg chg="add mod">
          <ac:chgData name="David Burgman" userId="e952a0e525baccff" providerId="LiveId" clId="{D00AE36F-61DC-46BC-8ACB-BFBECFD1E9BA}" dt="2023-12-13T01:28:26.306" v="88" actId="20577"/>
          <ac:spMkLst>
            <pc:docMk/>
            <pc:sldMk cId="1418789964" sldId="286"/>
            <ac:spMk id="12" creationId="{F8CACD36-72F1-6032-F260-1190C1334B3C}"/>
          </ac:spMkLst>
        </pc:spChg>
        <pc:spChg chg="add mod">
          <ac:chgData name="David Burgman" userId="e952a0e525baccff" providerId="LiveId" clId="{D00AE36F-61DC-46BC-8ACB-BFBECFD1E9BA}" dt="2023-12-13T01:22:09.688" v="36" actId="478"/>
          <ac:spMkLst>
            <pc:docMk/>
            <pc:sldMk cId="1418789964" sldId="286"/>
            <ac:spMk id="14" creationId="{B7220395-DD13-2317-B438-52E358982100}"/>
          </ac:spMkLst>
        </pc:spChg>
        <pc:spChg chg="add mod">
          <ac:chgData name="David Burgman" userId="e952a0e525baccff" providerId="LiveId" clId="{D00AE36F-61DC-46BC-8ACB-BFBECFD1E9BA}" dt="2023-12-13T01:22:10.717" v="37" actId="478"/>
          <ac:spMkLst>
            <pc:docMk/>
            <pc:sldMk cId="1418789964" sldId="286"/>
            <ac:spMk id="16" creationId="{6F56917B-A070-5DF5-139F-B1475BFABFDF}"/>
          </ac:spMkLst>
        </pc:spChg>
        <pc:spChg chg="del">
          <ac:chgData name="David Burgman" userId="e952a0e525baccff" providerId="LiveId" clId="{D00AE36F-61DC-46BC-8ACB-BFBECFD1E9BA}" dt="2023-12-13T01:22:19.425" v="40" actId="478"/>
          <ac:spMkLst>
            <pc:docMk/>
            <pc:sldMk cId="1418789964" sldId="286"/>
            <ac:spMk id="17" creationId="{D3928F89-1741-4079-8DFF-2009EF9B9931}"/>
          </ac:spMkLst>
        </pc:spChg>
        <pc:spChg chg="add mod">
          <ac:chgData name="David Burgman" userId="e952a0e525baccff" providerId="LiveId" clId="{D00AE36F-61DC-46BC-8ACB-BFBECFD1E9BA}" dt="2023-12-13T01:22:13.968" v="38" actId="478"/>
          <ac:spMkLst>
            <pc:docMk/>
            <pc:sldMk cId="1418789964" sldId="286"/>
            <ac:spMk id="19" creationId="{44159F27-B8F6-D01A-3E9D-A26EAC94D1AF}"/>
          </ac:spMkLst>
        </pc:spChg>
        <pc:spChg chg="add mod">
          <ac:chgData name="David Burgman" userId="e952a0e525baccff" providerId="LiveId" clId="{D00AE36F-61DC-46BC-8ACB-BFBECFD1E9BA}" dt="2023-12-13T01:26:33.825" v="53"/>
          <ac:spMkLst>
            <pc:docMk/>
            <pc:sldMk cId="1418789964" sldId="286"/>
            <ac:spMk id="21" creationId="{0B7CC735-68BD-88BC-9EE8-999DBE24431C}"/>
          </ac:spMkLst>
        </pc:spChg>
        <pc:spChg chg="add mod">
          <ac:chgData name="David Burgman" userId="e952a0e525baccff" providerId="LiveId" clId="{D00AE36F-61DC-46BC-8ACB-BFBECFD1E9BA}" dt="2023-12-13T01:23:30.236" v="42"/>
          <ac:spMkLst>
            <pc:docMk/>
            <pc:sldMk cId="1418789964" sldId="286"/>
            <ac:spMk id="23" creationId="{B51453FC-1483-109D-E3E6-9F3847C8641D}"/>
          </ac:spMkLst>
        </pc:spChg>
        <pc:spChg chg="add mod">
          <ac:chgData name="David Burgman" userId="e952a0e525baccff" providerId="LiveId" clId="{D00AE36F-61DC-46BC-8ACB-BFBECFD1E9BA}" dt="2023-12-13T01:39:09.448" v="310" actId="20577"/>
          <ac:spMkLst>
            <pc:docMk/>
            <pc:sldMk cId="1418789964" sldId="286"/>
            <ac:spMk id="25" creationId="{08976979-100C-524D-9B29-757AC092E570}"/>
          </ac:spMkLst>
        </pc:spChg>
        <pc:spChg chg="del">
          <ac:chgData name="David Burgman" userId="e952a0e525baccff" providerId="LiveId" clId="{D00AE36F-61DC-46BC-8ACB-BFBECFD1E9BA}" dt="2023-12-13T01:22:10.717" v="37" actId="478"/>
          <ac:spMkLst>
            <pc:docMk/>
            <pc:sldMk cId="1418789964" sldId="286"/>
            <ac:spMk id="26" creationId="{BB8742E0-C216-468F-8B77-C0F53FD25808}"/>
          </ac:spMkLst>
        </pc:spChg>
        <pc:spChg chg="del">
          <ac:chgData name="David Burgman" userId="e952a0e525baccff" providerId="LiveId" clId="{D00AE36F-61DC-46BC-8ACB-BFBECFD1E9BA}" dt="2023-12-13T01:22:09.688" v="36" actId="478"/>
          <ac:spMkLst>
            <pc:docMk/>
            <pc:sldMk cId="1418789964" sldId="286"/>
            <ac:spMk id="27" creationId="{430EFC93-5195-49E7-91E1-75A347D5E41B}"/>
          </ac:spMkLst>
        </pc:spChg>
        <pc:spChg chg="del">
          <ac:chgData name="David Burgman" userId="e952a0e525baccff" providerId="LiveId" clId="{D00AE36F-61DC-46BC-8ACB-BFBECFD1E9BA}" dt="2023-12-13T01:22:15.835" v="39" actId="478"/>
          <ac:spMkLst>
            <pc:docMk/>
            <pc:sldMk cId="1418789964" sldId="286"/>
            <ac:spMk id="28" creationId="{8364155F-C202-4D9C-8682-0AAAE7595599}"/>
          </ac:spMkLst>
        </pc:spChg>
        <pc:spChg chg="mod">
          <ac:chgData name="David Burgman" userId="e952a0e525baccff" providerId="LiveId" clId="{D00AE36F-61DC-46BC-8ACB-BFBECFD1E9BA}" dt="2023-12-13T01:21:58.200" v="33" actId="20577"/>
          <ac:spMkLst>
            <pc:docMk/>
            <pc:sldMk cId="1418789964" sldId="286"/>
            <ac:spMk id="29" creationId="{4E9F7C96-64EE-4251-8329-BA0DE2E3AC69}"/>
          </ac:spMkLst>
        </pc:spChg>
        <pc:spChg chg="del">
          <ac:chgData name="David Burgman" userId="e952a0e525baccff" providerId="LiveId" clId="{D00AE36F-61DC-46BC-8ACB-BFBECFD1E9BA}" dt="2023-12-13T01:22:13.968" v="38" actId="478"/>
          <ac:spMkLst>
            <pc:docMk/>
            <pc:sldMk cId="1418789964" sldId="286"/>
            <ac:spMk id="30" creationId="{0FC4960F-BEF7-4EA7-8F63-B36D60AE5B60}"/>
          </ac:spMkLst>
        </pc:spChg>
        <pc:spChg chg="del">
          <ac:chgData name="David Burgman" userId="e952a0e525baccff" providerId="LiveId" clId="{D00AE36F-61DC-46BC-8ACB-BFBECFD1E9BA}" dt="2023-12-13T01:22:25.509" v="41" actId="478"/>
          <ac:spMkLst>
            <pc:docMk/>
            <pc:sldMk cId="1418789964" sldId="286"/>
            <ac:spMk id="31" creationId="{8E3EA43D-68CC-4A91-9A23-A95AB9E8E360}"/>
          </ac:spMkLst>
        </pc:spChg>
      </pc:sldChg>
      <pc:sldChg chg="del">
        <pc:chgData name="David Burgman" userId="e952a0e525baccff" providerId="LiveId" clId="{D00AE36F-61DC-46BC-8ACB-BFBECFD1E9BA}" dt="2023-12-13T02:01:31.741" v="590" actId="2696"/>
        <pc:sldMkLst>
          <pc:docMk/>
          <pc:sldMk cId="1672070576" sldId="287"/>
        </pc:sldMkLst>
      </pc:sldChg>
      <pc:sldChg chg="del">
        <pc:chgData name="David Burgman" userId="e952a0e525baccff" providerId="LiveId" clId="{D00AE36F-61DC-46BC-8ACB-BFBECFD1E9BA}" dt="2023-12-13T02:01:31.741" v="590" actId="2696"/>
        <pc:sldMkLst>
          <pc:docMk/>
          <pc:sldMk cId="2752798190" sldId="288"/>
        </pc:sldMkLst>
      </pc:sldChg>
      <pc:sldChg chg="del">
        <pc:chgData name="David Burgman" userId="e952a0e525baccff" providerId="LiveId" clId="{D00AE36F-61DC-46BC-8ACB-BFBECFD1E9BA}" dt="2023-12-13T02:01:31.741" v="590" actId="2696"/>
        <pc:sldMkLst>
          <pc:docMk/>
          <pc:sldMk cId="3060063078" sldId="289"/>
        </pc:sldMkLst>
      </pc:sldChg>
      <pc:sldChg chg="addSp delSp modSp add mod">
        <pc:chgData name="David Burgman" userId="e952a0e525baccff" providerId="LiveId" clId="{D00AE36F-61DC-46BC-8ACB-BFBECFD1E9BA}" dt="2023-12-13T01:38:10.376" v="300" actId="20577"/>
        <pc:sldMkLst>
          <pc:docMk/>
          <pc:sldMk cId="4180491141" sldId="290"/>
        </pc:sldMkLst>
        <pc:spChg chg="del mod">
          <ac:chgData name="David Burgman" userId="e952a0e525baccff" providerId="LiveId" clId="{D00AE36F-61DC-46BC-8ACB-BFBECFD1E9BA}" dt="2023-12-13T01:38:00.495" v="292" actId="478"/>
          <ac:spMkLst>
            <pc:docMk/>
            <pc:sldMk cId="4180491141" sldId="290"/>
            <ac:spMk id="2" creationId="{75031FE9-9059-4FE8-B4AC-9771F23A1B89}"/>
          </ac:spMkLst>
        </pc:spChg>
        <pc:spChg chg="del">
          <ac:chgData name="David Burgman" userId="e952a0e525baccff" providerId="LiveId" clId="{D00AE36F-61DC-46BC-8ACB-BFBECFD1E9BA}" dt="2023-12-13T01:30:17.342" v="129" actId="478"/>
          <ac:spMkLst>
            <pc:docMk/>
            <pc:sldMk cId="4180491141" sldId="290"/>
            <ac:spMk id="3" creationId="{D4A2EB3F-4D60-451F-8F45-7D6654D2FCD9}"/>
          </ac:spMkLst>
        </pc:spChg>
        <pc:spChg chg="add mod">
          <ac:chgData name="David Burgman" userId="e952a0e525baccff" providerId="LiveId" clId="{D00AE36F-61DC-46BC-8ACB-BFBECFD1E9BA}" dt="2023-12-13T01:35:36.761" v="236" actId="20577"/>
          <ac:spMkLst>
            <pc:docMk/>
            <pc:sldMk cId="4180491141" sldId="290"/>
            <ac:spMk id="8" creationId="{128DDA6A-A908-530C-8215-F23AA60DCC62}"/>
          </ac:spMkLst>
        </pc:spChg>
        <pc:spChg chg="add mod">
          <ac:chgData name="David Burgman" userId="e952a0e525baccff" providerId="LiveId" clId="{D00AE36F-61DC-46BC-8ACB-BFBECFD1E9BA}" dt="2023-12-13T01:36:00.599" v="252" actId="20577"/>
          <ac:spMkLst>
            <pc:docMk/>
            <pc:sldMk cId="4180491141" sldId="290"/>
            <ac:spMk id="10" creationId="{4F8595D7-5964-8C48-C560-76FB74F4CED5}"/>
          </ac:spMkLst>
        </pc:spChg>
        <pc:spChg chg="add del mod">
          <ac:chgData name="David Burgman" userId="e952a0e525baccff" providerId="LiveId" clId="{D00AE36F-61DC-46BC-8ACB-BFBECFD1E9BA}" dt="2023-12-13T01:37:29.709" v="276" actId="20577"/>
          <ac:spMkLst>
            <pc:docMk/>
            <pc:sldMk cId="4180491141" sldId="290"/>
            <ac:spMk id="12" creationId="{B60924EE-73D9-038F-C894-973A02763877}"/>
          </ac:spMkLst>
        </pc:spChg>
        <pc:spChg chg="add mod">
          <ac:chgData name="David Burgman" userId="e952a0e525baccff" providerId="LiveId" clId="{D00AE36F-61DC-46BC-8ACB-BFBECFD1E9BA}" dt="2023-12-13T01:36:42.380" v="269" actId="20577"/>
          <ac:spMkLst>
            <pc:docMk/>
            <pc:sldMk cId="4180491141" sldId="290"/>
            <ac:spMk id="14" creationId="{1DEEBAAC-55A5-A95E-78F1-3E2DAEC4984D}"/>
          </ac:spMkLst>
        </pc:spChg>
        <pc:spChg chg="add mod">
          <ac:chgData name="David Burgman" userId="e952a0e525baccff" providerId="LiveId" clId="{D00AE36F-61DC-46BC-8ACB-BFBECFD1E9BA}" dt="2023-12-13T01:30:09.869" v="125" actId="478"/>
          <ac:spMkLst>
            <pc:docMk/>
            <pc:sldMk cId="4180491141" sldId="290"/>
            <ac:spMk id="16" creationId="{5A52FB53-0730-CD60-C1E4-6B882A68CD13}"/>
          </ac:spMkLst>
        </pc:spChg>
        <pc:spChg chg="add mod">
          <ac:chgData name="David Burgman" userId="e952a0e525baccff" providerId="LiveId" clId="{D00AE36F-61DC-46BC-8ACB-BFBECFD1E9BA}" dt="2023-12-13T01:30:15.415" v="128" actId="478"/>
          <ac:spMkLst>
            <pc:docMk/>
            <pc:sldMk cId="4180491141" sldId="290"/>
            <ac:spMk id="18" creationId="{33737620-324D-3CF1-C3EF-48628BADC4A1}"/>
          </ac:spMkLst>
        </pc:spChg>
        <pc:spChg chg="add mod">
          <ac:chgData name="David Burgman" userId="e952a0e525baccff" providerId="LiveId" clId="{D00AE36F-61DC-46BC-8ACB-BFBECFD1E9BA}" dt="2023-12-13T01:30:17.342" v="129" actId="478"/>
          <ac:spMkLst>
            <pc:docMk/>
            <pc:sldMk cId="4180491141" sldId="290"/>
            <ac:spMk id="20" creationId="{A80661AA-A3CE-65F7-CA05-660F4C83DBF0}"/>
          </ac:spMkLst>
        </pc:spChg>
        <pc:spChg chg="add mod">
          <ac:chgData name="David Burgman" userId="e952a0e525baccff" providerId="LiveId" clId="{D00AE36F-61DC-46BC-8ACB-BFBECFD1E9BA}" dt="2023-12-13T01:35:25.488" v="226" actId="478"/>
          <ac:spMkLst>
            <pc:docMk/>
            <pc:sldMk cId="4180491141" sldId="290"/>
            <ac:spMk id="22" creationId="{63C5273B-6312-E205-9E01-232929EA644F}"/>
          </ac:spMkLst>
        </pc:spChg>
        <pc:spChg chg="add del mod">
          <ac:chgData name="David Burgman" userId="e952a0e525baccff" providerId="LiveId" clId="{D00AE36F-61DC-46BC-8ACB-BFBECFD1E9BA}" dt="2023-12-13T01:38:04.935" v="295" actId="478"/>
          <ac:spMkLst>
            <pc:docMk/>
            <pc:sldMk cId="4180491141" sldId="290"/>
            <ac:spMk id="24" creationId="{845CBBF1-CB54-239B-4FFF-7F26D883E193}"/>
          </ac:spMkLst>
        </pc:spChg>
        <pc:spChg chg="add mod">
          <ac:chgData name="David Burgman" userId="e952a0e525baccff" providerId="LiveId" clId="{D00AE36F-61DC-46BC-8ACB-BFBECFD1E9BA}" dt="2023-12-13T01:38:10.376" v="300" actId="20577"/>
          <ac:spMkLst>
            <pc:docMk/>
            <pc:sldMk cId="4180491141" sldId="290"/>
            <ac:spMk id="25" creationId="{0BF23076-8D87-1A39-8C7D-3B507B165C3C}"/>
          </ac:spMkLst>
        </pc:spChg>
        <pc:spChg chg="del">
          <ac:chgData name="David Burgman" userId="e952a0e525baccff" providerId="LiveId" clId="{D00AE36F-61DC-46BC-8ACB-BFBECFD1E9BA}" dt="2023-12-13T01:30:15.415" v="128" actId="478"/>
          <ac:spMkLst>
            <pc:docMk/>
            <pc:sldMk cId="4180491141" sldId="290"/>
            <ac:spMk id="65" creationId="{3965A28E-5CC3-459C-83AA-167F9F4CE00C}"/>
          </ac:spMkLst>
        </pc:spChg>
        <pc:spChg chg="del">
          <ac:chgData name="David Burgman" userId="e952a0e525baccff" providerId="LiveId" clId="{D00AE36F-61DC-46BC-8ACB-BFBECFD1E9BA}" dt="2023-12-13T01:30:00.098" v="120" actId="478"/>
          <ac:spMkLst>
            <pc:docMk/>
            <pc:sldMk cId="4180491141" sldId="290"/>
            <ac:spMk id="66" creationId="{2803ED57-1A43-46A8-BC98-811CA2CD7EE3}"/>
          </ac:spMkLst>
        </pc:spChg>
        <pc:spChg chg="del mod">
          <ac:chgData name="David Burgman" userId="e952a0e525baccff" providerId="LiveId" clId="{D00AE36F-61DC-46BC-8ACB-BFBECFD1E9BA}" dt="2023-12-13T01:30:03.590" v="122" actId="478"/>
          <ac:spMkLst>
            <pc:docMk/>
            <pc:sldMk cId="4180491141" sldId="290"/>
            <ac:spMk id="67" creationId="{5DD7E283-D713-4AC9-9B8C-608BBA10A820}"/>
          </ac:spMkLst>
        </pc:spChg>
        <pc:spChg chg="del">
          <ac:chgData name="David Burgman" userId="e952a0e525baccff" providerId="LiveId" clId="{D00AE36F-61DC-46BC-8ACB-BFBECFD1E9BA}" dt="2023-12-13T01:30:09.869" v="125" actId="478"/>
          <ac:spMkLst>
            <pc:docMk/>
            <pc:sldMk cId="4180491141" sldId="290"/>
            <ac:spMk id="68" creationId="{C5A9125A-B202-417F-B5CA-681093F8A950}"/>
          </ac:spMkLst>
        </pc:spChg>
        <pc:spChg chg="del">
          <ac:chgData name="David Burgman" userId="e952a0e525baccff" providerId="LiveId" clId="{D00AE36F-61DC-46BC-8ACB-BFBECFD1E9BA}" dt="2023-12-13T01:35:25.488" v="226" actId="478"/>
          <ac:spMkLst>
            <pc:docMk/>
            <pc:sldMk cId="4180491141" sldId="290"/>
            <ac:spMk id="69" creationId="{E79D8DDE-4530-4049-9A8C-A811A2C5D18A}"/>
          </ac:spMkLst>
        </pc:spChg>
        <pc:spChg chg="del">
          <ac:chgData name="David Burgman" userId="e952a0e525baccff" providerId="LiveId" clId="{D00AE36F-61DC-46BC-8ACB-BFBECFD1E9BA}" dt="2023-12-13T01:30:07.532" v="124" actId="478"/>
          <ac:spMkLst>
            <pc:docMk/>
            <pc:sldMk cId="4180491141" sldId="290"/>
            <ac:spMk id="70" creationId="{C0199418-7058-49B4-86EA-CE4B3CCD4F32}"/>
          </ac:spMkLst>
        </pc:spChg>
        <pc:spChg chg="del">
          <ac:chgData name="David Burgman" userId="e952a0e525baccff" providerId="LiveId" clId="{D00AE36F-61DC-46BC-8ACB-BFBECFD1E9BA}" dt="2023-12-13T01:30:05.866" v="123" actId="478"/>
          <ac:spMkLst>
            <pc:docMk/>
            <pc:sldMk cId="4180491141" sldId="290"/>
            <ac:spMk id="71" creationId="{8B815D0D-0225-4E87-A49A-44A085054872}"/>
          </ac:spMkLst>
        </pc:spChg>
      </pc:sldChg>
      <pc:sldChg chg="modSp add mod">
        <pc:chgData name="David Burgman" userId="e952a0e525baccff" providerId="LiveId" clId="{D00AE36F-61DC-46BC-8ACB-BFBECFD1E9BA}" dt="2023-12-13T01:52:47.831" v="335" actId="207"/>
        <pc:sldMkLst>
          <pc:docMk/>
          <pc:sldMk cId="254581295" sldId="291"/>
        </pc:sldMkLst>
        <pc:spChg chg="mod">
          <ac:chgData name="David Burgman" userId="e952a0e525baccff" providerId="LiveId" clId="{D00AE36F-61DC-46BC-8ACB-BFBECFD1E9BA}" dt="2023-12-13T01:52:47.831" v="335" actId="207"/>
          <ac:spMkLst>
            <pc:docMk/>
            <pc:sldMk cId="254581295" sldId="291"/>
            <ac:spMk id="4" creationId="{8421587F-8DFD-4A31-9931-8A346A92D87A}"/>
          </ac:spMkLst>
        </pc:spChg>
        <pc:spChg chg="mod">
          <ac:chgData name="David Burgman" userId="e952a0e525baccff" providerId="LiveId" clId="{D00AE36F-61DC-46BC-8ACB-BFBECFD1E9BA}" dt="2023-12-13T01:33:05.957" v="176" actId="20577"/>
          <ac:spMkLst>
            <pc:docMk/>
            <pc:sldMk cId="254581295" sldId="291"/>
            <ac:spMk id="23" creationId="{41BDD77E-A892-4E87-9B6D-EF78B0038A44}"/>
          </ac:spMkLst>
        </pc:spChg>
      </pc:sldChg>
      <pc:sldChg chg="modSp add mod">
        <pc:chgData name="David Burgman" userId="e952a0e525baccff" providerId="LiveId" clId="{D00AE36F-61DC-46BC-8ACB-BFBECFD1E9BA}" dt="2023-12-13T02:00:03.059" v="589" actId="20577"/>
        <pc:sldMkLst>
          <pc:docMk/>
          <pc:sldMk cId="2450684036" sldId="292"/>
        </pc:sldMkLst>
        <pc:spChg chg="mod">
          <ac:chgData name="David Burgman" userId="e952a0e525baccff" providerId="LiveId" clId="{D00AE36F-61DC-46BC-8ACB-BFBECFD1E9BA}" dt="2023-12-13T02:00:03.059" v="589" actId="20577"/>
          <ac:spMkLst>
            <pc:docMk/>
            <pc:sldMk cId="2450684036" sldId="292"/>
            <ac:spMk id="8" creationId="{9EB18869-EA4A-0E84-0A80-F09C7B89B4D6}"/>
          </ac:spMkLst>
        </pc:spChg>
      </pc:sldChg>
      <pc:sldChg chg="delSp modSp add mod ord">
        <pc:chgData name="David Burgman" userId="e952a0e525baccff" providerId="LiveId" clId="{D00AE36F-61DC-46BC-8ACB-BFBECFD1E9BA}" dt="2023-12-13T02:03:22.914" v="649" actId="5793"/>
        <pc:sldMkLst>
          <pc:docMk/>
          <pc:sldMk cId="1631054496" sldId="293"/>
        </pc:sldMkLst>
        <pc:spChg chg="mod">
          <ac:chgData name="David Burgman" userId="e952a0e525baccff" providerId="LiveId" clId="{D00AE36F-61DC-46BC-8ACB-BFBECFD1E9BA}" dt="2023-12-13T02:02:06.861" v="605" actId="20577"/>
          <ac:spMkLst>
            <pc:docMk/>
            <pc:sldMk cId="1631054496" sldId="293"/>
            <ac:spMk id="2" creationId="{7291CFAB-A735-4A31-A51D-42FE1F5E94E0}"/>
          </ac:spMkLst>
        </pc:spChg>
        <pc:spChg chg="mod">
          <ac:chgData name="David Burgman" userId="e952a0e525baccff" providerId="LiveId" clId="{D00AE36F-61DC-46BC-8ACB-BFBECFD1E9BA}" dt="2023-12-13T02:03:22.914" v="649" actId="5793"/>
          <ac:spMkLst>
            <pc:docMk/>
            <pc:sldMk cId="1631054496" sldId="293"/>
            <ac:spMk id="4" creationId="{8421587F-8DFD-4A31-9931-8A346A92D87A}"/>
          </ac:spMkLst>
        </pc:spChg>
        <pc:spChg chg="del mod">
          <ac:chgData name="David Burgman" userId="e952a0e525baccff" providerId="LiveId" clId="{D00AE36F-61DC-46BC-8ACB-BFBECFD1E9BA}" dt="2023-12-13T02:02:56.034" v="646" actId="478"/>
          <ac:spMkLst>
            <pc:docMk/>
            <pc:sldMk cId="1631054496" sldId="293"/>
            <ac:spMk id="12" creationId="{B186DC86-F91D-82A0-4AF3-189E4FA5BD4D}"/>
          </ac:spMkLst>
        </pc:spChg>
        <pc:spChg chg="mod">
          <ac:chgData name="David Burgman" userId="e952a0e525baccff" providerId="LiveId" clId="{D00AE36F-61DC-46BC-8ACB-BFBECFD1E9BA}" dt="2023-12-13T02:02:42.449" v="641" actId="1076"/>
          <ac:spMkLst>
            <pc:docMk/>
            <pc:sldMk cId="1631054496" sldId="293"/>
            <ac:spMk id="14" creationId="{965B895D-F79C-ED63-7197-F129175ED59D}"/>
          </ac:spMkLst>
        </pc:spChg>
        <pc:spChg chg="mod">
          <ac:chgData name="David Burgman" userId="e952a0e525baccff" providerId="LiveId" clId="{D00AE36F-61DC-46BC-8ACB-BFBECFD1E9BA}" dt="2023-12-13T02:02:26.310" v="640" actId="14100"/>
          <ac:spMkLst>
            <pc:docMk/>
            <pc:sldMk cId="1631054496" sldId="293"/>
            <ac:spMk id="23" creationId="{41BDD77E-A892-4E87-9B6D-EF78B0038A44}"/>
          </ac:spMkLst>
        </pc:spChg>
      </pc:sldChg>
      <pc:sldChg chg="addSp modSp add mod ord">
        <pc:chgData name="David Burgman" userId="e952a0e525baccff" providerId="LiveId" clId="{D00AE36F-61DC-46BC-8ACB-BFBECFD1E9BA}" dt="2023-12-13T02:09:04.811" v="969" actId="1076"/>
        <pc:sldMkLst>
          <pc:docMk/>
          <pc:sldMk cId="4050868772" sldId="294"/>
        </pc:sldMkLst>
        <pc:spChg chg="mod">
          <ac:chgData name="David Burgman" userId="e952a0e525baccff" providerId="LiveId" clId="{D00AE36F-61DC-46BC-8ACB-BFBECFD1E9BA}" dt="2023-12-13T02:03:59.115" v="666" actId="20577"/>
          <ac:spMkLst>
            <pc:docMk/>
            <pc:sldMk cId="4050868772" sldId="294"/>
            <ac:spMk id="2" creationId="{A29DE7F2-E890-4744-88DD-A75F5E300513}"/>
          </ac:spMkLst>
        </pc:spChg>
        <pc:spChg chg="add mod">
          <ac:chgData name="David Burgman" userId="e952a0e525baccff" providerId="LiveId" clId="{D00AE36F-61DC-46BC-8ACB-BFBECFD1E9BA}" dt="2023-12-13T02:09:04.811" v="969" actId="1076"/>
          <ac:spMkLst>
            <pc:docMk/>
            <pc:sldMk cId="4050868772" sldId="294"/>
            <ac:spMk id="6" creationId="{05EA5F8A-763F-8FC5-5C25-8566ED723CDD}"/>
          </ac:spMkLst>
        </pc:spChg>
        <pc:spChg chg="add mod">
          <ac:chgData name="David Burgman" userId="e952a0e525baccff" providerId="LiveId" clId="{D00AE36F-61DC-46BC-8ACB-BFBECFD1E9BA}" dt="2023-12-13T02:09:04.811" v="969" actId="1076"/>
          <ac:spMkLst>
            <pc:docMk/>
            <pc:sldMk cId="4050868772" sldId="294"/>
            <ac:spMk id="7" creationId="{7CA5E951-721C-08BF-56FB-A9F49570F3F1}"/>
          </ac:spMkLst>
        </pc:spChg>
        <pc:spChg chg="add mod">
          <ac:chgData name="David Burgman" userId="e952a0e525baccff" providerId="LiveId" clId="{D00AE36F-61DC-46BC-8ACB-BFBECFD1E9BA}" dt="2023-12-13T02:08:47.771" v="966" actId="1076"/>
          <ac:spMkLst>
            <pc:docMk/>
            <pc:sldMk cId="4050868772" sldId="294"/>
            <ac:spMk id="8" creationId="{4518BA48-3F09-490F-26FB-DFB9CBD64C11}"/>
          </ac:spMkLst>
        </pc:spChg>
        <pc:spChg chg="add mod">
          <ac:chgData name="David Burgman" userId="e952a0e525baccff" providerId="LiveId" clId="{D00AE36F-61DC-46BC-8ACB-BFBECFD1E9BA}" dt="2023-12-13T02:08:47.771" v="966" actId="1076"/>
          <ac:spMkLst>
            <pc:docMk/>
            <pc:sldMk cId="4050868772" sldId="294"/>
            <ac:spMk id="9" creationId="{1263882A-F157-3C06-C68E-38F1199DD46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 343">
            <a:extLst>
              <a:ext uri="{FF2B5EF4-FFF2-40B4-BE49-F238E27FC236}">
                <a16:creationId xmlns:a16="http://schemas.microsoft.com/office/drawing/2014/main" id="{0685D98A-CA5A-4C48-9AEB-4C1A201237A1}"/>
              </a:ext>
            </a:extLst>
          </p:cNvPr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122363"/>
            <a:ext cx="5486400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97041-3EE3-4F17-990B-3AC264934EF0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2070B-3F7D-436A-849C-FB64175E8B45}"/>
              </a:ext>
            </a:extLst>
          </p:cNvPr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675AAC8A-F8AB-44A3-9748-96464E9E0B6B}"/>
              </a:ext>
            </a:extLst>
          </p:cNvPr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C3F6810-4D95-4C6E-A30A-459BAD7510FE}"/>
              </a:ext>
            </a:extLst>
          </p:cNvPr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1973B3A-7185-45FB-A2E6-A7BDE6414DF3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DACFFF66-0600-406E-AF42-9FD8E8EDB397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9411687D-2631-487B-AEAB-39750C9E52B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4BDDEAF6-0726-4BF4-96D7-EBA489ABF3E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F80BBFBA-D0FB-4E20-8981-F569A2A0B678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6" name="Group 85">
                        <a:extLst>
                          <a:ext uri="{FF2B5EF4-FFF2-40B4-BE49-F238E27FC236}">
                            <a16:creationId xmlns:a16="http://schemas.microsoft.com/office/drawing/2014/main" id="{6B3BCF7C-4204-4B1A-8371-96E859FC842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3" name="Group 82">
                          <a:extLst>
                            <a:ext uri="{FF2B5EF4-FFF2-40B4-BE49-F238E27FC236}">
                              <a16:creationId xmlns:a16="http://schemas.microsoft.com/office/drawing/2014/main" id="{31CF95CD-48BB-4659-870A-21584266D83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8" name="Oval 77">
                            <a:extLst>
                              <a:ext uri="{FF2B5EF4-FFF2-40B4-BE49-F238E27FC236}">
                                <a16:creationId xmlns:a16="http://schemas.microsoft.com/office/drawing/2014/main" id="{871E1954-F3FD-427D-8FFA-F2883967354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80" name="Oval 79">
                            <a:extLst>
                              <a:ext uri="{FF2B5EF4-FFF2-40B4-BE49-F238E27FC236}">
                                <a16:creationId xmlns:a16="http://schemas.microsoft.com/office/drawing/2014/main" id="{B655BD1D-8AE2-43E7-B1D4-17923D0E017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2" name="Oval 81">
                          <a:extLst>
                            <a:ext uri="{FF2B5EF4-FFF2-40B4-BE49-F238E27FC236}">
                              <a16:creationId xmlns:a16="http://schemas.microsoft.com/office/drawing/2014/main" id="{9F92C461-5E10-49F3-B4F0-F320512C075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5" name="Oval 84">
                        <a:extLst>
                          <a:ext uri="{FF2B5EF4-FFF2-40B4-BE49-F238E27FC236}">
                            <a16:creationId xmlns:a16="http://schemas.microsoft.com/office/drawing/2014/main" id="{A6D57951-375C-41E9-BF45-DFC40F8E0A1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E4A4216D-DF9B-4DD9-989C-1F4040F3F4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3DCCC81D-9EE7-47A8-8A4C-74B5E047A3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9985F9FD-CFFB-417E-A560-28BD7BC7EE86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A923F7B-7D75-4E04-AE62-D5B99F6457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0239D2C-73EF-42E3-B73F-E69B7C27F65B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9BA1C3D-ADED-4596-8A9D-3DEC7E848945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15F2BFA-6803-42A0-A870-794B120EF574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09A173D-9FE5-446C-B59E-5D7C0A00BF6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74C3792-995F-4717-8C8B-089BBA7DE9C7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FD950B-0E2B-4905-8DE9-195E24B2ABE7}"/>
              </a:ext>
            </a:extLst>
          </p:cNvPr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73C520A-0126-47DA-A75B-1A38883907A2}"/>
              </a:ext>
            </a:extLst>
          </p:cNvPr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AB12487D-8BC9-4BEB-B6A7-B9DD702B2BD3}"/>
              </a:ext>
            </a:extLst>
          </p:cNvPr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7" name="Graphic 296">
            <a:extLst>
              <a:ext uri="{FF2B5EF4-FFF2-40B4-BE49-F238E27FC236}">
                <a16:creationId xmlns:a16="http://schemas.microsoft.com/office/drawing/2014/main" id="{AEE6DE36-A3C9-4D40-B471-F49B6A875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id="{99FF86FA-8891-4235-B88B-CFCA3B57E5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ADD6DC9-9036-47C7-AAE5-8AF23CE0C81D}"/>
              </a:ext>
            </a:extLst>
          </p:cNvPr>
          <p:cNvCxnSpPr>
            <a:cxnSpLocks/>
          </p:cNvCxnSpPr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101822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80744" y="2203704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5880" y="346557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25880" y="474573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8E4D1E-5580-4429-B822-B0ACA17BF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28EFE5A-E7ED-42E0-B4F7-CD6FB9AC0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9E5560-6CE0-4494-96B0-E58711D43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242903C-0FC5-4F7E-A59A-1B57A8012C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4110767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2427F1-9BD1-40C4-8447-54CA2F762B28}"/>
                </a:ext>
              </a:extLst>
            </p:cNvPr>
            <p:cNvSpPr/>
            <p:nvPr userDrawn="1"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896F91-3D1D-4BF4-B726-B6B1034E68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5373966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AAC415-7A20-4A4D-80B1-B4AD3D514249}"/>
                </a:ext>
              </a:extLst>
            </p:cNvPr>
            <p:cNvSpPr/>
            <p:nvPr userDrawn="1"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BF4C06-0880-4F64-AC8F-328C551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56531B-7079-455E-BCF7-DB094C331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1F2D70-0FC3-41BD-9F38-7F41F013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00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BECFE1-9F80-4EFE-9699-3A240475E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Rectangle 23">
                <a:extLst>
                  <a:ext uri="{FF2B5EF4-FFF2-40B4-BE49-F238E27FC236}">
                    <a16:creationId xmlns:a16="http://schemas.microsoft.com/office/drawing/2014/main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Rectangle 23">
                <a:extLst>
                  <a:ext uri="{FF2B5EF4-FFF2-40B4-BE49-F238E27FC236}">
                    <a16:creationId xmlns:a16="http://schemas.microsoft.com/office/drawing/2014/main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1818208"/>
            <a:ext cx="6336792" cy="539812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606040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907792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89534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206240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522122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541264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9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0" name="Text Placeholder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2" name="Text Placeholder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B417EF-A4F1-45A2-ACA0-5C821042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1057A-21E4-4E98-BFE7-5B870E5E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E7D18C9-8D44-4323-B6BF-BF76C2381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01D3F8-FF19-44BC-9EE7-6B58CD82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ACB076-AF56-41FE-9380-E9AD0CF40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1BD79D-A068-4E2B-A576-16599ECD3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4" name="Text Placeholder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6" name="Text Placeholder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8" name="Text Placeholder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61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3632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8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8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6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6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3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3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2402DAC-DB2C-47BE-AE78-07846291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1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Picture Placeholder 8">
            <a:extLst>
              <a:ext uri="{FF2B5EF4-FFF2-40B4-BE49-F238E27FC236}">
                <a16:creationId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56630BF6-F55A-46EA-AB98-D26668F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Date Placeholder 3">
            <a:extLst>
              <a:ext uri="{FF2B5EF4-FFF2-40B4-BE49-F238E27FC236}">
                <a16:creationId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31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840BBF63-9D11-498F-81A3-8650AC60CCE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B703A9B9-CCD2-442E-AB03-2C9C2EC835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5C74E55E-E6AF-40E6-8BA7-BE2A9DC396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>
            <a:no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2CC7AB2F-529F-426C-8BD7-C55E7068904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71B7B5C4-9DE3-46CC-8D42-B3C05CF4BC8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8" name="Text Placeholder 6">
            <a:extLst>
              <a:ext uri="{FF2B5EF4-FFF2-40B4-BE49-F238E27FC236}">
                <a16:creationId xmlns:a16="http://schemas.microsoft.com/office/drawing/2014/main" id="{51C7E93C-9056-489A-A267-8125BA91C43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66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33984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46EB74-3A91-4DAA-ACF3-FF090B2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Text Placeholder 9">
            <a:extLst>
              <a:ext uri="{FF2B5EF4-FFF2-40B4-BE49-F238E27FC236}">
                <a16:creationId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7" name="Text Placeholder 9">
            <a:extLst>
              <a:ext uri="{FF2B5EF4-FFF2-40B4-BE49-F238E27FC236}">
                <a16:creationId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Text Placeholder 9">
            <a:extLst>
              <a:ext uri="{FF2B5EF4-FFF2-40B4-BE49-F238E27FC236}">
                <a16:creationId xmlns:a16="http://schemas.microsoft.com/office/drawing/2014/main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9" name="Text Placeholder 9">
            <a:extLst>
              <a:ext uri="{FF2B5EF4-FFF2-40B4-BE49-F238E27FC236}">
                <a16:creationId xmlns:a16="http://schemas.microsoft.com/office/drawing/2014/main" id="{F592EC28-81D2-494E-AD5C-BC4F4FCD30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9">
            <a:extLst>
              <a:ext uri="{FF2B5EF4-FFF2-40B4-BE49-F238E27FC236}">
                <a16:creationId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2" name="Text Placeholder 9">
            <a:extLst>
              <a:ext uri="{FF2B5EF4-FFF2-40B4-BE49-F238E27FC236}">
                <a16:creationId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9">
            <a:extLst>
              <a:ext uri="{FF2B5EF4-FFF2-40B4-BE49-F238E27FC236}">
                <a16:creationId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4" name="Text Placeholder 9">
            <a:extLst>
              <a:ext uri="{FF2B5EF4-FFF2-40B4-BE49-F238E27FC236}">
                <a16:creationId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 descr="A black and white striped pattern&#10;&#10;Description automatically generated with low confidence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oup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oup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Oval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Oval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Oval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Oval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Oval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Text Placeholder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68" name="Text Placeholder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6" name="Footer Placeholder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04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DCD25-4CC2-4A9A-B033-132F3DA6D2F5}"/>
              </a:ext>
            </a:extLst>
          </p:cNvPr>
          <p:cNvSpPr/>
          <p:nvPr userDrawn="1"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D2F68DA8-1D58-42B0-A2C9-046E92884BC1}"/>
              </a:ext>
            </a:extLst>
          </p:cNvPr>
          <p:cNvSpPr/>
          <p:nvPr userDrawn="1"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B232A4-4F4E-48E9-9E61-BE51F716635C}"/>
              </a:ext>
            </a:extLst>
          </p:cNvPr>
          <p:cNvSpPr/>
          <p:nvPr userDrawn="1"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CB66576-218C-4236-B125-DD7B03A78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57D1F3-8C55-47FE-B39A-86D30F8FFEA1}"/>
              </a:ext>
            </a:extLst>
          </p:cNvPr>
          <p:cNvSpPr/>
          <p:nvPr userDrawn="1"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EB6F2E-2621-4EB5-A04D-906FD08CED87}"/>
              </a:ext>
            </a:extLst>
          </p:cNvPr>
          <p:cNvSpPr/>
          <p:nvPr userDrawn="1"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</a:extLst>
          </p:cNvPr>
          <p:cNvSpPr/>
          <p:nvPr userDrawn="1"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731DC170-FB16-45F8-B62C-DCAB2B9AC3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6529D2A7-ABB3-4E2D-88CA-F813997011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DB6750E-735F-4906-8BCA-E0BD4F029617}"/>
              </a:ext>
            </a:extLst>
          </p:cNvPr>
          <p:cNvSpPr/>
          <p:nvPr userDrawn="1"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51ECE99-ACA6-46AF-98D5-81FBD3F83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A847BA4-24DF-47BE-BE28-02415C2A2D3C}"/>
              </a:ext>
            </a:extLst>
          </p:cNvPr>
          <p:cNvGrpSpPr/>
          <p:nvPr userDrawn="1"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82CC485-8A14-4767-80E8-8FB0A9991D20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119FAB2-4AF3-4EC9-98C6-E69760D0281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2A21525-E952-4F39-A9B2-2CA7C5B14B8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53BFFD34-0142-4185-8790-1D792CB2F5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00D3FC75-8C07-4B5B-A025-3CCC5DC458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393D2F91-0E6A-4541-843C-1FC0CC2A024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7C9F80E2-6A88-44DC-B048-7178CAA61DA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1D9D5420-70BE-477D-A17F-A86F19AD3FAC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0BBACECF-9AE7-40B5-90D0-AE2CF1FBE0B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1A76BEA0-888E-41CD-9B30-B128A39F781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2EA36045-2F1D-402B-A951-B9957D5C145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AAF58CB3-363E-4156-8148-52E0B9CB63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BDC4E05B-A602-483A-B19B-B907358D46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5AC54D8-2C27-49A7-B1CE-C865E629499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9753262-9BA1-4716-B4B5-AAFE232A72A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B2AD932-98DF-4DA1-B19E-E38A4DD270F0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E13C879-BB42-4F2C-9413-A1322DE5880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8B4D2F2-9DD5-4B23-A2F2-7DBEE9E61F6C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A2F663-A8A7-4337-9C39-489B4C457111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609761D-150A-4DE0-9604-CC3953C108D0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1189D1C-85ED-4EF1-A384-7C4590ED50FD}"/>
              </a:ext>
            </a:extLst>
          </p:cNvPr>
          <p:cNvSpPr/>
          <p:nvPr userDrawn="1"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45306C5-E470-4A93-9C9F-5D066F760D16}"/>
              </a:ext>
            </a:extLst>
          </p:cNvPr>
          <p:cNvSpPr/>
          <p:nvPr userDrawn="1"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31C374B-40F2-4B1E-A9D8-6E5C932FF17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</a:extLst>
          </p:cNvPr>
          <p:cNvSpPr/>
          <p:nvPr userDrawn="1"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629CA98-D89C-4A69-9A55-8D6C17DCDDF0}"/>
              </a:ext>
            </a:extLst>
          </p:cNvPr>
          <p:cNvSpPr/>
          <p:nvPr userDrawn="1"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098339"/>
            <a:ext cx="5099392" cy="2264112"/>
          </a:xfrm>
        </p:spPr>
        <p:txBody>
          <a:bodyPr anchor="b"/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>
            <a:off x="0" y="4056331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FF8CD3D-0C64-4277-97B2-200B96EE2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0" y="4069288"/>
            <a:ext cx="2029968" cy="202996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2C5F573-21FC-4A6F-B46F-5583E20C99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027141" y="-4303"/>
            <a:ext cx="2029968" cy="202996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C9BCCD2C-CC79-48FF-A486-98ECEAC479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2029968" cy="202996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3CEE5D2-51CF-4C1A-9AF9-A5B47F445229}"/>
              </a:ext>
            </a:extLst>
          </p:cNvPr>
          <p:cNvSpPr/>
          <p:nvPr userDrawn="1"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276EF4-F1D1-402C-B97B-0FC1233B73CD}"/>
              </a:ext>
            </a:extLst>
          </p:cNvPr>
          <p:cNvSpPr/>
          <p:nvPr userDrawn="1"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D46E3B0-0F8F-4E75-AD2A-BF3A1C38F037}"/>
              </a:ext>
            </a:extLst>
          </p:cNvPr>
          <p:cNvGrpSpPr/>
          <p:nvPr userDrawn="1"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B53A840E-AAAC-4D05-88B2-8B4C8FD1EB81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EC1BCB15-E86F-40CB-912C-0693B61651B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5B5D7ECD-062C-480C-A3E0-D2E37B0077AB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CCCE649A-9FBD-4E7D-921B-CA0C2263A3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51" name="Group 150">
                      <a:extLst>
                        <a:ext uri="{FF2B5EF4-FFF2-40B4-BE49-F238E27FC236}">
                          <a16:creationId xmlns:a16="http://schemas.microsoft.com/office/drawing/2014/main" id="{992A05A5-83FF-4AE4-B0EF-FE196433487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3" name="Group 152">
                        <a:extLst>
                          <a:ext uri="{FF2B5EF4-FFF2-40B4-BE49-F238E27FC236}">
                            <a16:creationId xmlns:a16="http://schemas.microsoft.com/office/drawing/2014/main" id="{D56D5269-FA99-4E96-A20D-0DE0E3856751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87498AF2-DD8D-4309-8328-2E756E3C44E8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57" name="Oval 156">
                            <a:extLst>
                              <a:ext uri="{FF2B5EF4-FFF2-40B4-BE49-F238E27FC236}">
                                <a16:creationId xmlns:a16="http://schemas.microsoft.com/office/drawing/2014/main" id="{ACC35BE0-4D6C-4986-AD7D-BD7C1E25B83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58" name="Oval 157">
                            <a:extLst>
                              <a:ext uri="{FF2B5EF4-FFF2-40B4-BE49-F238E27FC236}">
                                <a16:creationId xmlns:a16="http://schemas.microsoft.com/office/drawing/2014/main" id="{7B9715F0-8B83-459F-9ABA-77381FF568D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6" name="Oval 155">
                          <a:extLst>
                            <a:ext uri="{FF2B5EF4-FFF2-40B4-BE49-F238E27FC236}">
                              <a16:creationId xmlns:a16="http://schemas.microsoft.com/office/drawing/2014/main" id="{27230BAF-E9FF-4746-8F48-B39560E1B202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4" name="Oval 153">
                        <a:extLst>
                          <a:ext uri="{FF2B5EF4-FFF2-40B4-BE49-F238E27FC236}">
                            <a16:creationId xmlns:a16="http://schemas.microsoft.com/office/drawing/2014/main" id="{1085FE6C-E5E9-494C-8FA8-625B1312B9A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B8D77279-E4F6-4D92-9B0B-8D62F9FE1E8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E74AC325-3B12-4159-8AED-4E3E710DAEE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EC1B4FD8-2FC5-40DA-8440-404078550805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DE43C9A-47FE-47FA-B683-4BEFC34DFA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D323EF77-802B-4532-87E0-12D961E906AE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5845FD57-5942-47C9-B349-B3937BE5A454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7C426FE0-2810-40DD-934D-F291980CBDE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97A62AD5-3E4C-4375-A938-C7DC05A7F250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264E16F-857A-4567-9C09-01F8BA03FE22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3657794-F7A3-4030-9C54-38517D2C6C61}"/>
              </a:ext>
            </a:extLst>
          </p:cNvPr>
          <p:cNvSpPr/>
          <p:nvPr userDrawn="1"/>
        </p:nvSpPr>
        <p:spPr>
          <a:xfrm>
            <a:off x="0" y="2025665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65556A-38A5-4BA5-9A40-33F02F960B1E}"/>
              </a:ext>
            </a:extLst>
          </p:cNvPr>
          <p:cNvSpPr/>
          <p:nvPr userDrawn="1"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900790-71B8-45C8-9B6D-07E23CEA7632}"/>
              </a:ext>
            </a:extLst>
          </p:cNvPr>
          <p:cNvSpPr/>
          <p:nvPr userDrawn="1"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AC969-4FA2-44AD-A273-2A0B7839749F}"/>
              </a:ext>
            </a:extLst>
          </p:cNvPr>
          <p:cNvSpPr/>
          <p:nvPr userDrawn="1"/>
        </p:nvSpPr>
        <p:spPr>
          <a:xfrm>
            <a:off x="6101628" y="4053385"/>
            <a:ext cx="3178103" cy="2799549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1CB31D0-C621-4EF7-AE25-5C3BCD5882C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8239" y="2029625"/>
            <a:ext cx="2029878" cy="202376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B2CC2F02-F98F-4E69-AA01-CCF96A60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220" y="4055808"/>
            <a:ext cx="2029968" cy="2029968"/>
          </a:xfrm>
          <a:prstGeom prst="rect">
            <a:avLst/>
          </a:prstGeom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E05B395-CB62-452B-A84F-936AD8EDDA92}"/>
              </a:ext>
            </a:extLst>
          </p:cNvPr>
          <p:cNvSpPr/>
          <p:nvPr userDrawn="1"/>
        </p:nvSpPr>
        <p:spPr>
          <a:xfrm>
            <a:off x="4058754" y="4060579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2622C30D-68C5-43FD-997F-CFD4DD72E16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4074136" y="4059923"/>
            <a:ext cx="2029968" cy="2029968"/>
          </a:xfrm>
          <a:prstGeom prst="rect">
            <a:avLst/>
          </a:prstGeom>
        </p:spPr>
      </p:pic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AC3CDBDC-6EB4-4B7D-A9F6-4CFA748349B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2" y="3062893"/>
            <a:ext cx="2019299" cy="999451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4457344-691C-417A-9C29-5AD8ABC43E5A}"/>
              </a:ext>
            </a:extLst>
          </p:cNvPr>
          <p:cNvGrpSpPr/>
          <p:nvPr userDrawn="1"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8DDC918-5A9B-4D14-98A4-9002D8520FD4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366D07F-988F-459E-BBD3-15126F92902E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6CCACE8C-699F-4B10-BA84-94167BA05CC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59F49E32-0B71-4676-8012-BA971DA210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78" name="Group 177">
                      <a:extLst>
                        <a:ext uri="{FF2B5EF4-FFF2-40B4-BE49-F238E27FC236}">
                          <a16:creationId xmlns:a16="http://schemas.microsoft.com/office/drawing/2014/main" id="{DF41FA5A-1504-4DC4-B514-00C377423E7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0" name="Group 179">
                        <a:extLst>
                          <a:ext uri="{FF2B5EF4-FFF2-40B4-BE49-F238E27FC236}">
                            <a16:creationId xmlns:a16="http://schemas.microsoft.com/office/drawing/2014/main" id="{68B4610A-A91F-459F-A9C5-9FC624665516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2" name="Group 181">
                          <a:extLst>
                            <a:ext uri="{FF2B5EF4-FFF2-40B4-BE49-F238E27FC236}">
                              <a16:creationId xmlns:a16="http://schemas.microsoft.com/office/drawing/2014/main" id="{D794F6E3-A9E3-42A9-93AA-7B9E20AD922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84" name="Oval 183">
                            <a:extLst>
                              <a:ext uri="{FF2B5EF4-FFF2-40B4-BE49-F238E27FC236}">
                                <a16:creationId xmlns:a16="http://schemas.microsoft.com/office/drawing/2014/main" id="{90B634B0-4792-4A28-B92A-ACA35F17767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85" name="Oval 184">
                            <a:extLst>
                              <a:ext uri="{FF2B5EF4-FFF2-40B4-BE49-F238E27FC236}">
                                <a16:creationId xmlns:a16="http://schemas.microsoft.com/office/drawing/2014/main" id="{1B466310-2C61-42F1-81EB-2B5BF01B2267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3" name="Oval 182">
                          <a:extLst>
                            <a:ext uri="{FF2B5EF4-FFF2-40B4-BE49-F238E27FC236}">
                              <a16:creationId xmlns:a16="http://schemas.microsoft.com/office/drawing/2014/main" id="{53A72A9A-79AE-4A89-8938-7A85E2248DE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81" name="Oval 180">
                        <a:extLst>
                          <a:ext uri="{FF2B5EF4-FFF2-40B4-BE49-F238E27FC236}">
                            <a16:creationId xmlns:a16="http://schemas.microsoft.com/office/drawing/2014/main" id="{02618DCD-5B83-4412-9D1A-968C246DCA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29B173F9-A6EA-4B31-B4C6-3C8DE08F2F1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466DB0E2-4B80-4A09-8BCA-9432E1E1DA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20D2F087-D77F-4913-922E-014FB9DEE63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D44EC19-A244-4489-9CB8-0361CFBFD02F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C5C029E7-6D6D-4D14-8D8E-E407011AF097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4A74D8A7-ACD3-40A3-918D-46DF99BF9F3E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C994ED9-5124-452B-986B-4782056BCFB3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8ADCBFB4-9F0A-40FB-A585-2728254E0A7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2E049E2-81A6-45F8-BA9F-DEA21400B1AD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5F20D6C-6085-4D3F-9186-6895908C97B9}"/>
              </a:ext>
            </a:extLst>
          </p:cNvPr>
          <p:cNvSpPr/>
          <p:nvPr userDrawn="1"/>
        </p:nvSpPr>
        <p:spPr>
          <a:xfrm rot="16200000">
            <a:off x="2537077" y="5335524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C56BE23-DE49-4D55-A6A0-DFE2A870120D}"/>
              </a:ext>
            </a:extLst>
          </p:cNvPr>
          <p:cNvSpPr/>
          <p:nvPr userDrawn="1"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CF3BD55-FF25-4CA9-8016-81AEB8AA43E8}"/>
              </a:ext>
            </a:extLst>
          </p:cNvPr>
          <p:cNvSpPr/>
          <p:nvPr userDrawn="1"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09EA6C-7AC2-47BE-95B8-4D3412867BA5}"/>
              </a:ext>
            </a:extLst>
          </p:cNvPr>
          <p:cNvCxnSpPr>
            <a:cxnSpLocks/>
            <a:stCxn id="38" idx="4"/>
          </p:cNvCxnSpPr>
          <p:nvPr userDrawn="1"/>
        </p:nvCxnSpPr>
        <p:spPr>
          <a:xfrm flipV="1">
            <a:off x="0" y="1991841"/>
            <a:ext cx="5931799" cy="3389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 with ic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0" name="Online Image Placeholder 59">
            <a:extLst>
              <a:ext uri="{FF2B5EF4-FFF2-40B4-BE49-F238E27FC236}">
                <a16:creationId xmlns:a16="http://schemas.microsoft.com/office/drawing/2014/main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1" name="Online Image Placeholder 59">
            <a:extLst>
              <a:ext uri="{FF2B5EF4-FFF2-40B4-BE49-F238E27FC236}">
                <a16:creationId xmlns:a16="http://schemas.microsoft.com/office/drawing/2014/main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2" name="Online Image Placeholder 59">
            <a:extLst>
              <a:ext uri="{FF2B5EF4-FFF2-40B4-BE49-F238E27FC236}">
                <a16:creationId xmlns:a16="http://schemas.microsoft.com/office/drawing/2014/main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898524"/>
            <a:ext cx="8232648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10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1" r:id="rId3"/>
    <p:sldLayoutId id="2147483677" r:id="rId4"/>
    <p:sldLayoutId id="2147483679" r:id="rId5"/>
    <p:sldLayoutId id="2147483678" r:id="rId6"/>
    <p:sldLayoutId id="2147483681" r:id="rId7"/>
    <p:sldLayoutId id="2147483680" r:id="rId8"/>
    <p:sldLayoutId id="2147483694" r:id="rId9"/>
    <p:sldLayoutId id="2147483685" r:id="rId10"/>
    <p:sldLayoutId id="2147483696" r:id="rId11"/>
    <p:sldLayoutId id="2147483697" r:id="rId12"/>
    <p:sldLayoutId id="2147483687" r:id="rId13"/>
    <p:sldLayoutId id="2147483684" r:id="rId14"/>
    <p:sldLayoutId id="2147483698" r:id="rId15"/>
    <p:sldLayoutId id="2147483676" r:id="rId16"/>
    <p:sldLayoutId id="2147483671" r:id="rId17"/>
    <p:sldLayoutId id="2147483670" r:id="rId18"/>
    <p:sldLayoutId id="2147483683" r:id="rId19"/>
    <p:sldLayoutId id="2147483672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prefs/apps" TargetMode="External"/><Relationship Id="rId2" Type="http://schemas.openxmlformats.org/officeDocument/2006/relationships/hyperlink" Target="https://finance.yahoo.com/?guccounter=1&amp;guce_referrer=aHR0cHM6Ly93d3cuYmluZy5jb20v&amp;guce_referrer_sig=AQAAAEuJtnvk5tykrnDh9tMjPNuWLy7uavFgrfRdY6__Xo4sVwPsa7g3LEW1uEs-PANDggeGWbLTRlKva7VWjuyQ915r6zzQioa8SdvSPAjbj5HJXFguWUKgWArb80mK0WN6pZSQ9rLp9e3GskfTM6jQZNljTAMKbyx6aRzmyj9SGV-s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4664" y="1122363"/>
            <a:ext cx="54864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Reddit and yahoo finance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/>
          <a:lstStyle/>
          <a:p>
            <a:r>
              <a:rPr lang="en-US" dirty="0"/>
              <a:t>Dave Burgman, Ian Lee, Navdeep Kaur, April Holmes, Chris </a:t>
            </a:r>
            <a:r>
              <a:rPr lang="en-US" dirty="0" err="1"/>
              <a:t>Avallon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6800850" cy="1325880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AD2EB-86EE-409B-A978-A2CA82E378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1A96-6BD3-4FD2-9B51-3CBB43DA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5FBE9-888B-4FE5-8AC6-FB80C552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EB18869-EA4A-0E84-0A80-F09C7B89B4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 </a:t>
            </a:r>
            <a:r>
              <a:rPr lang="en-US" dirty="0">
                <a:solidFill>
                  <a:srgbClr val="D1D2D3"/>
                </a:solidFill>
                <a:latin typeface="Slack-Lato"/>
              </a:rPr>
              <a:t>Upvote to comment ratio seems to be statistically significant</a:t>
            </a:r>
            <a:endParaRPr lang="en-US" b="0" i="0" dirty="0">
              <a:solidFill>
                <a:srgbClr val="D1D2D3"/>
              </a:solidFill>
              <a:effectLst/>
              <a:latin typeface="Slack-Lat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 Data visualization is useful without concrete conclusions for decision-making purposes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1D2D3"/>
                </a:solidFill>
                <a:latin typeface="Slack-Lato"/>
              </a:rPr>
              <a:t>Pie chart for correlations?</a:t>
            </a:r>
            <a:endParaRPr lang="en-US" b="0" i="0" dirty="0">
              <a:solidFill>
                <a:srgbClr val="D1D2D3"/>
              </a:solidFill>
              <a:effectLst/>
              <a:latin typeface="Slack-Lato"/>
            </a:endParaRPr>
          </a:p>
        </p:txBody>
      </p:sp>
    </p:spTree>
    <p:extLst>
      <p:ext uri="{BB962C8B-B14F-4D97-AF65-F5344CB8AC3E}">
        <p14:creationId xmlns:p14="http://schemas.microsoft.com/office/powerpoint/2010/main" val="2450684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6800850" cy="1325880"/>
          </a:xfrm>
        </p:spPr>
        <p:txBody>
          <a:bodyPr/>
          <a:lstStyle/>
          <a:p>
            <a:r>
              <a:rPr lang="en-US" dirty="0"/>
              <a:t>implications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1BDD77E-A892-4E87-9B6D-EF78B0038A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2084832"/>
            <a:ext cx="6116128" cy="365760"/>
          </a:xfrm>
        </p:spPr>
        <p:txBody>
          <a:bodyPr/>
          <a:lstStyle/>
          <a:p>
            <a:r>
              <a:rPr lang="en-US" dirty="0"/>
              <a:t>Suggestions for further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1587F-8DFD-4A31-9931-8A346A92D8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399" y="2731675"/>
            <a:ext cx="6305909" cy="190433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Slack-Lato"/>
              </a:rPr>
              <a:t>Sentiment Analysis</a:t>
            </a:r>
            <a:r>
              <a:rPr lang="en-US" sz="1600" b="0" i="0" dirty="0">
                <a:effectLst/>
                <a:latin typeface="Slack-Lato"/>
              </a:rPr>
              <a:t>: Incorporate sentiment analysis on Reddit comments to understand the overall sentiment of the community towards specific stocks.</a:t>
            </a:r>
          </a:p>
          <a:p>
            <a:pPr algn="l">
              <a:lnSpc>
                <a:spcPct val="100000"/>
              </a:lnSpc>
            </a:pPr>
            <a:endParaRPr lang="en-US" sz="1600" b="0" i="0" dirty="0">
              <a:effectLst/>
              <a:latin typeface="Slack-Lato"/>
            </a:endParaRP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Slack-Lato"/>
              </a:rPr>
              <a:t>Volume Analysis</a:t>
            </a:r>
            <a:r>
              <a:rPr lang="en-US" sz="1600" b="0" i="0" dirty="0">
                <a:effectLst/>
                <a:latin typeface="Slack-Lato"/>
              </a:rPr>
              <a:t>: Explore the correlation between stock trading volume and Reddit engagement to identify potential trends or anomalies.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E3FF72-DB34-4BB6-A010-93B275EE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13291-3BED-433C-95D4-9FD6E282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F794A-4793-4DB0-91FD-E5B132FC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4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5937" y="2060531"/>
            <a:ext cx="5099392" cy="613775"/>
          </a:xfrm>
        </p:spPr>
        <p:txBody>
          <a:bodyPr>
            <a:normAutofit/>
          </a:bodyPr>
          <a:lstStyle/>
          <a:p>
            <a:r>
              <a:rPr lang="en-US" sz="3200" dirty="0"/>
              <a:t>ACKNOWLEDGEMENTS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1BEFCB-C2E8-4F6F-B4E4-FDD52E204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78759-3A2F-49C4-A46E-BF94133C0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C6C41-3BBF-4721-A0AE-9007E992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2D86C6-594D-0306-50BD-8DEF9AE7D957}"/>
              </a:ext>
            </a:extLst>
          </p:cNvPr>
          <p:cNvSpPr txBox="1"/>
          <p:nvPr/>
        </p:nvSpPr>
        <p:spPr>
          <a:xfrm>
            <a:off x="6964471" y="2743200"/>
            <a:ext cx="432774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1D2D3"/>
                </a:solidFill>
                <a:effectLst/>
                <a:latin typeface="Slack-Lato"/>
              </a:rPr>
              <a:t> Data sourced from Yahoo Finance and Reddit.</a:t>
            </a:r>
          </a:p>
          <a:p>
            <a:pPr algn="l"/>
            <a:endParaRPr lang="en-US" sz="1600" b="0" i="0" dirty="0">
              <a:solidFill>
                <a:srgbClr val="D1D2D3"/>
              </a:solidFill>
              <a:effectLst/>
              <a:latin typeface="Slack-Lat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1D2D3"/>
                </a:solidFill>
                <a:effectLst/>
                <a:latin typeface="Slack-Lato"/>
              </a:rPr>
              <a:t> Special thanks to the developers of the used libraries and APIs.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898524"/>
            <a:ext cx="6343650" cy="1325880"/>
          </a:xfrm>
        </p:spPr>
        <p:txBody>
          <a:bodyPr>
            <a:normAutofit/>
          </a:bodyPr>
          <a:lstStyle/>
          <a:p>
            <a:r>
              <a:rPr lang="en-ZA" dirty="0"/>
              <a:t>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 fontScale="92500"/>
          </a:bodyPr>
          <a:lstStyle/>
          <a:p>
            <a:r>
              <a:rPr lang="en-US" b="0" i="0" dirty="0">
                <a:effectLst/>
                <a:latin typeface="Slack-Lato"/>
              </a:rPr>
              <a:t>This project retrieves data from Yahoo Finance and Reddit, performs analysis, and visualizes the relationship between Reddit upvotes and comments. It also fetches historical stock data for a specific symbol from Yahoo Finance and conducts a linear regression analysis.</a:t>
            </a:r>
            <a:br>
              <a:rPr lang="en-US" dirty="0"/>
            </a:br>
            <a:r>
              <a:rPr lang="en-US" b="0" i="0" dirty="0">
                <a:effectLst/>
                <a:latin typeface="Slack-Lato"/>
              </a:rPr>
              <a:t>This project involves the analysis of data from the Wall-Streeters' subreddit on Reddit and financial data from Yahoo Finance, focusing on Tesla, Inc. </a:t>
            </a:r>
            <a:endParaRPr lang="en-US" dirty="0">
              <a:latin typeface="Slack-Lato"/>
            </a:endParaRPr>
          </a:p>
          <a:p>
            <a:r>
              <a:rPr lang="en-US" b="0" i="0" dirty="0">
                <a:effectLst/>
                <a:latin typeface="Slack-Lato"/>
              </a:rPr>
              <a:t>Goal: To explore potential correlations between Reddit post engagement (upvotes and comments) and stock market performance.</a:t>
            </a:r>
            <a:endParaRPr lang="en-US" dirty="0"/>
          </a:p>
        </p:txBody>
      </p:sp>
      <p:sp>
        <p:nvSpPr>
          <p:cNvPr id="36" name="Date Placeholder 35">
            <a:extLst>
              <a:ext uri="{FF2B5EF4-FFF2-40B4-BE49-F238E27FC236}">
                <a16:creationId xmlns:a16="http://schemas.microsoft.com/office/drawing/2014/main" id="{64D06C77-08BF-4ABC-8656-21CAB4DF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5FA84566-6373-4E7B-AA6F-CA6C7346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5937" y="1098339"/>
            <a:ext cx="5099392" cy="2264112"/>
          </a:xfrm>
        </p:spPr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1BEFCB-C2E8-4F6F-B4E4-FDD52E204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78759-3A2F-49C4-A46E-BF94133C0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C6C41-3BBF-4721-A0AE-9007E992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5EA5F8A-763F-8FC5-5C25-8566ED723CDD}"/>
              </a:ext>
            </a:extLst>
          </p:cNvPr>
          <p:cNvSpPr txBox="1">
            <a:spLocks/>
          </p:cNvSpPr>
          <p:nvPr/>
        </p:nvSpPr>
        <p:spPr>
          <a:xfrm>
            <a:off x="6605937" y="3773953"/>
            <a:ext cx="5438536" cy="59811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Slack-Lato"/>
              </a:rPr>
              <a:t>Social media activity (within a specific Reddit community) surrounding a company is correlated to stock performance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7CA5E951-721C-08BF-56FB-A9F49570F3F1}"/>
              </a:ext>
            </a:extLst>
          </p:cNvPr>
          <p:cNvSpPr txBox="1">
            <a:spLocks/>
          </p:cNvSpPr>
          <p:nvPr/>
        </p:nvSpPr>
        <p:spPr>
          <a:xfrm>
            <a:off x="6605937" y="3306902"/>
            <a:ext cx="3789438" cy="3657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latin typeface="Slack-Lato"/>
              </a:rPr>
              <a:t>Alternate Hypothesis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18BA48-3F09-490F-26FB-DFB9CBD64C11}"/>
              </a:ext>
            </a:extLst>
          </p:cNvPr>
          <p:cNvSpPr txBox="1"/>
          <p:nvPr/>
        </p:nvSpPr>
        <p:spPr>
          <a:xfrm>
            <a:off x="6605937" y="5076724"/>
            <a:ext cx="49745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Slack-Lato"/>
              </a:rPr>
              <a:t>Social media activity does not correlate to stock performance</a:t>
            </a:r>
          </a:p>
          <a:p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263882A-F157-3C06-C68E-38F1199DD46C}"/>
              </a:ext>
            </a:extLst>
          </p:cNvPr>
          <p:cNvSpPr txBox="1">
            <a:spLocks/>
          </p:cNvSpPr>
          <p:nvPr/>
        </p:nvSpPr>
        <p:spPr>
          <a:xfrm>
            <a:off x="6605937" y="4619662"/>
            <a:ext cx="3789438" cy="3657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latin typeface="Slack-Lato"/>
              </a:rPr>
              <a:t>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4050868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0" y="898524"/>
            <a:ext cx="6339840" cy="1325880"/>
          </a:xfrm>
        </p:spPr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B466A-6DA0-4EE9-9405-F74957757B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4024" y="1585159"/>
            <a:ext cx="3200400" cy="365760"/>
          </a:xfrm>
        </p:spPr>
        <p:txBody>
          <a:bodyPr/>
          <a:lstStyle/>
          <a:p>
            <a:r>
              <a:rPr lang="en-US" dirty="0"/>
              <a:t>REDDIT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4E9F7C96-64EE-4251-8329-BA0DE2E3AC6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486217" y="1561464"/>
            <a:ext cx="3200400" cy="365760"/>
          </a:xfrm>
        </p:spPr>
        <p:txBody>
          <a:bodyPr/>
          <a:lstStyle/>
          <a:p>
            <a:r>
              <a:rPr lang="en-US" dirty="0"/>
              <a:t>YAHOO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3ACFBD1-CF18-4304-BC3A-FC464B0DB6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D17D6B4-CFB8-4987-8B02-27797B68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C5D1CA5-AA7F-4214-8924-E9A00B43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E8D52FB-221D-CBD5-2E5F-E513E94B031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2454674"/>
            <a:ext cx="3200400" cy="365760"/>
          </a:xfrm>
        </p:spPr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8CACD36-72F1-6032-F260-1190C1334B3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55013" y="2770378"/>
            <a:ext cx="6949440" cy="3420166"/>
          </a:xfrm>
        </p:spPr>
        <p:txBody>
          <a:bodyPr>
            <a:normAutofit fontScale="25000" lnSpcReduction="20000"/>
          </a:bodyPr>
          <a:lstStyle/>
          <a:p>
            <a:r>
              <a:rPr lang="en-US" sz="4400" b="1" dirty="0"/>
              <a:t>Praw:</a:t>
            </a:r>
            <a:r>
              <a:rPr lang="en-US" sz="4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(Python Reddit API Wrapper) is a Python library that provides a convenient way to interact with the Reddit API. It simplifies the process of accessing and retrieving data from Reddit, allowing </a:t>
            </a:r>
            <a:r>
              <a:rPr lang="en-US" sz="4400" dirty="0">
                <a:solidFill>
                  <a:srgbClr val="222222"/>
                </a:solidFill>
                <a:latin typeface="Arial" panose="020B0604020202020204" pitchFamily="34" charset="0"/>
              </a:rPr>
              <a:t>us </a:t>
            </a:r>
            <a:r>
              <a:rPr lang="en-US" sz="4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to easily create  monitor subreddits, and perform various actions on the platform.</a:t>
            </a:r>
            <a:endParaRPr lang="en-US" sz="4400" b="1" dirty="0"/>
          </a:p>
          <a:p>
            <a:r>
              <a:rPr lang="en-US" sz="4400" b="1" dirty="0"/>
              <a:t>Requests: </a:t>
            </a:r>
            <a:r>
              <a:rPr lang="en-US" sz="4400" dirty="0"/>
              <a:t>Popular Python Library that simplifies sending Http requests and handling responses.</a:t>
            </a:r>
          </a:p>
          <a:p>
            <a:r>
              <a:rPr lang="en-US" sz="4400" dirty="0"/>
              <a:t>Used this library for making an Api call to Yahoo and reddit API’s .</a:t>
            </a:r>
          </a:p>
          <a:p>
            <a:r>
              <a:rPr lang="en-US" sz="4400" b="1" dirty="0"/>
              <a:t>Pandas:</a:t>
            </a:r>
            <a:r>
              <a:rPr lang="en-US" sz="4400" dirty="0"/>
              <a:t> Padas allows you to load datasets from various formats like CSV,EXCEL,JSON,or SQL databases. We used this library for generating data frames of big yahoo finance and  Reddit data. </a:t>
            </a:r>
            <a:endParaRPr lang="en-US" sz="4400" b="1" dirty="0"/>
          </a:p>
          <a:p>
            <a:r>
              <a:rPr lang="en-US" sz="4400" b="1" dirty="0"/>
              <a:t>Datetime:</a:t>
            </a:r>
            <a:r>
              <a:rPr lang="en-US" sz="4400" dirty="0"/>
              <a:t>Used this module to specific components from the datetime object and format datetime from UTC format to datetime format.</a:t>
            </a:r>
          </a:p>
          <a:p>
            <a:r>
              <a:rPr lang="en-US" sz="4400" b="1" dirty="0"/>
              <a:t>Json</a:t>
            </a:r>
            <a:r>
              <a:rPr lang="en-US" sz="4400" b="1" dirty="0">
                <a:sym typeface="Wingdings" panose="05000000000000000000" pitchFamily="2" charset="2"/>
              </a:rPr>
              <a:t>: </a:t>
            </a:r>
            <a:r>
              <a:rPr lang="en-US" sz="4400" dirty="0">
                <a:sym typeface="Wingdings" panose="05000000000000000000" pitchFamily="2" charset="2"/>
              </a:rPr>
              <a:t>A format that is easy for humans to read and write, It's a key-value pair format .Used this for grabbing the yahoo URL, stock symbol and converting them to Json.</a:t>
            </a:r>
            <a:endParaRPr lang="en-US" sz="4400" dirty="0"/>
          </a:p>
          <a:p>
            <a:r>
              <a:rPr lang="en-US" sz="4400" b="1" dirty="0"/>
              <a:t>Matplotlib</a:t>
            </a:r>
            <a:r>
              <a:rPr lang="en-US" sz="4400" dirty="0"/>
              <a:t>: Popular data visualization library in python. Used this library to perform Linear Regression on Reedit upvotes and comments, yahoo prices.</a:t>
            </a:r>
          </a:p>
          <a:p>
            <a:r>
              <a:rPr lang="en-US" sz="4400" b="1" dirty="0"/>
              <a:t>NumPy: </a:t>
            </a:r>
            <a:r>
              <a:rPr lang="en-US" sz="4400" dirty="0"/>
              <a:t>A Library provides support for large multidimensional arrays and matrices.</a:t>
            </a:r>
          </a:p>
          <a:p>
            <a:r>
              <a:rPr lang="en-US" sz="4400" b="1" dirty="0"/>
              <a:t>SciPy. Stats: </a:t>
            </a:r>
            <a:r>
              <a:rPr lang="en-US" sz="4400" dirty="0"/>
              <a:t>Used this Library while working on various computational tasks, leading to solve complex problems efficiently.</a:t>
            </a:r>
          </a:p>
          <a:p>
            <a:endParaRPr lang="en-US" sz="4400" dirty="0"/>
          </a:p>
          <a:p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B7CC735-68BD-88BC-9EE8-999DBE24431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1927224"/>
            <a:ext cx="3200400" cy="731520"/>
          </a:xfrm>
        </p:spPr>
        <p:txBody>
          <a:bodyPr/>
          <a:lstStyle/>
          <a:p>
            <a:r>
              <a:rPr lang="en-US" dirty="0">
                <a:hlinkClick r:id="rId2"/>
              </a:rPr>
              <a:t>Yahoo Finance - Stock Market Live, Quotes, Business &amp; Finance News</a:t>
            </a:r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51453FC-1483-109D-E3E6-9F3847C864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4024" y="1906034"/>
            <a:ext cx="3200400" cy="38918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https://www.reddit.com/prefs/apps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789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0" y="349250"/>
            <a:ext cx="6800850" cy="132588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exploration and cleaning</a:t>
            </a:r>
            <a:br>
              <a:rPr lang="en-US" dirty="0"/>
            </a:br>
            <a:r>
              <a:rPr lang="en-US" dirty="0"/>
              <a:t>(reddit)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DF2CB-D253-426E-B44A-B095AC4392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39B0E-CD75-418B-A2F4-EBDA9C1E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C1A58B-5E70-FB8C-D791-3CB013FB47E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Social media search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F933DF-B900-E960-52E2-B069BA4708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RedditAPI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1613775-32F1-D4F4-3777-FE61E6841B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Youtube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C8C43AB-6900-BEDE-B5AF-4C7AC2E99CF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Api packages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F2E69A3-601F-8D4C-F3C7-805799ED45F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535924" y="3356393"/>
            <a:ext cx="3200400" cy="365760"/>
          </a:xfrm>
        </p:spPr>
        <p:txBody>
          <a:bodyPr/>
          <a:lstStyle/>
          <a:p>
            <a:r>
              <a:rPr lang="en-US" dirty="0" err="1"/>
              <a:t>praw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0863E06-BD20-A90C-A7A8-744DC1632B8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535924" y="3844182"/>
            <a:ext cx="3200400" cy="118872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API wrapper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25B708-CB64-1B53-1D20-CC3C47F8A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40" y="3382397"/>
            <a:ext cx="8205099" cy="333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DF2CB-D253-426E-B44A-B095AC4392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39B0E-CD75-418B-A2F4-EBDA9C1E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28DDA6A-A908-530C-8215-F23AA60DCC6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5203" y="1877629"/>
            <a:ext cx="3200400" cy="365760"/>
          </a:xfrm>
        </p:spPr>
        <p:txBody>
          <a:bodyPr/>
          <a:lstStyle/>
          <a:p>
            <a:r>
              <a:rPr lang="en-US" dirty="0"/>
              <a:t>Rapid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F8595D7-5964-8C48-C560-76FB74F4CE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86400" y="1888761"/>
            <a:ext cx="3200400" cy="365760"/>
          </a:xfrm>
        </p:spPr>
        <p:txBody>
          <a:bodyPr/>
          <a:lstStyle/>
          <a:p>
            <a:r>
              <a:rPr lang="en-US" dirty="0"/>
              <a:t>Extracting data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60924EE-73D9-038F-C894-973A0276387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38185" y="1896563"/>
            <a:ext cx="3200400" cy="365760"/>
          </a:xfrm>
        </p:spPr>
        <p:txBody>
          <a:bodyPr/>
          <a:lstStyle/>
          <a:p>
            <a:r>
              <a:rPr lang="en-US" dirty="0"/>
              <a:t>Merging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DEEBAAC-55A5-A95E-78F1-3E2DAEC498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38185" y="3282731"/>
            <a:ext cx="3200400" cy="365760"/>
          </a:xfrm>
        </p:spPr>
        <p:txBody>
          <a:bodyPr/>
          <a:lstStyle/>
          <a:p>
            <a:r>
              <a:rPr lang="en-US" dirty="0"/>
              <a:t>Testing data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A52FB53-0730-CD60-C1E4-6B882A68CD1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38185" y="3765326"/>
            <a:ext cx="3200400" cy="118872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Removing outliers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3737620-324D-3CF1-C3EF-48628BADC4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86400" y="2459771"/>
            <a:ext cx="3200400" cy="118872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API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URL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80661AA-A3CE-65F7-CA05-660F4C83DB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7560" y="2448639"/>
            <a:ext cx="3200400" cy="118872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Yahoo Finance API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3C5273B-6312-E205-9E01-232929EA644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38185" y="2468105"/>
            <a:ext cx="3200400" cy="118872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pd.merge</a:t>
            </a:r>
            <a:r>
              <a:rPr lang="en-US" dirty="0"/>
              <a:t>(</a:t>
            </a:r>
            <a:r>
              <a:rPr lang="en-US" dirty="0" err="1"/>
              <a:t>reddit_df</a:t>
            </a:r>
            <a:r>
              <a:rPr lang="en-US" dirty="0"/>
              <a:t>, </a:t>
            </a:r>
            <a:r>
              <a:rPr lang="en-US" dirty="0" err="1"/>
              <a:t>yahoo_finance_df</a:t>
            </a:r>
            <a:r>
              <a:rPr lang="en-US" dirty="0"/>
              <a:t>)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0BF23076-8D87-1A39-8C7D-3B507B165C3C}"/>
              </a:ext>
            </a:extLst>
          </p:cNvPr>
          <p:cNvSpPr txBox="1">
            <a:spLocks/>
          </p:cNvSpPr>
          <p:nvPr/>
        </p:nvSpPr>
        <p:spPr>
          <a:xfrm>
            <a:off x="4937760" y="349250"/>
            <a:ext cx="6800850" cy="13258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exploration and cleaning</a:t>
            </a:r>
            <a:br>
              <a:rPr lang="en-US" dirty="0"/>
            </a:br>
            <a:r>
              <a:rPr lang="en-US" dirty="0"/>
              <a:t>(Yahoo)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87C537-DA83-A2CD-D24D-47CB1C092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161" y="3218105"/>
            <a:ext cx="6492803" cy="343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491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00190"/>
            <a:ext cx="6800850" cy="64008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Cleaning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1BDD77E-A892-4E87-9B6D-EF78B0038A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1463039"/>
            <a:ext cx="4383740" cy="401619"/>
          </a:xfrm>
        </p:spPr>
        <p:txBody>
          <a:bodyPr/>
          <a:lstStyle/>
          <a:p>
            <a:r>
              <a:rPr lang="en-US" dirty="0"/>
              <a:t>Ticker/Company selection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1587F-8DFD-4A31-9931-8A346A92D8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399" y="1910378"/>
            <a:ext cx="5038165" cy="17746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Slack-Lato"/>
              </a:rPr>
              <a:t>- For flexibility, added an input prompt to set stock ticker to search and added the option to input additional company names</a:t>
            </a:r>
            <a:r>
              <a:rPr lang="en-US" b="0" i="0" dirty="0">
                <a:effectLst/>
                <a:latin typeface="Slack-Lato"/>
              </a:rPr>
              <a:t>. (Ex. TSLA ticker, company name is “Tesla, Inc”.  You can add “Tesla”)</a:t>
            </a:r>
          </a:p>
          <a:p>
            <a:br>
              <a:rPr lang="en-US" b="0" i="0" dirty="0">
                <a:effectLst/>
                <a:latin typeface="Slack-Lato"/>
              </a:rPr>
            </a:br>
            <a:r>
              <a:rPr lang="en-US" b="0" i="0" dirty="0">
                <a:effectLst/>
                <a:latin typeface="Slack-Lato"/>
              </a:rPr>
              <a:t>- As part of data cleaning, removed any duplicates entered before searching.</a:t>
            </a:r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E3FF72-DB34-4BB6-A010-93B275EE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13291-3BED-433C-95D4-9FD6E282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F794A-4793-4DB0-91FD-E5B132FC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186DC86-F91D-82A0-4AF3-189E4FA5BD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Date formatting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65B895D-F79C-ED63-7197-F129175ED59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399" y="4361688"/>
            <a:ext cx="4383741" cy="1033272"/>
          </a:xfrm>
        </p:spPr>
        <p:txBody>
          <a:bodyPr/>
          <a:lstStyle/>
          <a:p>
            <a:r>
              <a:rPr lang="en-US" dirty="0">
                <a:latin typeface="Slack-Lato"/>
              </a:rPr>
              <a:t>For both Yahoo and Reddit, converted dates from timestamp to a more common date format </a:t>
            </a:r>
            <a:br>
              <a:rPr lang="en-US" dirty="0">
                <a:latin typeface="Slack-Lato"/>
              </a:rPr>
            </a:br>
            <a:r>
              <a:rPr lang="en-US" dirty="0">
                <a:latin typeface="Slack-Lato"/>
              </a:rPr>
              <a:t>(Ex 1706007540 to 2024-01-23)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F17547-D717-1889-55E5-3CFEAE3FD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656" y="569786"/>
            <a:ext cx="4743941" cy="27511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4C9B862-6512-A466-3B5D-D5769D0D0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885" y="3366616"/>
            <a:ext cx="5908715" cy="307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81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30986"/>
            <a:ext cx="6800850" cy="823595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1BDD77E-A892-4E87-9B6D-EF78B0038A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96964" y="1354580"/>
            <a:ext cx="5481658" cy="366643"/>
          </a:xfrm>
        </p:spPr>
        <p:txBody>
          <a:bodyPr/>
          <a:lstStyle/>
          <a:p>
            <a:r>
              <a:rPr lang="en-US" dirty="0"/>
              <a:t>Reddit mentions vs stock price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1587F-8DFD-4A31-9931-8A346A92D8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6963" y="2151528"/>
            <a:ext cx="5393449" cy="41754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dirty="0">
                <a:effectLst/>
                <a:latin typeface="Slack-Lato"/>
              </a:rPr>
              <a:t>From Yahoo, </a:t>
            </a:r>
            <a:r>
              <a:rPr lang="en-US" dirty="0">
                <a:latin typeface="Slack-Lato"/>
              </a:rPr>
              <a:t>e</a:t>
            </a:r>
            <a:r>
              <a:rPr lang="en-US" b="0" i="0" dirty="0">
                <a:effectLst/>
                <a:latin typeface="Slack-Lato"/>
              </a:rPr>
              <a:t>xtracted key financial indicators for a selected stock (TSLA) and obtained historical stock price data for the past 100 days.</a:t>
            </a:r>
          </a:p>
          <a:p>
            <a:endParaRPr lang="en-US" dirty="0">
              <a:latin typeface="Slack-Lato"/>
            </a:endParaRPr>
          </a:p>
          <a:p>
            <a:r>
              <a:rPr lang="en-US" dirty="0">
                <a:latin typeface="Slack-Lato"/>
              </a:rPr>
              <a:t>From Reddit, conducted a search for posts containing the ticker or company name and extracted number of comments and upvotes to determine mentions.</a:t>
            </a:r>
          </a:p>
          <a:p>
            <a:endParaRPr lang="en-US" dirty="0">
              <a:latin typeface="Slack-Lato"/>
            </a:endParaRPr>
          </a:p>
          <a:p>
            <a:r>
              <a:rPr lang="en-US" b="0" i="0" dirty="0">
                <a:effectLst/>
                <a:latin typeface="Slack-Lato"/>
              </a:rPr>
              <a:t>Conducted a linear regression analysis on </a:t>
            </a:r>
            <a:r>
              <a:rPr lang="en-US" dirty="0">
                <a:latin typeface="Slack-Lato"/>
              </a:rPr>
              <a:t>the selected stock’s daily change </a:t>
            </a:r>
            <a:r>
              <a:rPr lang="en-US" b="0" i="0" dirty="0">
                <a:effectLst/>
                <a:latin typeface="Slack-Lato"/>
              </a:rPr>
              <a:t>vs. comments to explore their relationship.</a:t>
            </a:r>
            <a:br>
              <a:rPr lang="en-US" b="0" i="0" dirty="0">
                <a:effectLst/>
                <a:latin typeface="Slack-Lato"/>
              </a:rPr>
            </a:br>
            <a:br>
              <a:rPr lang="en-US" b="0" i="0" dirty="0">
                <a:effectLst/>
                <a:latin typeface="Slack-Lato"/>
              </a:rPr>
            </a:br>
            <a:r>
              <a:rPr lang="en-US" b="0" i="0" dirty="0">
                <a:effectLst/>
                <a:latin typeface="Slack-Lato"/>
              </a:rPr>
              <a:t>Ran Spearman’s Rank Correlation Test to determine dependency.</a:t>
            </a:r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E3FF72-DB34-4BB6-A010-93B275EE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13291-3BED-433C-95D4-9FD6E282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F794A-4793-4DB0-91FD-E5B132FC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E7BA4E-417C-3FC5-4D04-859C55686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273" y="3928986"/>
            <a:ext cx="3562235" cy="24594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602C08-6C3B-8665-5DA0-BC2B79B93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107" y="942782"/>
            <a:ext cx="3781770" cy="282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11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6800850" cy="1325880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AD2EB-86EE-409B-A978-A2CA82E378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1A96-6BD3-4FD2-9B51-3CBB43DA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5FBE9-888B-4FE5-8AC6-FB80C552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EB18869-EA4A-0E84-0A80-F09C7B89B4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 Reddit Engagement vs. Stock Performance: Analyzed the relationship between Reddit post engagement and Tesla stock performance. The linear regression analysis suggests a positive correlation between upvotes and comments, indicating higher engagement for certain stock-related posts.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 Historical Stock Performance: Explored historical stock prices for Tesla, Inc. over the past 100 days. Visualized trends and patterns in the stock's performance.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abstract pitch deck" id="{F7F8C356-31EF-4F77-9327-20EDE6871B3D}" vid="{7DADADB3-66BB-48D3-AA25-3DEAB7CAA1C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19A930-1B99-4E6A-8FC0-F4EC96DB90C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B8D7BA3-8A6F-4F51-B1EE-3B01AA004FC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80DA2CF-4896-4B03-AE27-7F4BBB1B6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{10D26A3F-C7D9-4C0C-8AAC-1C9E7AFD881C}tf33968143_win32</Template>
  <TotalTime>226</TotalTime>
  <Words>857</Words>
  <Application>Microsoft Office PowerPoint</Application>
  <PresentationFormat>Widescreen</PresentationFormat>
  <Paragraphs>103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Avenir Next LT Pro</vt:lpstr>
      <vt:lpstr>Calibri</vt:lpstr>
      <vt:lpstr>Slack-Lato</vt:lpstr>
      <vt:lpstr>Office Theme</vt:lpstr>
      <vt:lpstr>Reddit and yahoo finance data analysis</vt:lpstr>
      <vt:lpstr>OVERVIEW</vt:lpstr>
      <vt:lpstr>hypothesis</vt:lpstr>
      <vt:lpstr>DATA SOURCES</vt:lpstr>
      <vt:lpstr>Data exploration and cleaning (reddit)</vt:lpstr>
      <vt:lpstr>PowerPoint Presentation</vt:lpstr>
      <vt:lpstr>Data Cleaning</vt:lpstr>
      <vt:lpstr>Data analysis</vt:lpstr>
      <vt:lpstr>conclusions</vt:lpstr>
      <vt:lpstr>conclusions</vt:lpstr>
      <vt:lpstr>implications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Reddit and yahoo finance data analysis</dc:title>
  <dc:creator>David Burgman</dc:creator>
  <cp:lastModifiedBy>April Holmes</cp:lastModifiedBy>
  <cp:revision>12</cp:revision>
  <dcterms:created xsi:type="dcterms:W3CDTF">2023-12-13T01:13:55Z</dcterms:created>
  <dcterms:modified xsi:type="dcterms:W3CDTF">2023-12-14T17:47:40Z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