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4" r:id="rId7"/>
    <p:sldId id="286" r:id="rId8"/>
    <p:sldId id="262" r:id="rId9"/>
    <p:sldId id="290" r:id="rId10"/>
    <p:sldId id="291" r:id="rId11"/>
    <p:sldId id="263" r:id="rId12"/>
    <p:sldId id="264" r:id="rId13"/>
    <p:sldId id="292" r:id="rId14"/>
    <p:sldId id="29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122" d="100"/>
          <a:sy n="122" d="100"/>
        </p:scale>
        <p:origin x="427" y="9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prefs/apps" TargetMode="External"/><Relationship Id="rId2" Type="http://schemas.openxmlformats.org/officeDocument/2006/relationships/hyperlink" Target="https://finance.yahoo.com/?guccounter=1&amp;guce_referrer=aHR0cHM6Ly93d3cuYmluZy5jb20v&amp;guce_referrer_sig=AQAAAEuJtnvk5tykrnDh9tMjPNuWLy7uavFgrfRdY6__Xo4sVwPsa7g3LEW1uEs-PANDggeGWbLTRlKva7VWjuyQ915r6zzQioa8SdvSPAjbj5HJXFguWUKgWArb80mK0WN6pZSQ9rLp9e3GskfTM6jQZNljTAMKbyx6aRzmyj9SGV-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fontScale="85000" lnSpcReduction="10000"/>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Price change and frequency of mentions seem to have only a slight correlation, however the topography of price changes and social media mentions are similar</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which tracks mentions rather than sentiment, the statistical correlation between the two datasets will be constantly changing. However, we can still use this visualization to track social media’s impact on historical price movement as well as the inverse (price movement affecting frequency of mentions) and use this information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5024024" y="1585159"/>
            <a:ext cx="3200400" cy="365760"/>
          </a:xfrm>
        </p:spPr>
        <p:txBody>
          <a:bodyPr/>
          <a:lstStyle/>
          <a:p>
            <a:r>
              <a:rPr lang="en-US" dirty="0"/>
              <a:t>REDDIT</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1561464"/>
            <a:ext cx="3200400" cy="365760"/>
          </a:xfrm>
        </p:spPr>
        <p:txBody>
          <a:bodyPr/>
          <a:lstStyle/>
          <a:p>
            <a:r>
              <a:rPr lang="en-US" dirty="0"/>
              <a:t>YAHOO</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7" name="Text Placeholder 6">
            <a:extLst>
              <a:ext uri="{FF2B5EF4-FFF2-40B4-BE49-F238E27FC236}">
                <a16:creationId xmlns:a16="http://schemas.microsoft.com/office/drawing/2014/main" id="{0E8D52FB-221D-CBD5-2E5F-E513E94B0318}"/>
              </a:ext>
            </a:extLst>
          </p:cNvPr>
          <p:cNvSpPr>
            <a:spLocks noGrp="1"/>
          </p:cNvSpPr>
          <p:nvPr>
            <p:ph type="body" sz="quarter" idx="17"/>
          </p:nvPr>
        </p:nvSpPr>
        <p:spPr>
          <a:xfrm>
            <a:off x="4937760" y="2454674"/>
            <a:ext cx="3200400" cy="365760"/>
          </a:xfrm>
        </p:spPr>
        <p:txBody>
          <a:bodyPr/>
          <a:lstStyle/>
          <a:p>
            <a:r>
              <a:rPr lang="en-US" dirty="0"/>
              <a:t>dependencies</a:t>
            </a:r>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55013" y="2770378"/>
            <a:ext cx="6949440" cy="3420166"/>
          </a:xfrm>
        </p:spPr>
        <p:txBody>
          <a:bodyPr>
            <a:normAutofit fontScale="25000" lnSpcReduction="20000"/>
          </a:bodyPr>
          <a:lstStyle/>
          <a:p>
            <a:r>
              <a:rPr lang="en-US" sz="4400" b="1" dirty="0"/>
              <a:t>Praw:</a:t>
            </a:r>
            <a:r>
              <a:rPr lang="en-US" sz="4400" b="0" i="0" dirty="0">
                <a:solidFill>
                  <a:srgbClr val="222222"/>
                </a:solidFill>
                <a:effectLst/>
                <a:latin typeface="Arial" panose="020B0604020202020204" pitchFamily="34" charset="0"/>
              </a:rPr>
              <a:t>(Python Reddit API Wrapper) is a Python library that provides a convenient way to interact with the Reddit API. It simplifies the process of accessing and retrieving data from Reddit, allowing </a:t>
            </a:r>
            <a:r>
              <a:rPr lang="en-US" sz="4400" dirty="0">
                <a:solidFill>
                  <a:srgbClr val="222222"/>
                </a:solidFill>
                <a:latin typeface="Arial" panose="020B0604020202020204" pitchFamily="34" charset="0"/>
              </a:rPr>
              <a:t>us </a:t>
            </a:r>
            <a:r>
              <a:rPr lang="en-US" sz="4400" b="0" i="0" dirty="0">
                <a:solidFill>
                  <a:srgbClr val="222222"/>
                </a:solidFill>
                <a:effectLst/>
                <a:latin typeface="Arial" panose="020B0604020202020204" pitchFamily="34" charset="0"/>
              </a:rPr>
              <a:t>to easily create  monitor subreddits, and perform various actions on the platform.</a:t>
            </a:r>
            <a:endParaRPr lang="en-US" sz="4400" b="1" dirty="0"/>
          </a:p>
          <a:p>
            <a:r>
              <a:rPr lang="en-US" sz="4400" b="1" dirty="0"/>
              <a:t>Requests: </a:t>
            </a:r>
            <a:r>
              <a:rPr lang="en-US" sz="4400" dirty="0"/>
              <a:t>Popular Python Library that simplifies sending Http requests and handling responses.</a:t>
            </a:r>
          </a:p>
          <a:p>
            <a:r>
              <a:rPr lang="en-US" sz="4400" dirty="0"/>
              <a:t>Used this library for making an Api call to Yahoo and reddit API’s .</a:t>
            </a:r>
          </a:p>
          <a:p>
            <a:r>
              <a:rPr lang="en-US" sz="4400" b="1" dirty="0"/>
              <a:t>Pandas:</a:t>
            </a:r>
            <a:r>
              <a:rPr lang="en-US" sz="4400" dirty="0"/>
              <a:t> Padas allows you to load datasets from various formats like CSV,EXCEL,JSON,or SQL databases. We used this library for generating data frames of big yahoo finance and  Reddit data. </a:t>
            </a:r>
            <a:endParaRPr lang="en-US" sz="4400" b="1" dirty="0"/>
          </a:p>
          <a:p>
            <a:r>
              <a:rPr lang="en-US" sz="4400" b="1" dirty="0"/>
              <a:t>Datetime:</a:t>
            </a:r>
            <a:r>
              <a:rPr lang="en-US" sz="4400" dirty="0"/>
              <a:t>Used this module to specific components from the datetime object and format datetime from UTC format to datetime format.</a:t>
            </a:r>
          </a:p>
          <a:p>
            <a:r>
              <a:rPr lang="en-US" sz="4400" b="1" dirty="0"/>
              <a:t>Json</a:t>
            </a:r>
            <a:r>
              <a:rPr lang="en-US" sz="4400" b="1" dirty="0">
                <a:sym typeface="Wingdings" panose="05000000000000000000" pitchFamily="2" charset="2"/>
              </a:rPr>
              <a:t>: </a:t>
            </a:r>
            <a:r>
              <a:rPr lang="en-US" sz="4400" dirty="0">
                <a:sym typeface="Wingdings" panose="05000000000000000000" pitchFamily="2" charset="2"/>
              </a:rPr>
              <a:t>A format that is easy for humans to read and write, It's a key-value pair format .Used this for grabbing the yahoo URL, stock symbol and converting them to Json.</a:t>
            </a:r>
            <a:endParaRPr lang="en-US" sz="4400" dirty="0"/>
          </a:p>
          <a:p>
            <a:r>
              <a:rPr lang="en-US" sz="4400" b="1" dirty="0"/>
              <a:t>Matplotlib</a:t>
            </a:r>
            <a:r>
              <a:rPr lang="en-US" sz="4400" dirty="0"/>
              <a:t>: Popular data visualization library in python. Used this library to perform Linear Regression on Reedit upvotes and comments, yahoo prices.</a:t>
            </a:r>
          </a:p>
          <a:p>
            <a:r>
              <a:rPr lang="en-US" sz="4400" b="1" dirty="0"/>
              <a:t>NumPy: </a:t>
            </a:r>
            <a:r>
              <a:rPr lang="en-US" sz="4400" dirty="0"/>
              <a:t>A Library provides support for large multidimensional arrays and matrices.</a:t>
            </a:r>
          </a:p>
          <a:p>
            <a:r>
              <a:rPr lang="en-US" sz="4400" b="1" dirty="0"/>
              <a:t>SciPy. Stats: </a:t>
            </a:r>
            <a:r>
              <a:rPr lang="en-US" sz="4400" dirty="0"/>
              <a:t>Used this Library while working on various computational tasks, leading to solve complex problems efficiently.</a:t>
            </a:r>
          </a:p>
          <a:p>
            <a:endParaRPr lang="en-US" sz="4400" dirty="0"/>
          </a:p>
          <a:p>
            <a:endParaRPr lang="en-US" dirty="0"/>
          </a:p>
        </p:txBody>
      </p:sp>
      <p:sp>
        <p:nvSpPr>
          <p:cNvPr id="21" name="Text Placeholder 20">
            <a:extLst>
              <a:ext uri="{FF2B5EF4-FFF2-40B4-BE49-F238E27FC236}">
                <a16:creationId xmlns:a16="http://schemas.microsoft.com/office/drawing/2014/main" id="{0B7CC735-68BD-88BC-9EE8-999DBE24431C}"/>
              </a:ext>
            </a:extLst>
          </p:cNvPr>
          <p:cNvSpPr>
            <a:spLocks noGrp="1"/>
          </p:cNvSpPr>
          <p:nvPr>
            <p:ph type="body" sz="quarter" idx="20"/>
          </p:nvPr>
        </p:nvSpPr>
        <p:spPr>
          <a:xfrm>
            <a:off x="8486217" y="1927224"/>
            <a:ext cx="3200400" cy="731520"/>
          </a:xfrm>
        </p:spPr>
        <p:txBody>
          <a:bodyPr/>
          <a:lstStyle/>
          <a:p>
            <a:r>
              <a:rPr lang="en-US" dirty="0">
                <a:hlinkClick r:id="rId2"/>
              </a:rPr>
              <a:t>Yahoo Finance - Stock Market Live, Quotes, Business &amp; Finance News</a:t>
            </a:r>
            <a:endParaRPr lang="en-US" dirty="0"/>
          </a:p>
        </p:txBody>
      </p:sp>
      <p:sp>
        <p:nvSpPr>
          <p:cNvPr id="23" name="Text Placeholder 22">
            <a:extLst>
              <a:ext uri="{FF2B5EF4-FFF2-40B4-BE49-F238E27FC236}">
                <a16:creationId xmlns:a16="http://schemas.microsoft.com/office/drawing/2014/main" id="{B51453FC-1483-109D-E3E6-9F3847C8641D}"/>
              </a:ext>
            </a:extLst>
          </p:cNvPr>
          <p:cNvSpPr>
            <a:spLocks noGrp="1"/>
          </p:cNvSpPr>
          <p:nvPr>
            <p:ph type="body" sz="quarter" idx="13"/>
          </p:nvPr>
        </p:nvSpPr>
        <p:spPr>
          <a:xfrm>
            <a:off x="5024024" y="1906034"/>
            <a:ext cx="3200400" cy="389184"/>
          </a:xfrm>
        </p:spPr>
        <p:txBody>
          <a:bodyPr/>
          <a:lstStyle/>
          <a:p>
            <a:r>
              <a:rPr lang="en-US" dirty="0">
                <a:hlinkClick r:id="rId3"/>
              </a:rPr>
              <a:t>https://www.reddit.com/prefs/apps</a:t>
            </a:r>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622161" y="3218105"/>
            <a:ext cx="6492803" cy="3436918"/>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rgbClr val="FF0000"/>
                </a:solidFill>
                <a:effectLst/>
                <a:latin typeface="Slack-Lato"/>
              </a:rPr>
              <a:t>100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345</TotalTime>
  <Words>990</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exploration and cleaning (reddit)</vt:lpstr>
      <vt:lpstr>PowerPoint Presentation</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David Burgman</cp:lastModifiedBy>
  <cp:revision>19</cp:revision>
  <dcterms:created xsi:type="dcterms:W3CDTF">2023-12-13T01:13:55Z</dcterms:created>
  <dcterms:modified xsi:type="dcterms:W3CDTF">2023-12-15T02:15:21Z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