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7" r:id="rId6"/>
    <p:sldId id="294" r:id="rId7"/>
    <p:sldId id="295" r:id="rId8"/>
    <p:sldId id="296" r:id="rId9"/>
    <p:sldId id="262" r:id="rId10"/>
    <p:sldId id="290" r:id="rId11"/>
    <p:sldId id="297" r:id="rId12"/>
    <p:sldId id="298" r:id="rId13"/>
    <p:sldId id="299" r:id="rId14"/>
    <p:sldId id="291" r:id="rId15"/>
    <p:sldId id="263" r:id="rId16"/>
    <p:sldId id="264" r:id="rId17"/>
    <p:sldId id="292" r:id="rId18"/>
    <p:sldId id="293"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AE36F-61DC-46BC-8ACB-BFBECFD1E9BA}" v="11" dt="2023-12-13T02:10: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3215" autoAdjust="0"/>
  </p:normalViewPr>
  <p:slideViewPr>
    <p:cSldViewPr snapToGrid="0">
      <p:cViewPr varScale="1">
        <p:scale>
          <a:sx n="107" d="100"/>
          <a:sy n="107" d="100"/>
        </p:scale>
        <p:origin x="612" y="10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gman" userId="e952a0e525baccff" providerId="LiveId" clId="{D00AE36F-61DC-46BC-8ACB-BFBECFD1E9BA}"/>
    <pc:docChg chg="undo custSel addSld delSld modSld sldOrd">
      <pc:chgData name="David Burgman" userId="e952a0e525baccff" providerId="LiveId" clId="{D00AE36F-61DC-46BC-8ACB-BFBECFD1E9BA}" dt="2023-12-13T02:10:50.035" v="1020" actId="20577"/>
      <pc:docMkLst>
        <pc:docMk/>
      </pc:docMkLst>
      <pc:sldChg chg="addSp modSp mod">
        <pc:chgData name="David Burgman" userId="e952a0e525baccff" providerId="LiveId" clId="{D00AE36F-61DC-46BC-8ACB-BFBECFD1E9BA}" dt="2023-12-13T02:10:50.035" v="1020" actId="20577"/>
        <pc:sldMkLst>
          <pc:docMk/>
          <pc:sldMk cId="707789176" sldId="258"/>
        </pc:sldMkLst>
        <pc:spChg chg="mod">
          <ac:chgData name="David Burgman" userId="e952a0e525baccff" providerId="LiveId" clId="{D00AE36F-61DC-46BC-8ACB-BFBECFD1E9BA}" dt="2023-12-13T02:10:50.035" v="1020" actId="20577"/>
          <ac:spMkLst>
            <pc:docMk/>
            <pc:sldMk cId="707789176" sldId="258"/>
            <ac:spMk id="2" creationId="{A29DE7F2-E890-4744-88DD-A75F5E300513}"/>
          </ac:spMkLst>
        </pc:spChg>
        <pc:spChg chg="add mod">
          <ac:chgData name="David Burgman" userId="e952a0e525baccff" providerId="LiveId" clId="{D00AE36F-61DC-46BC-8ACB-BFBECFD1E9BA}" dt="2023-12-13T02:10:31.991" v="1018" actId="404"/>
          <ac:spMkLst>
            <pc:docMk/>
            <pc:sldMk cId="707789176" sldId="258"/>
            <ac:spMk id="6" creationId="{312D86C6-594D-0306-50BD-8DEF9AE7D957}"/>
          </ac:spMkLst>
        </pc:spChg>
      </pc:sldChg>
      <pc:sldChg chg="del">
        <pc:chgData name="David Burgman" userId="e952a0e525baccff" providerId="LiveId" clId="{D00AE36F-61DC-46BC-8ACB-BFBECFD1E9BA}" dt="2023-12-13T02:01:31.741" v="590" actId="2696"/>
        <pc:sldMkLst>
          <pc:docMk/>
          <pc:sldMk cId="566997565" sldId="260"/>
        </pc:sldMkLst>
      </pc:sldChg>
      <pc:sldChg chg="addSp delSp modSp mod">
        <pc:chgData name="David Burgman" userId="e952a0e525baccff" providerId="LiveId" clId="{D00AE36F-61DC-46BC-8ACB-BFBECFD1E9BA}" dt="2023-12-13T01:37:51.225" v="291" actId="1076"/>
        <pc:sldMkLst>
          <pc:docMk/>
          <pc:sldMk cId="1593920805" sldId="262"/>
        </pc:sldMkLst>
        <pc:spChg chg="mod">
          <ac:chgData name="David Burgman" userId="e952a0e525baccff" providerId="LiveId" clId="{D00AE36F-61DC-46BC-8ACB-BFBECFD1E9BA}" dt="2023-12-13T01:37:51.225" v="291" actId="1076"/>
          <ac:spMkLst>
            <pc:docMk/>
            <pc:sldMk cId="1593920805" sldId="262"/>
            <ac:spMk id="2" creationId="{75031FE9-9059-4FE8-B4AC-9771F23A1B89}"/>
          </ac:spMkLst>
        </pc:spChg>
        <pc:spChg chg="del">
          <ac:chgData name="David Burgman" userId="e952a0e525baccff" providerId="LiveId" clId="{D00AE36F-61DC-46BC-8ACB-BFBECFD1E9BA}" dt="2023-12-13T01:30:27.671" v="132" actId="478"/>
          <ac:spMkLst>
            <pc:docMk/>
            <pc:sldMk cId="1593920805" sldId="262"/>
            <ac:spMk id="3" creationId="{D4A2EB3F-4D60-451F-8F45-7D6654D2FCD9}"/>
          </ac:spMkLst>
        </pc:spChg>
        <pc:spChg chg="add mod">
          <ac:chgData name="David Burgman" userId="e952a0e525baccff" providerId="LiveId" clId="{D00AE36F-61DC-46BC-8ACB-BFBECFD1E9BA}" dt="2023-12-13T01:33:43.504" v="197" actId="20577"/>
          <ac:spMkLst>
            <pc:docMk/>
            <pc:sldMk cId="1593920805" sldId="262"/>
            <ac:spMk id="8" creationId="{4EC1A58B-5E70-FB8C-D791-3CB013FB47E6}"/>
          </ac:spMkLst>
        </pc:spChg>
        <pc:spChg chg="add mod">
          <ac:chgData name="David Burgman" userId="e952a0e525baccff" providerId="LiveId" clId="{D00AE36F-61DC-46BC-8ACB-BFBECFD1E9BA}" dt="2023-12-13T01:30:22.642" v="131" actId="478"/>
          <ac:spMkLst>
            <pc:docMk/>
            <pc:sldMk cId="1593920805" sldId="262"/>
            <ac:spMk id="10" creationId="{4DF933DF-B900-E960-52E2-B069BA47087C}"/>
          </ac:spMkLst>
        </pc:spChg>
        <pc:spChg chg="add mod">
          <ac:chgData name="David Burgman" userId="e952a0e525baccff" providerId="LiveId" clId="{D00AE36F-61DC-46BC-8ACB-BFBECFD1E9BA}" dt="2023-12-13T01:30:27.671" v="132" actId="478"/>
          <ac:spMkLst>
            <pc:docMk/>
            <pc:sldMk cId="1593920805" sldId="262"/>
            <ac:spMk id="12" creationId="{F1613775-32F1-D4F4-3777-FE61E6841BED}"/>
          </ac:spMkLst>
        </pc:spChg>
        <pc:spChg chg="add mod">
          <ac:chgData name="David Burgman" userId="e952a0e525baccff" providerId="LiveId" clId="{D00AE36F-61DC-46BC-8ACB-BFBECFD1E9BA}" dt="2023-12-13T01:33:58.303" v="210" actId="20577"/>
          <ac:spMkLst>
            <pc:docMk/>
            <pc:sldMk cId="1593920805" sldId="262"/>
            <ac:spMk id="14" creationId="{FC8C43AB-6900-BEDE-B5AF-4C7AC2E99CF3}"/>
          </ac:spMkLst>
        </pc:spChg>
        <pc:spChg chg="add mod">
          <ac:chgData name="David Burgman" userId="e952a0e525baccff" providerId="LiveId" clId="{D00AE36F-61DC-46BC-8ACB-BFBECFD1E9BA}" dt="2023-12-13T01:34:18.581" v="214" actId="20577"/>
          <ac:spMkLst>
            <pc:docMk/>
            <pc:sldMk cId="1593920805" sldId="262"/>
            <ac:spMk id="16" creationId="{0F2E69A3-601F-8D4C-F3C7-805799ED45FD}"/>
          </ac:spMkLst>
        </pc:spChg>
        <pc:spChg chg="add mod">
          <ac:chgData name="David Burgman" userId="e952a0e525baccff" providerId="LiveId" clId="{D00AE36F-61DC-46BC-8ACB-BFBECFD1E9BA}" dt="2023-12-13T01:34:40.275" v="225" actId="20577"/>
          <ac:spMkLst>
            <pc:docMk/>
            <pc:sldMk cId="1593920805" sldId="262"/>
            <ac:spMk id="18" creationId="{B0863E06-BD20-A90C-A7A8-744DC1632B89}"/>
          </ac:spMkLst>
        </pc:spChg>
        <pc:spChg chg="add mod">
          <ac:chgData name="David Burgman" userId="e952a0e525baccff" providerId="LiveId" clId="{D00AE36F-61DC-46BC-8ACB-BFBECFD1E9BA}" dt="2023-12-13T01:30:35.703" v="137" actId="478"/>
          <ac:spMkLst>
            <pc:docMk/>
            <pc:sldMk cId="1593920805" sldId="262"/>
            <ac:spMk id="20" creationId="{2514DA59-4A75-1BA7-5652-6D9488A0A3CB}"/>
          </ac:spMkLst>
        </pc:spChg>
        <pc:spChg chg="add mod">
          <ac:chgData name="David Burgman" userId="e952a0e525baccff" providerId="LiveId" clId="{D00AE36F-61DC-46BC-8ACB-BFBECFD1E9BA}" dt="2023-12-13T01:30:37.570" v="138" actId="478"/>
          <ac:spMkLst>
            <pc:docMk/>
            <pc:sldMk cId="1593920805" sldId="262"/>
            <ac:spMk id="22" creationId="{800D3764-C747-B463-B94C-1EC099E0270E}"/>
          </ac:spMkLst>
        </pc:spChg>
        <pc:spChg chg="del">
          <ac:chgData name="David Burgman" userId="e952a0e525baccff" providerId="LiveId" clId="{D00AE36F-61DC-46BC-8ACB-BFBECFD1E9BA}" dt="2023-12-13T01:30:22.642" v="131" actId="478"/>
          <ac:spMkLst>
            <pc:docMk/>
            <pc:sldMk cId="1593920805" sldId="262"/>
            <ac:spMk id="65" creationId="{3965A28E-5CC3-459C-83AA-167F9F4CE00C}"/>
          </ac:spMkLst>
        </pc:spChg>
        <pc:spChg chg="del">
          <ac:chgData name="David Burgman" userId="e952a0e525baccff" providerId="LiveId" clId="{D00AE36F-61DC-46BC-8ACB-BFBECFD1E9BA}" dt="2023-12-13T01:30:21.059" v="130" actId="478"/>
          <ac:spMkLst>
            <pc:docMk/>
            <pc:sldMk cId="1593920805" sldId="262"/>
            <ac:spMk id="66" creationId="{2803ED57-1A43-46A8-BC98-811CA2CD7EE3}"/>
          </ac:spMkLst>
        </pc:spChg>
        <pc:spChg chg="del">
          <ac:chgData name="David Burgman" userId="e952a0e525baccff" providerId="LiveId" clId="{D00AE36F-61DC-46BC-8ACB-BFBECFD1E9BA}" dt="2023-12-13T01:30:29.840" v="133" actId="478"/>
          <ac:spMkLst>
            <pc:docMk/>
            <pc:sldMk cId="1593920805" sldId="262"/>
            <ac:spMk id="67" creationId="{5DD7E283-D713-4AC9-9B8C-608BBA10A820}"/>
          </ac:spMkLst>
        </pc:spChg>
        <pc:spChg chg="del mod">
          <ac:chgData name="David Burgman" userId="e952a0e525baccff" providerId="LiveId" clId="{D00AE36F-61DC-46BC-8ACB-BFBECFD1E9BA}" dt="2023-12-13T01:30:33.945" v="136" actId="478"/>
          <ac:spMkLst>
            <pc:docMk/>
            <pc:sldMk cId="1593920805" sldId="262"/>
            <ac:spMk id="68" creationId="{C5A9125A-B202-417F-B5CA-681093F8A950}"/>
          </ac:spMkLst>
        </pc:spChg>
        <pc:spChg chg="del">
          <ac:chgData name="David Burgman" userId="e952a0e525baccff" providerId="LiveId" clId="{D00AE36F-61DC-46BC-8ACB-BFBECFD1E9BA}" dt="2023-12-13T01:30:35.703" v="137" actId="478"/>
          <ac:spMkLst>
            <pc:docMk/>
            <pc:sldMk cId="1593920805" sldId="262"/>
            <ac:spMk id="69" creationId="{E79D8DDE-4530-4049-9A8C-A811A2C5D18A}"/>
          </ac:spMkLst>
        </pc:spChg>
        <pc:spChg chg="del">
          <ac:chgData name="David Burgman" userId="e952a0e525baccff" providerId="LiveId" clId="{D00AE36F-61DC-46BC-8ACB-BFBECFD1E9BA}" dt="2023-12-13T01:30:31.524" v="134" actId="478"/>
          <ac:spMkLst>
            <pc:docMk/>
            <pc:sldMk cId="1593920805" sldId="262"/>
            <ac:spMk id="70" creationId="{C0199418-7058-49B4-86EA-CE4B3CCD4F32}"/>
          </ac:spMkLst>
        </pc:spChg>
        <pc:spChg chg="del">
          <ac:chgData name="David Burgman" userId="e952a0e525baccff" providerId="LiveId" clId="{D00AE36F-61DC-46BC-8ACB-BFBECFD1E9BA}" dt="2023-12-13T01:30:37.570" v="138" actId="478"/>
          <ac:spMkLst>
            <pc:docMk/>
            <pc:sldMk cId="1593920805" sldId="262"/>
            <ac:spMk id="71" creationId="{8B815D0D-0225-4E87-A49A-44A085054872}"/>
          </ac:spMkLst>
        </pc:spChg>
      </pc:sldChg>
      <pc:sldChg chg="addSp delSp modSp mod">
        <pc:chgData name="David Burgman" userId="e952a0e525baccff" providerId="LiveId" clId="{D00AE36F-61DC-46BC-8ACB-BFBECFD1E9BA}" dt="2023-12-13T01:51:18.465" v="332" actId="1076"/>
        <pc:sldMkLst>
          <pc:docMk/>
          <pc:sldMk cId="627911590" sldId="263"/>
        </pc:sldMkLst>
        <pc:spChg chg="mod">
          <ac:chgData name="David Burgman" userId="e952a0e525baccff" providerId="LiveId" clId="{D00AE36F-61DC-46BC-8ACB-BFBECFD1E9BA}" dt="2023-12-13T01:31:33.236" v="154" actId="20577"/>
          <ac:spMkLst>
            <pc:docMk/>
            <pc:sldMk cId="627911590" sldId="263"/>
            <ac:spMk id="2" creationId="{7291CFAB-A735-4A31-A51D-42FE1F5E94E0}"/>
          </ac:spMkLst>
        </pc:spChg>
        <pc:spChg chg="mod">
          <ac:chgData name="David Burgman" userId="e952a0e525baccff" providerId="LiveId" clId="{D00AE36F-61DC-46BC-8ACB-BFBECFD1E9BA}" dt="2023-12-13T01:31:52.834" v="156" actId="207"/>
          <ac:spMkLst>
            <pc:docMk/>
            <pc:sldMk cId="627911590" sldId="263"/>
            <ac:spMk id="4" creationId="{8421587F-8DFD-4A31-9931-8A346A92D87A}"/>
          </ac:spMkLst>
        </pc:spChg>
        <pc:spChg chg="add del mod">
          <ac:chgData name="David Burgman" userId="e952a0e525baccff" providerId="LiveId" clId="{D00AE36F-61DC-46BC-8ACB-BFBECFD1E9BA}" dt="2023-12-13T01:32:21.523" v="165" actId="478"/>
          <ac:spMkLst>
            <pc:docMk/>
            <pc:sldMk cId="627911590" sldId="263"/>
            <ac:spMk id="8" creationId="{85C58E5B-71F1-42F5-41B9-A910ABF80E04}"/>
          </ac:spMkLst>
        </pc:spChg>
        <pc:spChg chg="add del mod">
          <ac:chgData name="David Burgman" userId="e952a0e525baccff" providerId="LiveId" clId="{D00AE36F-61DC-46BC-8ACB-BFBECFD1E9BA}" dt="2023-12-13T01:50:35.517" v="319" actId="478"/>
          <ac:spMkLst>
            <pc:docMk/>
            <pc:sldMk cId="627911590" sldId="263"/>
            <ac:spMk id="10" creationId="{8B484FD8-5052-1BB2-AF4D-4133FD1FF2C0}"/>
          </ac:spMkLst>
        </pc:spChg>
        <pc:spChg chg="add mod">
          <ac:chgData name="David Burgman" userId="e952a0e525baccff" providerId="LiveId" clId="{D00AE36F-61DC-46BC-8ACB-BFBECFD1E9BA}" dt="2023-12-13T01:51:18.465" v="332" actId="1076"/>
          <ac:spMkLst>
            <pc:docMk/>
            <pc:sldMk cId="627911590" sldId="263"/>
            <ac:spMk id="12" creationId="{B186DC86-F91D-82A0-4AF3-189E4FA5BD4D}"/>
          </ac:spMkLst>
        </pc:spChg>
        <pc:spChg chg="add mod">
          <ac:chgData name="David Burgman" userId="e952a0e525baccff" providerId="LiveId" clId="{D00AE36F-61DC-46BC-8ACB-BFBECFD1E9BA}" dt="2023-12-13T01:51:15.976" v="331" actId="1076"/>
          <ac:spMkLst>
            <pc:docMk/>
            <pc:sldMk cId="627911590" sldId="263"/>
            <ac:spMk id="14" creationId="{965B895D-F79C-ED63-7197-F129175ED59D}"/>
          </ac:spMkLst>
        </pc:spChg>
        <pc:spChg chg="add del mod">
          <ac:chgData name="David Burgman" userId="e952a0e525baccff" providerId="LiveId" clId="{D00AE36F-61DC-46BC-8ACB-BFBECFD1E9BA}" dt="2023-12-13T01:50:50.252" v="326" actId="478"/>
          <ac:spMkLst>
            <pc:docMk/>
            <pc:sldMk cId="627911590" sldId="263"/>
            <ac:spMk id="16" creationId="{CAB0B47F-39F3-01E1-313A-622773A99FB3}"/>
          </ac:spMkLst>
        </pc:spChg>
        <pc:spChg chg="add del mod">
          <ac:chgData name="David Burgman" userId="e952a0e525baccff" providerId="LiveId" clId="{D00AE36F-61DC-46BC-8ACB-BFBECFD1E9BA}" dt="2023-12-13T01:50:42.419" v="321" actId="478"/>
          <ac:spMkLst>
            <pc:docMk/>
            <pc:sldMk cId="627911590" sldId="263"/>
            <ac:spMk id="18" creationId="{D8A72FD2-C4B1-F2CA-A06F-E777FE912D1E}"/>
          </ac:spMkLst>
        </pc:spChg>
        <pc:spChg chg="add del mod">
          <ac:chgData name="David Burgman" userId="e952a0e525baccff" providerId="LiveId" clId="{D00AE36F-61DC-46BC-8ACB-BFBECFD1E9BA}" dt="2023-12-13T01:50:15.467" v="312"/>
          <ac:spMkLst>
            <pc:docMk/>
            <pc:sldMk cId="627911590" sldId="263"/>
            <ac:spMk id="19" creationId="{01650BB5-8E93-F6FB-9297-0C605E0BE429}"/>
          </ac:spMkLst>
        </pc:spChg>
        <pc:spChg chg="add del">
          <ac:chgData name="David Burgman" userId="e952a0e525baccff" providerId="LiveId" clId="{D00AE36F-61DC-46BC-8ACB-BFBECFD1E9BA}" dt="2023-12-13T01:50:19.363" v="314"/>
          <ac:spMkLst>
            <pc:docMk/>
            <pc:sldMk cId="627911590" sldId="263"/>
            <ac:spMk id="20" creationId="{31AD2372-0F00-338E-68BA-D991CD2DFE9A}"/>
          </ac:spMkLst>
        </pc:spChg>
        <pc:spChg chg="del">
          <ac:chgData name="David Burgman" userId="e952a0e525baccff" providerId="LiveId" clId="{D00AE36F-61DC-46BC-8ACB-BFBECFD1E9BA}" dt="2023-12-13T01:32:23.859" v="166" actId="478"/>
          <ac:spMkLst>
            <pc:docMk/>
            <pc:sldMk cId="627911590" sldId="263"/>
            <ac:spMk id="22" creationId="{90EE4EC2-315F-4BCE-91FD-64A3D3AF94D2}"/>
          </ac:spMkLst>
        </pc:spChg>
        <pc:spChg chg="mod">
          <ac:chgData name="David Burgman" userId="e952a0e525baccff" providerId="LiveId" clId="{D00AE36F-61DC-46BC-8ACB-BFBECFD1E9BA}" dt="2023-12-13T01:32:04.041" v="163" actId="20577"/>
          <ac:spMkLst>
            <pc:docMk/>
            <pc:sldMk cId="627911590" sldId="263"/>
            <ac:spMk id="23" creationId="{41BDD77E-A892-4E87-9B6D-EF78B0038A44}"/>
          </ac:spMkLst>
        </pc:spChg>
        <pc:spChg chg="del">
          <ac:chgData name="David Burgman" userId="e952a0e525baccff" providerId="LiveId" clId="{D00AE36F-61DC-46BC-8ACB-BFBECFD1E9BA}" dt="2023-12-13T01:32:20.758" v="164" actId="478"/>
          <ac:spMkLst>
            <pc:docMk/>
            <pc:sldMk cId="627911590" sldId="263"/>
            <ac:spMk id="24" creationId="{4F05CFBF-1A7F-4C99-9321-EF2EF7BEF771}"/>
          </ac:spMkLst>
        </pc:spChg>
        <pc:spChg chg="del">
          <ac:chgData name="David Burgman" userId="e952a0e525baccff" providerId="LiveId" clId="{D00AE36F-61DC-46BC-8ACB-BFBECFD1E9BA}" dt="2023-12-13T01:32:52.203" v="168" actId="478"/>
          <ac:spMkLst>
            <pc:docMk/>
            <pc:sldMk cId="627911590" sldId="263"/>
            <ac:spMk id="25" creationId="{A8113FBA-9114-48D1-A189-9A1B7ABCF38A}"/>
          </ac:spMkLst>
        </pc:spChg>
        <pc:spChg chg="del">
          <ac:chgData name="David Burgman" userId="e952a0e525baccff" providerId="LiveId" clId="{D00AE36F-61DC-46BC-8ACB-BFBECFD1E9BA}" dt="2023-12-13T01:32:57.359" v="170" actId="478"/>
          <ac:spMkLst>
            <pc:docMk/>
            <pc:sldMk cId="627911590" sldId="263"/>
            <ac:spMk id="26" creationId="{E6AB6387-E6AE-46CB-8500-4F11FA6B44BA}"/>
          </ac:spMkLst>
        </pc:spChg>
        <pc:spChg chg="del">
          <ac:chgData name="David Burgman" userId="e952a0e525baccff" providerId="LiveId" clId="{D00AE36F-61DC-46BC-8ACB-BFBECFD1E9BA}" dt="2023-12-13T01:32:49.922" v="167" actId="478"/>
          <ac:spMkLst>
            <pc:docMk/>
            <pc:sldMk cId="627911590" sldId="263"/>
            <ac:spMk id="27" creationId="{8385ECC2-8A21-4825-96AB-97E7C4FB9A1A}"/>
          </ac:spMkLst>
        </pc:spChg>
        <pc:spChg chg="del">
          <ac:chgData name="David Burgman" userId="e952a0e525baccff" providerId="LiveId" clId="{D00AE36F-61DC-46BC-8ACB-BFBECFD1E9BA}" dt="2023-12-13T01:32:54.583" v="169" actId="478"/>
          <ac:spMkLst>
            <pc:docMk/>
            <pc:sldMk cId="627911590" sldId="263"/>
            <ac:spMk id="28" creationId="{9BB8B2E0-57A3-43A4-859A-28669F14F8FE}"/>
          </ac:spMkLst>
        </pc:spChg>
        <pc:picChg chg="add mod">
          <ac:chgData name="David Burgman" userId="e952a0e525baccff" providerId="LiveId" clId="{D00AE36F-61DC-46BC-8ACB-BFBECFD1E9BA}" dt="2023-12-13T01:51:10.755" v="330" actId="1076"/>
          <ac:picMkLst>
            <pc:docMk/>
            <pc:sldMk cId="627911590" sldId="263"/>
            <ac:picMk id="21" creationId="{9B374B39-7955-85D0-3F40-B92E606AC086}"/>
          </ac:picMkLst>
        </pc:picChg>
      </pc:sldChg>
      <pc:sldChg chg="addSp delSp modSp mod">
        <pc:chgData name="David Burgman" userId="e952a0e525baccff" providerId="LiveId" clId="{D00AE36F-61DC-46BC-8ACB-BFBECFD1E9BA}" dt="2023-12-13T01:56:04.008" v="354" actId="20577"/>
        <pc:sldMkLst>
          <pc:docMk/>
          <pc:sldMk cId="1346372204" sldId="264"/>
        </pc:sldMkLst>
        <pc:spChg chg="mod">
          <ac:chgData name="David Burgman" userId="e952a0e525baccff" providerId="LiveId" clId="{D00AE36F-61DC-46BC-8ACB-BFBECFD1E9BA}" dt="2023-12-13T01:54:57.056" v="348" actId="20577"/>
          <ac:spMkLst>
            <pc:docMk/>
            <pc:sldMk cId="1346372204" sldId="264"/>
            <ac:spMk id="2" creationId="{537E1C88-627C-4655-A4FB-0BB02EDB078A}"/>
          </ac:spMkLst>
        </pc:spChg>
        <pc:spChg chg="del">
          <ac:chgData name="David Burgman" userId="e952a0e525baccff" providerId="LiveId" clId="{D00AE36F-61DC-46BC-8ACB-BFBECFD1E9BA}" dt="2023-12-13T01:55:04.965" v="349" actId="478"/>
          <ac:spMkLst>
            <pc:docMk/>
            <pc:sldMk cId="1346372204" sldId="264"/>
            <ac:spMk id="3" creationId="{033634FE-ADF0-4BC3-A0A9-447EA9DD096B}"/>
          </ac:spMkLst>
        </pc:spChg>
        <pc:spChg chg="add mod">
          <ac:chgData name="David Burgman" userId="e952a0e525baccff" providerId="LiveId" clId="{D00AE36F-61DC-46BC-8ACB-BFBECFD1E9BA}" dt="2023-12-13T01:56:04.008" v="354" actId="20577"/>
          <ac:spMkLst>
            <pc:docMk/>
            <pc:sldMk cId="1346372204" sldId="264"/>
            <ac:spMk id="8" creationId="{9EB18869-EA4A-0E84-0A80-F09C7B89B4D6}"/>
          </ac:spMkLst>
        </pc:spChg>
      </pc:sldChg>
      <pc:sldChg chg="del">
        <pc:chgData name="David Burgman" userId="e952a0e525baccff" providerId="LiveId" clId="{D00AE36F-61DC-46BC-8ACB-BFBECFD1E9BA}" dt="2023-12-13T02:01:31.741" v="590" actId="2696"/>
        <pc:sldMkLst>
          <pc:docMk/>
          <pc:sldMk cId="4151694508" sldId="268"/>
        </pc:sldMkLst>
      </pc:sldChg>
      <pc:sldChg chg="del">
        <pc:chgData name="David Burgman" userId="e952a0e525baccff" providerId="LiveId" clId="{D00AE36F-61DC-46BC-8ACB-BFBECFD1E9BA}" dt="2023-12-13T02:01:31.741" v="590" actId="2696"/>
        <pc:sldMkLst>
          <pc:docMk/>
          <pc:sldMk cId="1386261083" sldId="272"/>
        </pc:sldMkLst>
      </pc:sldChg>
      <pc:sldChg chg="del">
        <pc:chgData name="David Burgman" userId="e952a0e525baccff" providerId="LiveId" clId="{D00AE36F-61DC-46BC-8ACB-BFBECFD1E9BA}" dt="2023-12-13T02:01:31.741" v="590" actId="2696"/>
        <pc:sldMkLst>
          <pc:docMk/>
          <pc:sldMk cId="2369402306" sldId="273"/>
        </pc:sldMkLst>
      </pc:sldChg>
      <pc:sldChg chg="del">
        <pc:chgData name="David Burgman" userId="e952a0e525baccff" providerId="LiveId" clId="{D00AE36F-61DC-46BC-8ACB-BFBECFD1E9BA}" dt="2023-12-13T02:01:31.741" v="590" actId="2696"/>
        <pc:sldMkLst>
          <pc:docMk/>
          <pc:sldMk cId="920173932" sldId="275"/>
        </pc:sldMkLst>
      </pc:sldChg>
      <pc:sldChg chg="del">
        <pc:chgData name="David Burgman" userId="e952a0e525baccff" providerId="LiveId" clId="{D00AE36F-61DC-46BC-8ACB-BFBECFD1E9BA}" dt="2023-12-13T02:01:31.741" v="590" actId="2696"/>
        <pc:sldMkLst>
          <pc:docMk/>
          <pc:sldMk cId="2436493926" sldId="276"/>
        </pc:sldMkLst>
      </pc:sldChg>
      <pc:sldChg chg="modSp mod">
        <pc:chgData name="David Burgman" userId="e952a0e525baccff" providerId="LiveId" clId="{D00AE36F-61DC-46BC-8ACB-BFBECFD1E9BA}" dt="2023-12-13T01:21:15.837" v="10" actId="207"/>
        <pc:sldMkLst>
          <pc:docMk/>
          <pc:sldMk cId="2243494996" sldId="277"/>
        </pc:sldMkLst>
        <pc:spChg chg="mod">
          <ac:chgData name="David Burgman" userId="e952a0e525baccff" providerId="LiveId" clId="{D00AE36F-61DC-46BC-8ACB-BFBECFD1E9BA}" dt="2023-12-13T01:20:21.817" v="7" actId="20577"/>
          <ac:spMkLst>
            <pc:docMk/>
            <pc:sldMk cId="2243494996" sldId="277"/>
            <ac:spMk id="2" creationId="{6719F29B-F233-48AF-8261-F33A4E079E3E}"/>
          </ac:spMkLst>
        </pc:spChg>
        <pc:spChg chg="mod">
          <ac:chgData name="David Burgman" userId="e952a0e525baccff" providerId="LiveId" clId="{D00AE36F-61DC-46BC-8ACB-BFBECFD1E9BA}" dt="2023-12-13T01:21:15.837" v="10" actId="207"/>
          <ac:spMkLst>
            <pc:docMk/>
            <pc:sldMk cId="2243494996" sldId="277"/>
            <ac:spMk id="3" creationId="{35E3EA69-4E0E-41BD-8095-A124225A2647}"/>
          </ac:spMkLst>
        </pc:spChg>
      </pc:sldChg>
      <pc:sldChg chg="del">
        <pc:chgData name="David Burgman" userId="e952a0e525baccff" providerId="LiveId" clId="{D00AE36F-61DC-46BC-8ACB-BFBECFD1E9BA}" dt="2023-12-13T02:10:44.862" v="1019" actId="2696"/>
        <pc:sldMkLst>
          <pc:docMk/>
          <pc:sldMk cId="2069393026" sldId="278"/>
        </pc:sldMkLst>
      </pc:sldChg>
      <pc:sldChg chg="del">
        <pc:chgData name="David Burgman" userId="e952a0e525baccff" providerId="LiveId" clId="{D00AE36F-61DC-46BC-8ACB-BFBECFD1E9BA}" dt="2023-12-13T02:01:31.741" v="590" actId="2696"/>
        <pc:sldMkLst>
          <pc:docMk/>
          <pc:sldMk cId="4252466045" sldId="279"/>
        </pc:sldMkLst>
      </pc:sldChg>
      <pc:sldChg chg="del">
        <pc:chgData name="David Burgman" userId="e952a0e525baccff" providerId="LiveId" clId="{D00AE36F-61DC-46BC-8ACB-BFBECFD1E9BA}" dt="2023-12-13T02:01:31.741" v="590" actId="2696"/>
        <pc:sldMkLst>
          <pc:docMk/>
          <pc:sldMk cId="3721975002" sldId="282"/>
        </pc:sldMkLst>
      </pc:sldChg>
      <pc:sldChg chg="addSp delSp modSp mod">
        <pc:chgData name="David Burgman" userId="e952a0e525baccff" providerId="LiveId" clId="{D00AE36F-61DC-46BC-8ACB-BFBECFD1E9BA}" dt="2023-12-13T01:39:09.448" v="310" actId="20577"/>
        <pc:sldMkLst>
          <pc:docMk/>
          <pc:sldMk cId="1418789964" sldId="286"/>
        </pc:sldMkLst>
        <pc:spChg chg="mod">
          <ac:chgData name="David Burgman" userId="e952a0e525baccff" providerId="LiveId" clId="{D00AE36F-61DC-46BC-8ACB-BFBECFD1E9BA}" dt="2023-12-13T01:26:20.923" v="52" actId="20577"/>
          <ac:spMkLst>
            <pc:docMk/>
            <pc:sldMk cId="1418789964" sldId="286"/>
            <ac:spMk id="2" creationId="{67708C79-A4AC-4B5D-92DF-600737E4D11A}"/>
          </ac:spMkLst>
        </pc:spChg>
        <pc:spChg chg="mod">
          <ac:chgData name="David Burgman" userId="e952a0e525baccff" providerId="LiveId" clId="{D00AE36F-61DC-46BC-8ACB-BFBECFD1E9BA}" dt="2023-12-13T01:21:54.867" v="28" actId="20577"/>
          <ac:spMkLst>
            <pc:docMk/>
            <pc:sldMk cId="1418789964" sldId="286"/>
            <ac:spMk id="4" creationId="{BABB466A-6DA0-4EE9-9405-F74957757BA9}"/>
          </ac:spMkLst>
        </pc:spChg>
        <pc:spChg chg="del">
          <ac:chgData name="David Burgman" userId="e952a0e525baccff" providerId="LiveId" clId="{D00AE36F-61DC-46BC-8ACB-BFBECFD1E9BA}" dt="2023-12-13T01:22:07.047" v="35" actId="478"/>
          <ac:spMkLst>
            <pc:docMk/>
            <pc:sldMk cId="1418789964" sldId="286"/>
            <ac:spMk id="5" creationId="{1A129DD3-8F5E-43F6-9716-7C33D00A50F8}"/>
          </ac:spMkLst>
        </pc:spChg>
        <pc:spChg chg="del">
          <ac:chgData name="David Burgman" userId="e952a0e525baccff" providerId="LiveId" clId="{D00AE36F-61DC-46BC-8ACB-BFBECFD1E9BA}" dt="2023-12-13T01:22:04.717" v="34" actId="478"/>
          <ac:spMkLst>
            <pc:docMk/>
            <pc:sldMk cId="1418789964" sldId="286"/>
            <ac:spMk id="6" creationId="{EFF9651D-8E27-4952-804A-2D2C0A55A0F8}"/>
          </ac:spMkLst>
        </pc:spChg>
        <pc:spChg chg="add mod">
          <ac:chgData name="David Burgman" userId="e952a0e525baccff" providerId="LiveId" clId="{D00AE36F-61DC-46BC-8ACB-BFBECFD1E9BA}" dt="2023-12-13T01:27:21.161" v="66" actId="313"/>
          <ac:spMkLst>
            <pc:docMk/>
            <pc:sldMk cId="1418789964" sldId="286"/>
            <ac:spMk id="7" creationId="{0E8D52FB-221D-CBD5-2E5F-E513E94B0318}"/>
          </ac:spMkLst>
        </pc:spChg>
        <pc:spChg chg="add mod">
          <ac:chgData name="David Burgman" userId="e952a0e525baccff" providerId="LiveId" clId="{D00AE36F-61DC-46BC-8ACB-BFBECFD1E9BA}" dt="2023-12-13T01:28:26.306" v="88" actId="20577"/>
          <ac:spMkLst>
            <pc:docMk/>
            <pc:sldMk cId="1418789964" sldId="286"/>
            <ac:spMk id="12" creationId="{F8CACD36-72F1-6032-F260-1190C1334B3C}"/>
          </ac:spMkLst>
        </pc:spChg>
        <pc:spChg chg="add mod">
          <ac:chgData name="David Burgman" userId="e952a0e525baccff" providerId="LiveId" clId="{D00AE36F-61DC-46BC-8ACB-BFBECFD1E9BA}" dt="2023-12-13T01:22:09.688" v="36" actId="478"/>
          <ac:spMkLst>
            <pc:docMk/>
            <pc:sldMk cId="1418789964" sldId="286"/>
            <ac:spMk id="14" creationId="{B7220395-DD13-2317-B438-52E358982100}"/>
          </ac:spMkLst>
        </pc:spChg>
        <pc:spChg chg="add mod">
          <ac:chgData name="David Burgman" userId="e952a0e525baccff" providerId="LiveId" clId="{D00AE36F-61DC-46BC-8ACB-BFBECFD1E9BA}" dt="2023-12-13T01:22:10.717" v="37" actId="478"/>
          <ac:spMkLst>
            <pc:docMk/>
            <pc:sldMk cId="1418789964" sldId="286"/>
            <ac:spMk id="16" creationId="{6F56917B-A070-5DF5-139F-B1475BFABFDF}"/>
          </ac:spMkLst>
        </pc:spChg>
        <pc:spChg chg="del">
          <ac:chgData name="David Burgman" userId="e952a0e525baccff" providerId="LiveId" clId="{D00AE36F-61DC-46BC-8ACB-BFBECFD1E9BA}" dt="2023-12-13T01:22:19.425" v="40" actId="478"/>
          <ac:spMkLst>
            <pc:docMk/>
            <pc:sldMk cId="1418789964" sldId="286"/>
            <ac:spMk id="17" creationId="{D3928F89-1741-4079-8DFF-2009EF9B9931}"/>
          </ac:spMkLst>
        </pc:spChg>
        <pc:spChg chg="add mod">
          <ac:chgData name="David Burgman" userId="e952a0e525baccff" providerId="LiveId" clId="{D00AE36F-61DC-46BC-8ACB-BFBECFD1E9BA}" dt="2023-12-13T01:22:13.968" v="38" actId="478"/>
          <ac:spMkLst>
            <pc:docMk/>
            <pc:sldMk cId="1418789964" sldId="286"/>
            <ac:spMk id="19" creationId="{44159F27-B8F6-D01A-3E9D-A26EAC94D1AF}"/>
          </ac:spMkLst>
        </pc:spChg>
        <pc:spChg chg="add mod">
          <ac:chgData name="David Burgman" userId="e952a0e525baccff" providerId="LiveId" clId="{D00AE36F-61DC-46BC-8ACB-BFBECFD1E9BA}" dt="2023-12-13T01:26:33.825" v="53"/>
          <ac:spMkLst>
            <pc:docMk/>
            <pc:sldMk cId="1418789964" sldId="286"/>
            <ac:spMk id="21" creationId="{0B7CC735-68BD-88BC-9EE8-999DBE24431C}"/>
          </ac:spMkLst>
        </pc:spChg>
        <pc:spChg chg="add mod">
          <ac:chgData name="David Burgman" userId="e952a0e525baccff" providerId="LiveId" clId="{D00AE36F-61DC-46BC-8ACB-BFBECFD1E9BA}" dt="2023-12-13T01:23:30.236" v="42"/>
          <ac:spMkLst>
            <pc:docMk/>
            <pc:sldMk cId="1418789964" sldId="286"/>
            <ac:spMk id="23" creationId="{B51453FC-1483-109D-E3E6-9F3847C8641D}"/>
          </ac:spMkLst>
        </pc:spChg>
        <pc:spChg chg="add mod">
          <ac:chgData name="David Burgman" userId="e952a0e525baccff" providerId="LiveId" clId="{D00AE36F-61DC-46BC-8ACB-BFBECFD1E9BA}" dt="2023-12-13T01:39:09.448" v="310" actId="20577"/>
          <ac:spMkLst>
            <pc:docMk/>
            <pc:sldMk cId="1418789964" sldId="286"/>
            <ac:spMk id="25" creationId="{08976979-100C-524D-9B29-757AC092E570}"/>
          </ac:spMkLst>
        </pc:spChg>
        <pc:spChg chg="del">
          <ac:chgData name="David Burgman" userId="e952a0e525baccff" providerId="LiveId" clId="{D00AE36F-61DC-46BC-8ACB-BFBECFD1E9BA}" dt="2023-12-13T01:22:10.717" v="37" actId="478"/>
          <ac:spMkLst>
            <pc:docMk/>
            <pc:sldMk cId="1418789964" sldId="286"/>
            <ac:spMk id="26" creationId="{BB8742E0-C216-468F-8B77-C0F53FD25808}"/>
          </ac:spMkLst>
        </pc:spChg>
        <pc:spChg chg="del">
          <ac:chgData name="David Burgman" userId="e952a0e525baccff" providerId="LiveId" clId="{D00AE36F-61DC-46BC-8ACB-BFBECFD1E9BA}" dt="2023-12-13T01:22:09.688" v="36" actId="478"/>
          <ac:spMkLst>
            <pc:docMk/>
            <pc:sldMk cId="1418789964" sldId="286"/>
            <ac:spMk id="27" creationId="{430EFC93-5195-49E7-91E1-75A347D5E41B}"/>
          </ac:spMkLst>
        </pc:spChg>
        <pc:spChg chg="del">
          <ac:chgData name="David Burgman" userId="e952a0e525baccff" providerId="LiveId" clId="{D00AE36F-61DC-46BC-8ACB-BFBECFD1E9BA}" dt="2023-12-13T01:22:15.835" v="39" actId="478"/>
          <ac:spMkLst>
            <pc:docMk/>
            <pc:sldMk cId="1418789964" sldId="286"/>
            <ac:spMk id="28" creationId="{8364155F-C202-4D9C-8682-0AAAE7595599}"/>
          </ac:spMkLst>
        </pc:spChg>
        <pc:spChg chg="mod">
          <ac:chgData name="David Burgman" userId="e952a0e525baccff" providerId="LiveId" clId="{D00AE36F-61DC-46BC-8ACB-BFBECFD1E9BA}" dt="2023-12-13T01:21:58.200" v="33" actId="20577"/>
          <ac:spMkLst>
            <pc:docMk/>
            <pc:sldMk cId="1418789964" sldId="286"/>
            <ac:spMk id="29" creationId="{4E9F7C96-64EE-4251-8329-BA0DE2E3AC69}"/>
          </ac:spMkLst>
        </pc:spChg>
        <pc:spChg chg="del">
          <ac:chgData name="David Burgman" userId="e952a0e525baccff" providerId="LiveId" clId="{D00AE36F-61DC-46BC-8ACB-BFBECFD1E9BA}" dt="2023-12-13T01:22:13.968" v="38" actId="478"/>
          <ac:spMkLst>
            <pc:docMk/>
            <pc:sldMk cId="1418789964" sldId="286"/>
            <ac:spMk id="30" creationId="{0FC4960F-BEF7-4EA7-8F63-B36D60AE5B60}"/>
          </ac:spMkLst>
        </pc:spChg>
        <pc:spChg chg="del">
          <ac:chgData name="David Burgman" userId="e952a0e525baccff" providerId="LiveId" clId="{D00AE36F-61DC-46BC-8ACB-BFBECFD1E9BA}" dt="2023-12-13T01:22:25.509" v="41" actId="478"/>
          <ac:spMkLst>
            <pc:docMk/>
            <pc:sldMk cId="1418789964" sldId="286"/>
            <ac:spMk id="31" creationId="{8E3EA43D-68CC-4A91-9A23-A95AB9E8E360}"/>
          </ac:spMkLst>
        </pc:spChg>
      </pc:sldChg>
      <pc:sldChg chg="del">
        <pc:chgData name="David Burgman" userId="e952a0e525baccff" providerId="LiveId" clId="{D00AE36F-61DC-46BC-8ACB-BFBECFD1E9BA}" dt="2023-12-13T02:01:31.741" v="590" actId="2696"/>
        <pc:sldMkLst>
          <pc:docMk/>
          <pc:sldMk cId="1672070576" sldId="287"/>
        </pc:sldMkLst>
      </pc:sldChg>
      <pc:sldChg chg="del">
        <pc:chgData name="David Burgman" userId="e952a0e525baccff" providerId="LiveId" clId="{D00AE36F-61DC-46BC-8ACB-BFBECFD1E9BA}" dt="2023-12-13T02:01:31.741" v="590" actId="2696"/>
        <pc:sldMkLst>
          <pc:docMk/>
          <pc:sldMk cId="2752798190" sldId="288"/>
        </pc:sldMkLst>
      </pc:sldChg>
      <pc:sldChg chg="del">
        <pc:chgData name="David Burgman" userId="e952a0e525baccff" providerId="LiveId" clId="{D00AE36F-61DC-46BC-8ACB-BFBECFD1E9BA}" dt="2023-12-13T02:01:31.741" v="590" actId="2696"/>
        <pc:sldMkLst>
          <pc:docMk/>
          <pc:sldMk cId="3060063078" sldId="289"/>
        </pc:sldMkLst>
      </pc:sldChg>
      <pc:sldChg chg="addSp delSp modSp add mod">
        <pc:chgData name="David Burgman" userId="e952a0e525baccff" providerId="LiveId" clId="{D00AE36F-61DC-46BC-8ACB-BFBECFD1E9BA}" dt="2023-12-13T01:38:10.376" v="300" actId="20577"/>
        <pc:sldMkLst>
          <pc:docMk/>
          <pc:sldMk cId="4180491141" sldId="290"/>
        </pc:sldMkLst>
        <pc:spChg chg="del mod">
          <ac:chgData name="David Burgman" userId="e952a0e525baccff" providerId="LiveId" clId="{D00AE36F-61DC-46BC-8ACB-BFBECFD1E9BA}" dt="2023-12-13T01:38:00.495" v="292" actId="478"/>
          <ac:spMkLst>
            <pc:docMk/>
            <pc:sldMk cId="4180491141" sldId="290"/>
            <ac:spMk id="2" creationId="{75031FE9-9059-4FE8-B4AC-9771F23A1B89}"/>
          </ac:spMkLst>
        </pc:spChg>
        <pc:spChg chg="del">
          <ac:chgData name="David Burgman" userId="e952a0e525baccff" providerId="LiveId" clId="{D00AE36F-61DC-46BC-8ACB-BFBECFD1E9BA}" dt="2023-12-13T01:30:17.342" v="129" actId="478"/>
          <ac:spMkLst>
            <pc:docMk/>
            <pc:sldMk cId="4180491141" sldId="290"/>
            <ac:spMk id="3" creationId="{D4A2EB3F-4D60-451F-8F45-7D6654D2FCD9}"/>
          </ac:spMkLst>
        </pc:spChg>
        <pc:spChg chg="add mod">
          <ac:chgData name="David Burgman" userId="e952a0e525baccff" providerId="LiveId" clId="{D00AE36F-61DC-46BC-8ACB-BFBECFD1E9BA}" dt="2023-12-13T01:35:36.761" v="236" actId="20577"/>
          <ac:spMkLst>
            <pc:docMk/>
            <pc:sldMk cId="4180491141" sldId="290"/>
            <ac:spMk id="8" creationId="{128DDA6A-A908-530C-8215-F23AA60DCC62}"/>
          </ac:spMkLst>
        </pc:spChg>
        <pc:spChg chg="add mod">
          <ac:chgData name="David Burgman" userId="e952a0e525baccff" providerId="LiveId" clId="{D00AE36F-61DC-46BC-8ACB-BFBECFD1E9BA}" dt="2023-12-13T01:36:00.599" v="252" actId="20577"/>
          <ac:spMkLst>
            <pc:docMk/>
            <pc:sldMk cId="4180491141" sldId="290"/>
            <ac:spMk id="10" creationId="{4F8595D7-5964-8C48-C560-76FB74F4CED5}"/>
          </ac:spMkLst>
        </pc:spChg>
        <pc:spChg chg="add del mod">
          <ac:chgData name="David Burgman" userId="e952a0e525baccff" providerId="LiveId" clId="{D00AE36F-61DC-46BC-8ACB-BFBECFD1E9BA}" dt="2023-12-13T01:37:29.709" v="276" actId="20577"/>
          <ac:spMkLst>
            <pc:docMk/>
            <pc:sldMk cId="4180491141" sldId="290"/>
            <ac:spMk id="12" creationId="{B60924EE-73D9-038F-C894-973A02763877}"/>
          </ac:spMkLst>
        </pc:spChg>
        <pc:spChg chg="add mod">
          <ac:chgData name="David Burgman" userId="e952a0e525baccff" providerId="LiveId" clId="{D00AE36F-61DC-46BC-8ACB-BFBECFD1E9BA}" dt="2023-12-13T01:36:42.380" v="269" actId="20577"/>
          <ac:spMkLst>
            <pc:docMk/>
            <pc:sldMk cId="4180491141" sldId="290"/>
            <ac:spMk id="14" creationId="{1DEEBAAC-55A5-A95E-78F1-3E2DAEC4984D}"/>
          </ac:spMkLst>
        </pc:spChg>
        <pc:spChg chg="add mod">
          <ac:chgData name="David Burgman" userId="e952a0e525baccff" providerId="LiveId" clId="{D00AE36F-61DC-46BC-8ACB-BFBECFD1E9BA}" dt="2023-12-13T01:30:09.869" v="125" actId="478"/>
          <ac:spMkLst>
            <pc:docMk/>
            <pc:sldMk cId="4180491141" sldId="290"/>
            <ac:spMk id="16" creationId="{5A52FB53-0730-CD60-C1E4-6B882A68CD13}"/>
          </ac:spMkLst>
        </pc:spChg>
        <pc:spChg chg="add mod">
          <ac:chgData name="David Burgman" userId="e952a0e525baccff" providerId="LiveId" clId="{D00AE36F-61DC-46BC-8ACB-BFBECFD1E9BA}" dt="2023-12-13T01:30:15.415" v="128" actId="478"/>
          <ac:spMkLst>
            <pc:docMk/>
            <pc:sldMk cId="4180491141" sldId="290"/>
            <ac:spMk id="18" creationId="{33737620-324D-3CF1-C3EF-48628BADC4A1}"/>
          </ac:spMkLst>
        </pc:spChg>
        <pc:spChg chg="add mod">
          <ac:chgData name="David Burgman" userId="e952a0e525baccff" providerId="LiveId" clId="{D00AE36F-61DC-46BC-8ACB-BFBECFD1E9BA}" dt="2023-12-13T01:30:17.342" v="129" actId="478"/>
          <ac:spMkLst>
            <pc:docMk/>
            <pc:sldMk cId="4180491141" sldId="290"/>
            <ac:spMk id="20" creationId="{A80661AA-A3CE-65F7-CA05-660F4C83DBF0}"/>
          </ac:spMkLst>
        </pc:spChg>
        <pc:spChg chg="add mod">
          <ac:chgData name="David Burgman" userId="e952a0e525baccff" providerId="LiveId" clId="{D00AE36F-61DC-46BC-8ACB-BFBECFD1E9BA}" dt="2023-12-13T01:35:25.488" v="226" actId="478"/>
          <ac:spMkLst>
            <pc:docMk/>
            <pc:sldMk cId="4180491141" sldId="290"/>
            <ac:spMk id="22" creationId="{63C5273B-6312-E205-9E01-232929EA644F}"/>
          </ac:spMkLst>
        </pc:spChg>
        <pc:spChg chg="add del mod">
          <ac:chgData name="David Burgman" userId="e952a0e525baccff" providerId="LiveId" clId="{D00AE36F-61DC-46BC-8ACB-BFBECFD1E9BA}" dt="2023-12-13T01:38:04.935" v="295" actId="478"/>
          <ac:spMkLst>
            <pc:docMk/>
            <pc:sldMk cId="4180491141" sldId="290"/>
            <ac:spMk id="24" creationId="{845CBBF1-CB54-239B-4FFF-7F26D883E193}"/>
          </ac:spMkLst>
        </pc:spChg>
        <pc:spChg chg="add mod">
          <ac:chgData name="David Burgman" userId="e952a0e525baccff" providerId="LiveId" clId="{D00AE36F-61DC-46BC-8ACB-BFBECFD1E9BA}" dt="2023-12-13T01:38:10.376" v="300" actId="20577"/>
          <ac:spMkLst>
            <pc:docMk/>
            <pc:sldMk cId="4180491141" sldId="290"/>
            <ac:spMk id="25" creationId="{0BF23076-8D87-1A39-8C7D-3B507B165C3C}"/>
          </ac:spMkLst>
        </pc:spChg>
        <pc:spChg chg="del">
          <ac:chgData name="David Burgman" userId="e952a0e525baccff" providerId="LiveId" clId="{D00AE36F-61DC-46BC-8ACB-BFBECFD1E9BA}" dt="2023-12-13T01:30:15.415" v="128" actId="478"/>
          <ac:spMkLst>
            <pc:docMk/>
            <pc:sldMk cId="4180491141" sldId="290"/>
            <ac:spMk id="65" creationId="{3965A28E-5CC3-459C-83AA-167F9F4CE00C}"/>
          </ac:spMkLst>
        </pc:spChg>
        <pc:spChg chg="del">
          <ac:chgData name="David Burgman" userId="e952a0e525baccff" providerId="LiveId" clId="{D00AE36F-61DC-46BC-8ACB-BFBECFD1E9BA}" dt="2023-12-13T01:30:00.098" v="120" actId="478"/>
          <ac:spMkLst>
            <pc:docMk/>
            <pc:sldMk cId="4180491141" sldId="290"/>
            <ac:spMk id="66" creationId="{2803ED57-1A43-46A8-BC98-811CA2CD7EE3}"/>
          </ac:spMkLst>
        </pc:spChg>
        <pc:spChg chg="del mod">
          <ac:chgData name="David Burgman" userId="e952a0e525baccff" providerId="LiveId" clId="{D00AE36F-61DC-46BC-8ACB-BFBECFD1E9BA}" dt="2023-12-13T01:30:03.590" v="122" actId="478"/>
          <ac:spMkLst>
            <pc:docMk/>
            <pc:sldMk cId="4180491141" sldId="290"/>
            <ac:spMk id="67" creationId="{5DD7E283-D713-4AC9-9B8C-608BBA10A820}"/>
          </ac:spMkLst>
        </pc:spChg>
        <pc:spChg chg="del">
          <ac:chgData name="David Burgman" userId="e952a0e525baccff" providerId="LiveId" clId="{D00AE36F-61DC-46BC-8ACB-BFBECFD1E9BA}" dt="2023-12-13T01:30:09.869" v="125" actId="478"/>
          <ac:spMkLst>
            <pc:docMk/>
            <pc:sldMk cId="4180491141" sldId="290"/>
            <ac:spMk id="68" creationId="{C5A9125A-B202-417F-B5CA-681093F8A950}"/>
          </ac:spMkLst>
        </pc:spChg>
        <pc:spChg chg="del">
          <ac:chgData name="David Burgman" userId="e952a0e525baccff" providerId="LiveId" clId="{D00AE36F-61DC-46BC-8ACB-BFBECFD1E9BA}" dt="2023-12-13T01:35:25.488" v="226" actId="478"/>
          <ac:spMkLst>
            <pc:docMk/>
            <pc:sldMk cId="4180491141" sldId="290"/>
            <ac:spMk id="69" creationId="{E79D8DDE-4530-4049-9A8C-A811A2C5D18A}"/>
          </ac:spMkLst>
        </pc:spChg>
        <pc:spChg chg="del">
          <ac:chgData name="David Burgman" userId="e952a0e525baccff" providerId="LiveId" clId="{D00AE36F-61DC-46BC-8ACB-BFBECFD1E9BA}" dt="2023-12-13T01:30:07.532" v="124" actId="478"/>
          <ac:spMkLst>
            <pc:docMk/>
            <pc:sldMk cId="4180491141" sldId="290"/>
            <ac:spMk id="70" creationId="{C0199418-7058-49B4-86EA-CE4B3CCD4F32}"/>
          </ac:spMkLst>
        </pc:spChg>
        <pc:spChg chg="del">
          <ac:chgData name="David Burgman" userId="e952a0e525baccff" providerId="LiveId" clId="{D00AE36F-61DC-46BC-8ACB-BFBECFD1E9BA}" dt="2023-12-13T01:30:05.866" v="123" actId="478"/>
          <ac:spMkLst>
            <pc:docMk/>
            <pc:sldMk cId="4180491141" sldId="290"/>
            <ac:spMk id="71" creationId="{8B815D0D-0225-4E87-A49A-44A085054872}"/>
          </ac:spMkLst>
        </pc:spChg>
      </pc:sldChg>
      <pc:sldChg chg="modSp add mod">
        <pc:chgData name="David Burgman" userId="e952a0e525baccff" providerId="LiveId" clId="{D00AE36F-61DC-46BC-8ACB-BFBECFD1E9BA}" dt="2023-12-13T01:52:47.831" v="335" actId="207"/>
        <pc:sldMkLst>
          <pc:docMk/>
          <pc:sldMk cId="254581295" sldId="291"/>
        </pc:sldMkLst>
        <pc:spChg chg="mod">
          <ac:chgData name="David Burgman" userId="e952a0e525baccff" providerId="LiveId" clId="{D00AE36F-61DC-46BC-8ACB-BFBECFD1E9BA}" dt="2023-12-13T01:52:47.831" v="335" actId="207"/>
          <ac:spMkLst>
            <pc:docMk/>
            <pc:sldMk cId="254581295" sldId="291"/>
            <ac:spMk id="4" creationId="{8421587F-8DFD-4A31-9931-8A346A92D87A}"/>
          </ac:spMkLst>
        </pc:spChg>
        <pc:spChg chg="mod">
          <ac:chgData name="David Burgman" userId="e952a0e525baccff" providerId="LiveId" clId="{D00AE36F-61DC-46BC-8ACB-BFBECFD1E9BA}" dt="2023-12-13T01:33:05.957" v="176" actId="20577"/>
          <ac:spMkLst>
            <pc:docMk/>
            <pc:sldMk cId="254581295" sldId="291"/>
            <ac:spMk id="23" creationId="{41BDD77E-A892-4E87-9B6D-EF78B0038A44}"/>
          </ac:spMkLst>
        </pc:spChg>
      </pc:sldChg>
      <pc:sldChg chg="modSp add mod">
        <pc:chgData name="David Burgman" userId="e952a0e525baccff" providerId="LiveId" clId="{D00AE36F-61DC-46BC-8ACB-BFBECFD1E9BA}" dt="2023-12-13T02:00:03.059" v="589" actId="20577"/>
        <pc:sldMkLst>
          <pc:docMk/>
          <pc:sldMk cId="2450684036" sldId="292"/>
        </pc:sldMkLst>
        <pc:spChg chg="mod">
          <ac:chgData name="David Burgman" userId="e952a0e525baccff" providerId="LiveId" clId="{D00AE36F-61DC-46BC-8ACB-BFBECFD1E9BA}" dt="2023-12-13T02:00:03.059" v="589" actId="20577"/>
          <ac:spMkLst>
            <pc:docMk/>
            <pc:sldMk cId="2450684036" sldId="292"/>
            <ac:spMk id="8" creationId="{9EB18869-EA4A-0E84-0A80-F09C7B89B4D6}"/>
          </ac:spMkLst>
        </pc:spChg>
      </pc:sldChg>
      <pc:sldChg chg="delSp modSp add mod ord">
        <pc:chgData name="David Burgman" userId="e952a0e525baccff" providerId="LiveId" clId="{D00AE36F-61DC-46BC-8ACB-BFBECFD1E9BA}" dt="2023-12-13T02:03:22.914" v="649" actId="5793"/>
        <pc:sldMkLst>
          <pc:docMk/>
          <pc:sldMk cId="1631054496" sldId="293"/>
        </pc:sldMkLst>
        <pc:spChg chg="mod">
          <ac:chgData name="David Burgman" userId="e952a0e525baccff" providerId="LiveId" clId="{D00AE36F-61DC-46BC-8ACB-BFBECFD1E9BA}" dt="2023-12-13T02:02:06.861" v="605" actId="20577"/>
          <ac:spMkLst>
            <pc:docMk/>
            <pc:sldMk cId="1631054496" sldId="293"/>
            <ac:spMk id="2" creationId="{7291CFAB-A735-4A31-A51D-42FE1F5E94E0}"/>
          </ac:spMkLst>
        </pc:spChg>
        <pc:spChg chg="mod">
          <ac:chgData name="David Burgman" userId="e952a0e525baccff" providerId="LiveId" clId="{D00AE36F-61DC-46BC-8ACB-BFBECFD1E9BA}" dt="2023-12-13T02:03:22.914" v="649" actId="5793"/>
          <ac:spMkLst>
            <pc:docMk/>
            <pc:sldMk cId="1631054496" sldId="293"/>
            <ac:spMk id="4" creationId="{8421587F-8DFD-4A31-9931-8A346A92D87A}"/>
          </ac:spMkLst>
        </pc:spChg>
        <pc:spChg chg="del mod">
          <ac:chgData name="David Burgman" userId="e952a0e525baccff" providerId="LiveId" clId="{D00AE36F-61DC-46BC-8ACB-BFBECFD1E9BA}" dt="2023-12-13T02:02:56.034" v="646" actId="478"/>
          <ac:spMkLst>
            <pc:docMk/>
            <pc:sldMk cId="1631054496" sldId="293"/>
            <ac:spMk id="12" creationId="{B186DC86-F91D-82A0-4AF3-189E4FA5BD4D}"/>
          </ac:spMkLst>
        </pc:spChg>
        <pc:spChg chg="mod">
          <ac:chgData name="David Burgman" userId="e952a0e525baccff" providerId="LiveId" clId="{D00AE36F-61DC-46BC-8ACB-BFBECFD1E9BA}" dt="2023-12-13T02:02:42.449" v="641" actId="1076"/>
          <ac:spMkLst>
            <pc:docMk/>
            <pc:sldMk cId="1631054496" sldId="293"/>
            <ac:spMk id="14" creationId="{965B895D-F79C-ED63-7197-F129175ED59D}"/>
          </ac:spMkLst>
        </pc:spChg>
        <pc:spChg chg="mod">
          <ac:chgData name="David Burgman" userId="e952a0e525baccff" providerId="LiveId" clId="{D00AE36F-61DC-46BC-8ACB-BFBECFD1E9BA}" dt="2023-12-13T02:02:26.310" v="640" actId="14100"/>
          <ac:spMkLst>
            <pc:docMk/>
            <pc:sldMk cId="1631054496" sldId="293"/>
            <ac:spMk id="23" creationId="{41BDD77E-A892-4E87-9B6D-EF78B0038A44}"/>
          </ac:spMkLst>
        </pc:spChg>
      </pc:sldChg>
      <pc:sldChg chg="addSp modSp add mod ord">
        <pc:chgData name="David Burgman" userId="e952a0e525baccff" providerId="LiveId" clId="{D00AE36F-61DC-46BC-8ACB-BFBECFD1E9BA}" dt="2023-12-13T02:09:04.811" v="969" actId="1076"/>
        <pc:sldMkLst>
          <pc:docMk/>
          <pc:sldMk cId="4050868772" sldId="294"/>
        </pc:sldMkLst>
        <pc:spChg chg="mod">
          <ac:chgData name="David Burgman" userId="e952a0e525baccff" providerId="LiveId" clId="{D00AE36F-61DC-46BC-8ACB-BFBECFD1E9BA}" dt="2023-12-13T02:03:59.115" v="666" actId="20577"/>
          <ac:spMkLst>
            <pc:docMk/>
            <pc:sldMk cId="4050868772" sldId="294"/>
            <ac:spMk id="2" creationId="{A29DE7F2-E890-4744-88DD-A75F5E300513}"/>
          </ac:spMkLst>
        </pc:spChg>
        <pc:spChg chg="add mod">
          <ac:chgData name="David Burgman" userId="e952a0e525baccff" providerId="LiveId" clId="{D00AE36F-61DC-46BC-8ACB-BFBECFD1E9BA}" dt="2023-12-13T02:09:04.811" v="969" actId="1076"/>
          <ac:spMkLst>
            <pc:docMk/>
            <pc:sldMk cId="4050868772" sldId="294"/>
            <ac:spMk id="6" creationId="{05EA5F8A-763F-8FC5-5C25-8566ED723CDD}"/>
          </ac:spMkLst>
        </pc:spChg>
        <pc:spChg chg="add mod">
          <ac:chgData name="David Burgman" userId="e952a0e525baccff" providerId="LiveId" clId="{D00AE36F-61DC-46BC-8ACB-BFBECFD1E9BA}" dt="2023-12-13T02:09:04.811" v="969" actId="1076"/>
          <ac:spMkLst>
            <pc:docMk/>
            <pc:sldMk cId="4050868772" sldId="294"/>
            <ac:spMk id="7" creationId="{7CA5E951-721C-08BF-56FB-A9F49570F3F1}"/>
          </ac:spMkLst>
        </pc:spChg>
        <pc:spChg chg="add mod">
          <ac:chgData name="David Burgman" userId="e952a0e525baccff" providerId="LiveId" clId="{D00AE36F-61DC-46BC-8ACB-BFBECFD1E9BA}" dt="2023-12-13T02:08:47.771" v="966" actId="1076"/>
          <ac:spMkLst>
            <pc:docMk/>
            <pc:sldMk cId="4050868772" sldId="294"/>
            <ac:spMk id="8" creationId="{4518BA48-3F09-490F-26FB-DFB9CBD64C11}"/>
          </ac:spMkLst>
        </pc:spChg>
        <pc:spChg chg="add mod">
          <ac:chgData name="David Burgman" userId="e952a0e525baccff" providerId="LiveId" clId="{D00AE36F-61DC-46BC-8ACB-BFBECFD1E9BA}" dt="2023-12-13T02:08:47.771" v="966" actId="1076"/>
          <ac:spMkLst>
            <pc:docMk/>
            <pc:sldMk cId="4050868772" sldId="294"/>
            <ac:spMk id="9" creationId="{1263882A-F157-3C06-C68E-38F1199DD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12/18/2023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yahoo-finance127.p.rapidapi.com/historic/%7bstock_symbol%7d/1d/1000d" TargetMode="External"/><Relationship Id="rId2" Type="http://schemas.openxmlformats.org/officeDocument/2006/relationships/hyperlink" Target="https://yahoo-finance127.p.rapidapi.com/pric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dit.com/api/v1/access_token" TargetMode="External"/><Relationship Id="rId2" Type="http://schemas.openxmlformats.org/officeDocument/2006/relationships/hyperlink" Target="https://en.m.wikipedia.org/wiki/GameStop_short_squeez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Reddit and yahoo finance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Dave Burgman, Ian Lee, Navdeep Kaur, April Holmes, Chris </a:t>
            </a:r>
            <a:r>
              <a:rPr lang="en-US" dirty="0" err="1"/>
              <a:t>Avallon</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CLOSE: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CLOSE: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7" name="Picture 6">
            <a:extLst>
              <a:ext uri="{FF2B5EF4-FFF2-40B4-BE49-F238E27FC236}">
                <a16:creationId xmlns:a16="http://schemas.microsoft.com/office/drawing/2014/main" id="{437F4B07-C21C-040F-71BE-CCF06B0A749C}"/>
              </a:ext>
            </a:extLst>
          </p:cNvPr>
          <p:cNvPicPr>
            <a:picLocks noChangeAspect="1"/>
          </p:cNvPicPr>
          <p:nvPr/>
        </p:nvPicPr>
        <p:blipFill>
          <a:blip r:embed="rId2"/>
          <a:stretch>
            <a:fillRect/>
          </a:stretch>
        </p:blipFill>
        <p:spPr>
          <a:xfrm>
            <a:off x="5817341" y="1873625"/>
            <a:ext cx="6384957" cy="4204446"/>
          </a:xfrm>
          <a:prstGeom prst="rect">
            <a:avLst/>
          </a:prstGeom>
        </p:spPr>
      </p:pic>
      <p:pic>
        <p:nvPicPr>
          <p:cNvPr id="10" name="Picture 9">
            <a:extLst>
              <a:ext uri="{FF2B5EF4-FFF2-40B4-BE49-F238E27FC236}">
                <a16:creationId xmlns:a16="http://schemas.microsoft.com/office/drawing/2014/main" id="{E0D56436-10D9-ACC5-B141-874516473EAE}"/>
              </a:ext>
            </a:extLst>
          </p:cNvPr>
          <p:cNvPicPr>
            <a:picLocks noChangeAspect="1"/>
          </p:cNvPicPr>
          <p:nvPr/>
        </p:nvPicPr>
        <p:blipFill>
          <a:blip r:embed="rId3"/>
          <a:stretch>
            <a:fillRect/>
          </a:stretch>
        </p:blipFill>
        <p:spPr>
          <a:xfrm>
            <a:off x="0" y="1873625"/>
            <a:ext cx="5817757" cy="4204445"/>
          </a:xfrm>
          <a:prstGeom prst="rect">
            <a:avLst/>
          </a:prstGeom>
        </p:spPr>
      </p:pic>
    </p:spTree>
    <p:extLst>
      <p:ext uri="{BB962C8B-B14F-4D97-AF65-F5344CB8AC3E}">
        <p14:creationId xmlns:p14="http://schemas.microsoft.com/office/powerpoint/2010/main" val="62136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399" y="800190"/>
            <a:ext cx="6800850" cy="640080"/>
          </a:xfrm>
        </p:spPr>
        <p:txBody>
          <a:bodyPr>
            <a:normAutofit fontScale="90000"/>
          </a:bodyPr>
          <a:lstStyle/>
          <a:p>
            <a:r>
              <a:rPr lang="en-US" dirty="0"/>
              <a:t>Data Cleaning</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463039"/>
            <a:ext cx="4383740" cy="401619"/>
          </a:xfrm>
        </p:spPr>
        <p:txBody>
          <a:bodyPr/>
          <a:lstStyle/>
          <a:p>
            <a:r>
              <a:rPr lang="en-US" dirty="0"/>
              <a:t>Ticker/Company selection</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1910378"/>
            <a:ext cx="5038165" cy="1774654"/>
          </a:xfrm>
        </p:spPr>
        <p:txBody>
          <a:bodyPr vert="horz" lIns="91440" tIns="45720" rIns="91440" bIns="45720" rtlCol="0" anchor="t">
            <a:normAutofit/>
          </a:bodyPr>
          <a:lstStyle/>
          <a:p>
            <a:r>
              <a:rPr lang="en-US" dirty="0">
                <a:latin typeface="Slack-Lato"/>
              </a:rPr>
              <a:t>- For flexibility, added an input prompt to set stock ticker to search and added the option to input additional company names</a:t>
            </a:r>
            <a:r>
              <a:rPr lang="en-US" b="0" i="0" dirty="0">
                <a:effectLst/>
                <a:latin typeface="Slack-Lato"/>
              </a:rPr>
              <a:t>. (Ex. TSLA ticker, company name is “Tesla, Inc”.  You can add “Tesla”)</a:t>
            </a:r>
          </a:p>
          <a:p>
            <a:br>
              <a:rPr lang="en-US" b="0" i="0" dirty="0">
                <a:effectLst/>
                <a:latin typeface="Slack-Lato"/>
              </a:rPr>
            </a:br>
            <a:r>
              <a:rPr lang="en-US" b="0" i="0" dirty="0">
                <a:effectLst/>
                <a:latin typeface="Slack-Lato"/>
              </a:rPr>
              <a:t>- As part of data cleaning, removed any duplicates entered before searching.</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p:txBody>
          <a:bodyPr/>
          <a:lstStyle/>
          <a:p>
            <a:r>
              <a:rPr lang="en-US" dirty="0"/>
              <a:t>Date formatting</a:t>
            </a:r>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914399" y="4361688"/>
            <a:ext cx="4383741" cy="1033272"/>
          </a:xfrm>
        </p:spPr>
        <p:txBody>
          <a:bodyPr/>
          <a:lstStyle/>
          <a:p>
            <a:r>
              <a:rPr lang="en-US" dirty="0">
                <a:latin typeface="Slack-Lato"/>
              </a:rPr>
              <a:t>For both Yahoo and Reddit, converted dates from timestamp to a more common date format </a:t>
            </a:r>
            <a:br>
              <a:rPr lang="en-US" dirty="0">
                <a:latin typeface="Slack-Lato"/>
              </a:rPr>
            </a:br>
            <a:r>
              <a:rPr lang="en-US" dirty="0">
                <a:latin typeface="Slack-Lato"/>
              </a:rPr>
              <a:t>(Ex 1706007540 to 2024-01-23)</a:t>
            </a:r>
          </a:p>
        </p:txBody>
      </p:sp>
      <p:pic>
        <p:nvPicPr>
          <p:cNvPr id="11" name="Picture 10">
            <a:extLst>
              <a:ext uri="{FF2B5EF4-FFF2-40B4-BE49-F238E27FC236}">
                <a16:creationId xmlns:a16="http://schemas.microsoft.com/office/drawing/2014/main" id="{FDF17547-D717-1889-55E5-3CFEAE3FD60C}"/>
              </a:ext>
            </a:extLst>
          </p:cNvPr>
          <p:cNvPicPr>
            <a:picLocks noChangeAspect="1"/>
          </p:cNvPicPr>
          <p:nvPr/>
        </p:nvPicPr>
        <p:blipFill>
          <a:blip r:embed="rId2"/>
          <a:stretch>
            <a:fillRect/>
          </a:stretch>
        </p:blipFill>
        <p:spPr>
          <a:xfrm>
            <a:off x="6355656" y="569786"/>
            <a:ext cx="4743941" cy="2751110"/>
          </a:xfrm>
          <a:prstGeom prst="rect">
            <a:avLst/>
          </a:prstGeom>
        </p:spPr>
      </p:pic>
      <p:pic>
        <p:nvPicPr>
          <p:cNvPr id="15" name="Picture 14">
            <a:extLst>
              <a:ext uri="{FF2B5EF4-FFF2-40B4-BE49-F238E27FC236}">
                <a16:creationId xmlns:a16="http://schemas.microsoft.com/office/drawing/2014/main" id="{34C9B862-6512-A466-3B5D-D5769D0D0062}"/>
              </a:ext>
            </a:extLst>
          </p:cNvPr>
          <p:cNvPicPr>
            <a:picLocks noChangeAspect="1"/>
          </p:cNvPicPr>
          <p:nvPr/>
        </p:nvPicPr>
        <p:blipFill>
          <a:blip r:embed="rId3"/>
          <a:stretch>
            <a:fillRect/>
          </a:stretch>
        </p:blipFill>
        <p:spPr>
          <a:xfrm>
            <a:off x="5499885" y="3366616"/>
            <a:ext cx="5908715" cy="3071301"/>
          </a:xfrm>
          <a:prstGeom prst="rect">
            <a:avLst/>
          </a:prstGeom>
        </p:spPr>
      </p:pic>
    </p:spTree>
    <p:extLst>
      <p:ext uri="{BB962C8B-B14F-4D97-AF65-F5344CB8AC3E}">
        <p14:creationId xmlns:p14="http://schemas.microsoft.com/office/powerpoint/2010/main" val="2545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530986"/>
            <a:ext cx="6800850" cy="823595"/>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96964" y="1354580"/>
            <a:ext cx="5481658" cy="366643"/>
          </a:xfrm>
        </p:spPr>
        <p:txBody>
          <a:bodyPr/>
          <a:lstStyle/>
          <a:p>
            <a:r>
              <a:rPr lang="en-US" dirty="0"/>
              <a:t>Reddit mentions vs stock price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96963" y="2151528"/>
            <a:ext cx="5393449" cy="4175485"/>
          </a:xfrm>
        </p:spPr>
        <p:txBody>
          <a:bodyPr vert="horz" lIns="91440" tIns="45720" rIns="91440" bIns="45720" rtlCol="0" anchor="t">
            <a:normAutofit/>
          </a:bodyPr>
          <a:lstStyle/>
          <a:p>
            <a:r>
              <a:rPr lang="en-US" b="0" i="0" dirty="0">
                <a:effectLst/>
                <a:latin typeface="Slack-Lato"/>
              </a:rPr>
              <a:t>From Yahoo, </a:t>
            </a:r>
            <a:r>
              <a:rPr lang="en-US" dirty="0">
                <a:latin typeface="Slack-Lato"/>
              </a:rPr>
              <a:t>e</a:t>
            </a:r>
            <a:r>
              <a:rPr lang="en-US" b="0" i="0" dirty="0">
                <a:effectLst/>
                <a:latin typeface="Slack-Lato"/>
              </a:rPr>
              <a:t>xtracted key financial indicators for a selected stock (TSLA) and obtained historical stock price data for the past </a:t>
            </a:r>
            <a:r>
              <a:rPr lang="en-US" b="0" i="0" dirty="0">
                <a:solidFill>
                  <a:srgbClr val="FF0000"/>
                </a:solidFill>
                <a:effectLst/>
                <a:latin typeface="Slack-Lato"/>
              </a:rPr>
              <a:t>100</a:t>
            </a:r>
            <a:r>
              <a:rPr lang="en-US" b="0" i="0" dirty="0">
                <a:effectLst/>
                <a:latin typeface="Slack-Lato"/>
              </a:rPr>
              <a:t> days.</a:t>
            </a:r>
          </a:p>
          <a:p>
            <a:endParaRPr lang="en-US" dirty="0">
              <a:latin typeface="Slack-Lato"/>
            </a:endParaRPr>
          </a:p>
          <a:p>
            <a:r>
              <a:rPr lang="en-US" dirty="0">
                <a:latin typeface="Slack-Lato"/>
              </a:rPr>
              <a:t>From Reddit, conducted a search for posts containing the ticker or company name and extracted number of comments and upvotes to determine mentions.</a:t>
            </a:r>
          </a:p>
          <a:p>
            <a:endParaRPr lang="en-US" dirty="0">
              <a:latin typeface="Slack-Lato"/>
            </a:endParaRPr>
          </a:p>
          <a:p>
            <a:r>
              <a:rPr lang="en-US" b="0" i="0" dirty="0">
                <a:effectLst/>
                <a:latin typeface="Slack-Lato"/>
              </a:rPr>
              <a:t>Conducted a linear regression analysis on </a:t>
            </a:r>
            <a:r>
              <a:rPr lang="en-US" dirty="0">
                <a:latin typeface="Slack-Lato"/>
              </a:rPr>
              <a:t>the selected stock’s daily change </a:t>
            </a:r>
            <a:r>
              <a:rPr lang="en-US" b="0" i="0" dirty="0">
                <a:effectLst/>
                <a:latin typeface="Slack-Lato"/>
              </a:rPr>
              <a:t>vs. comments to explore their relationship.</a:t>
            </a:r>
            <a:br>
              <a:rPr lang="en-US" b="0" i="0" dirty="0">
                <a:effectLst/>
                <a:latin typeface="Slack-Lato"/>
              </a:rPr>
            </a:br>
            <a:br>
              <a:rPr lang="en-US" b="0" i="0" dirty="0">
                <a:effectLst/>
                <a:latin typeface="Slack-Lato"/>
              </a:rPr>
            </a:br>
            <a:r>
              <a:rPr lang="en-US" b="0" i="0" dirty="0">
                <a:effectLst/>
                <a:latin typeface="Slack-Lato"/>
              </a:rPr>
              <a:t>Ran Spearman’s Rank Correlation Test to determine dependency.</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12</a:t>
            </a:fld>
            <a:endParaRPr lang="en-US" dirty="0"/>
          </a:p>
        </p:txBody>
      </p:sp>
      <p:pic>
        <p:nvPicPr>
          <p:cNvPr id="10" name="Picture 9">
            <a:extLst>
              <a:ext uri="{FF2B5EF4-FFF2-40B4-BE49-F238E27FC236}">
                <a16:creationId xmlns:a16="http://schemas.microsoft.com/office/drawing/2014/main" id="{9CE7BA4E-417C-3FC5-4D04-859C55686BC2}"/>
              </a:ext>
            </a:extLst>
          </p:cNvPr>
          <p:cNvPicPr>
            <a:picLocks noChangeAspect="1"/>
          </p:cNvPicPr>
          <p:nvPr/>
        </p:nvPicPr>
        <p:blipFill>
          <a:blip r:embed="rId2"/>
          <a:stretch>
            <a:fillRect/>
          </a:stretch>
        </p:blipFill>
        <p:spPr>
          <a:xfrm>
            <a:off x="6922273" y="3928986"/>
            <a:ext cx="3562235" cy="2459491"/>
          </a:xfrm>
          <a:prstGeom prst="rect">
            <a:avLst/>
          </a:prstGeom>
        </p:spPr>
      </p:pic>
      <p:pic>
        <p:nvPicPr>
          <p:cNvPr id="13" name="Picture 12">
            <a:extLst>
              <a:ext uri="{FF2B5EF4-FFF2-40B4-BE49-F238E27FC236}">
                <a16:creationId xmlns:a16="http://schemas.microsoft.com/office/drawing/2014/main" id="{5A602C08-6C3B-8665-5DA0-BC2B79B938CD}"/>
              </a:ext>
            </a:extLst>
          </p:cNvPr>
          <p:cNvPicPr>
            <a:picLocks noChangeAspect="1"/>
          </p:cNvPicPr>
          <p:nvPr/>
        </p:nvPicPr>
        <p:blipFill>
          <a:blip r:embed="rId3"/>
          <a:stretch>
            <a:fillRect/>
          </a:stretch>
        </p:blipFill>
        <p:spPr>
          <a:xfrm>
            <a:off x="6831107" y="942782"/>
            <a:ext cx="3781770" cy="2823135"/>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13</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Reddit Engagement vs. Stock Performance: Analyzed the relationship between Reddit post engagement and Tesla stock performance. The linear regression analysis suggests a positive correlation between upvotes and comments, indicating higher engagement for certain stock-related posts.</a:t>
            </a:r>
          </a:p>
          <a:p>
            <a:pPr algn="l">
              <a:buFont typeface="Arial" panose="020B0604020202020204" pitchFamily="34" charset="0"/>
              <a:buChar char="•"/>
            </a:pPr>
            <a:r>
              <a:rPr lang="en-US" b="0" i="0" dirty="0">
                <a:solidFill>
                  <a:srgbClr val="D1D2D3"/>
                </a:solidFill>
                <a:effectLst/>
                <a:latin typeface="Slack-Lato"/>
              </a:rPr>
              <a:t> Historical Stock Performance: Explored historical stock prices for Tesla, Inc. over the past </a:t>
            </a:r>
            <a:r>
              <a:rPr lang="en-US" b="0" i="0" dirty="0">
                <a:solidFill>
                  <a:srgbClr val="FF0000"/>
                </a:solidFill>
                <a:effectLst/>
                <a:latin typeface="Slack-Lato"/>
              </a:rPr>
              <a:t>100 </a:t>
            </a:r>
            <a:r>
              <a:rPr lang="en-US" b="0" i="0" dirty="0">
                <a:solidFill>
                  <a:srgbClr val="D1D2D3"/>
                </a:solidFill>
                <a:effectLst/>
                <a:latin typeface="Slack-Lato"/>
              </a:rPr>
              <a:t>days. Visualized trends and patterns in the stock's performance.</a:t>
            </a:r>
          </a:p>
          <a:p>
            <a:endParaRPr lang="en-US" dirty="0"/>
          </a:p>
        </p:txBody>
      </p:sp>
    </p:spTree>
    <p:extLst>
      <p:ext uri="{BB962C8B-B14F-4D97-AF65-F5344CB8AC3E}">
        <p14:creationId xmlns:p14="http://schemas.microsoft.com/office/powerpoint/2010/main" val="13463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14</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a:xfrm>
            <a:off x="300623" y="1774229"/>
            <a:ext cx="4453003" cy="4288368"/>
          </a:xfrm>
        </p:spPr>
        <p:txBody>
          <a:bodyPr>
            <a:normAutofit fontScale="85000" lnSpcReduction="10000"/>
          </a:bodyPr>
          <a:lstStyle/>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Price change and frequency of mentions seem to have only a slight correlation, however the topography of price changes and social media mentions are similar</a:t>
            </a: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Using live data which tracks mentions rather than sentiment, the statistical correlation between the two datasets will be constantly changing. However, we can still use this visualization to track social media’s impact on historical price movement as well as the inverse (price movement affecting frequency of mentions) and use this information to find sleeper stocks, identify targeted price manipulation, and predict trades within the market and amongst members of </a:t>
            </a:r>
            <a:r>
              <a:rPr lang="en-US" dirty="0" err="1">
                <a:solidFill>
                  <a:srgbClr val="D1D2D3"/>
                </a:solidFill>
                <a:latin typeface="Slack-Lato"/>
              </a:rPr>
              <a:t>WallStreetBets</a:t>
            </a:r>
            <a:endParaRPr lang="en-US" dirty="0">
              <a:solidFill>
                <a:srgbClr val="D1D2D3"/>
              </a:solidFill>
              <a:latin typeface="Slack-Lato"/>
            </a:endParaRPr>
          </a:p>
        </p:txBody>
      </p:sp>
      <p:pic>
        <p:nvPicPr>
          <p:cNvPr id="7" name="Picture 6">
            <a:extLst>
              <a:ext uri="{FF2B5EF4-FFF2-40B4-BE49-F238E27FC236}">
                <a16:creationId xmlns:a16="http://schemas.microsoft.com/office/drawing/2014/main" id="{B9780922-4888-CF24-4BDD-371F34305419}"/>
              </a:ext>
            </a:extLst>
          </p:cNvPr>
          <p:cNvPicPr>
            <a:picLocks noChangeAspect="1"/>
          </p:cNvPicPr>
          <p:nvPr/>
        </p:nvPicPr>
        <p:blipFill>
          <a:blip r:embed="rId2"/>
          <a:stretch>
            <a:fillRect/>
          </a:stretch>
        </p:blipFill>
        <p:spPr>
          <a:xfrm>
            <a:off x="5248504" y="1852939"/>
            <a:ext cx="6161045" cy="3675446"/>
          </a:xfrm>
          <a:prstGeom prst="rect">
            <a:avLst/>
          </a:prstGeom>
        </p:spPr>
      </p:pic>
    </p:spTree>
    <p:extLst>
      <p:ext uri="{BB962C8B-B14F-4D97-AF65-F5344CB8AC3E}">
        <p14:creationId xmlns:p14="http://schemas.microsoft.com/office/powerpoint/2010/main" val="245068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implications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6116128" cy="365760"/>
          </a:xfrm>
        </p:spPr>
        <p:txBody>
          <a:bodyPr/>
          <a:lstStyle/>
          <a:p>
            <a:r>
              <a:rPr lang="en-US" dirty="0"/>
              <a:t>Suggestions for further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731675"/>
            <a:ext cx="4910204" cy="3299607"/>
          </a:xfrm>
        </p:spPr>
        <p:txBody>
          <a:bodyPr vert="horz" lIns="91440" tIns="45720" rIns="91440" bIns="45720" rtlCol="0" anchor="t">
            <a:noAutofit/>
          </a:bodyPr>
          <a:lstStyle/>
          <a:p>
            <a:pPr algn="l">
              <a:lnSpc>
                <a:spcPct val="100000"/>
              </a:lnSpc>
              <a:buFont typeface="Arial" panose="020B0604020202020204" pitchFamily="34" charset="0"/>
              <a:buChar char="•"/>
            </a:pPr>
            <a:r>
              <a:rPr lang="en-US" sz="1200" b="1" i="0" dirty="0">
                <a:effectLst/>
                <a:latin typeface="Slack-Lato"/>
              </a:rPr>
              <a:t>Sentiment Analysis</a:t>
            </a:r>
            <a:r>
              <a:rPr lang="en-US" sz="1200" b="0" i="0" dirty="0">
                <a:effectLst/>
                <a:latin typeface="Slack-Lato"/>
              </a:rPr>
              <a:t>: Incorporate sentiment analysis on Reddit comments to understand the overall sentiment of the community towards specific stocks.</a:t>
            </a:r>
          </a:p>
          <a:p>
            <a:pPr algn="l">
              <a:lnSpc>
                <a:spcPct val="100000"/>
              </a:lnSpc>
            </a:pPr>
            <a:endParaRPr lang="en-US" sz="1200" b="0" i="0" dirty="0">
              <a:effectLst/>
              <a:latin typeface="Slack-Lato"/>
            </a:endParaRPr>
          </a:p>
          <a:p>
            <a:pPr algn="l">
              <a:lnSpc>
                <a:spcPct val="100000"/>
              </a:lnSpc>
              <a:buFont typeface="Arial" panose="020B0604020202020204" pitchFamily="34" charset="0"/>
              <a:buChar char="•"/>
            </a:pPr>
            <a:r>
              <a:rPr lang="en-US" sz="1200" b="1" i="0" dirty="0">
                <a:effectLst/>
                <a:latin typeface="Slack-Lato"/>
              </a:rPr>
              <a:t>Volume Analysis</a:t>
            </a:r>
            <a:r>
              <a:rPr lang="en-US" sz="1200" b="0" i="0" dirty="0">
                <a:effectLst/>
                <a:latin typeface="Slack-Lato"/>
              </a:rPr>
              <a:t>: Explore the correlation between stock trading volume and Reddit engagement to identify potential trends or anomalies.</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Reddit comments and upvotes are a low-confidence indicator of price movement on the stock market</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Price manipulation by the </a:t>
            </a:r>
            <a:r>
              <a:rPr lang="en-US" sz="1200" dirty="0" err="1">
                <a:latin typeface="Slack-Lato"/>
              </a:rPr>
              <a:t>WallStreetBets</a:t>
            </a:r>
            <a:r>
              <a:rPr lang="en-US" sz="1200" dirty="0">
                <a:latin typeface="Slack-Lato"/>
              </a:rPr>
              <a:t> group can be visualized by tracking the frequency of mentions along with price stability and subsequent rise in price</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This application can be edited to perform the same analysis on any subreddit</a:t>
            </a:r>
          </a:p>
          <a:p>
            <a:pPr algn="l">
              <a:lnSpc>
                <a:spcPct val="100000"/>
              </a:lnSpc>
              <a:buFont typeface="Arial" panose="020B0604020202020204" pitchFamily="34" charset="0"/>
              <a:buChar char="•"/>
            </a:pPr>
            <a:endParaRPr lang="en-US" b="0" i="0" dirty="0">
              <a:effectLst/>
              <a:latin typeface="Slack-Lato"/>
            </a:endParaRPr>
          </a:p>
          <a:p>
            <a:pPr algn="l">
              <a:lnSpc>
                <a:spcPct val="100000"/>
              </a:lnSpc>
              <a:buFont typeface="Arial" panose="020B0604020202020204" pitchFamily="34" charset="0"/>
              <a:buChar char="•"/>
            </a:pPr>
            <a:endParaRPr lang="en-US" sz="1600" b="0" i="0" dirty="0">
              <a:effectLst/>
              <a:latin typeface="Slack-Lato"/>
            </a:endParaRP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15</a:t>
            </a:fld>
            <a:endParaRPr lang="en-US" dirty="0"/>
          </a:p>
        </p:txBody>
      </p:sp>
      <p:pic>
        <p:nvPicPr>
          <p:cNvPr id="8" name="Picture 7">
            <a:extLst>
              <a:ext uri="{FF2B5EF4-FFF2-40B4-BE49-F238E27FC236}">
                <a16:creationId xmlns:a16="http://schemas.microsoft.com/office/drawing/2014/main" id="{FF09CC1C-462C-3E57-6384-F2940F43B589}"/>
              </a:ext>
            </a:extLst>
          </p:cNvPr>
          <p:cNvPicPr>
            <a:picLocks noChangeAspect="1"/>
          </p:cNvPicPr>
          <p:nvPr/>
        </p:nvPicPr>
        <p:blipFill>
          <a:blip r:embed="rId2"/>
          <a:stretch>
            <a:fillRect/>
          </a:stretch>
        </p:blipFill>
        <p:spPr>
          <a:xfrm>
            <a:off x="6096000" y="3639312"/>
            <a:ext cx="5837259" cy="1956037"/>
          </a:xfrm>
          <a:prstGeom prst="rect">
            <a:avLst/>
          </a:prstGeom>
        </p:spPr>
      </p:pic>
    </p:spTree>
    <p:extLst>
      <p:ext uri="{BB962C8B-B14F-4D97-AF65-F5344CB8AC3E}">
        <p14:creationId xmlns:p14="http://schemas.microsoft.com/office/powerpoint/2010/main" val="163105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2060531"/>
            <a:ext cx="5099392" cy="613775"/>
          </a:xfrm>
        </p:spPr>
        <p:txBody>
          <a:bodyPr>
            <a:normAutofit/>
          </a:bodyPr>
          <a:lstStyle/>
          <a:p>
            <a:r>
              <a:rPr lang="en-US" sz="3200" dirty="0"/>
              <a:t>ACKNOWLEDGEMENTS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
        <p:nvSpPr>
          <p:cNvPr id="6" name="TextBox 5">
            <a:extLst>
              <a:ext uri="{FF2B5EF4-FFF2-40B4-BE49-F238E27FC236}">
                <a16:creationId xmlns:a16="http://schemas.microsoft.com/office/drawing/2014/main" id="{312D86C6-594D-0306-50BD-8DEF9AE7D957}"/>
              </a:ext>
            </a:extLst>
          </p:cNvPr>
          <p:cNvSpPr txBox="1"/>
          <p:nvPr/>
        </p:nvSpPr>
        <p:spPr>
          <a:xfrm>
            <a:off x="6964471" y="2743200"/>
            <a:ext cx="4327743" cy="1354217"/>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D1D2D3"/>
                </a:solidFill>
                <a:effectLst/>
                <a:latin typeface="Slack-Lato"/>
              </a:rPr>
              <a:t> Data sourced from Yahoo Finance and Reddit.</a:t>
            </a:r>
          </a:p>
          <a:p>
            <a:pPr algn="l"/>
            <a:endParaRPr lang="en-US" sz="1600" b="0" i="0" dirty="0">
              <a:solidFill>
                <a:srgbClr val="D1D2D3"/>
              </a:solidFill>
              <a:effectLst/>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the developers of the used libraries and APIs.</a:t>
            </a:r>
          </a:p>
          <a:p>
            <a:endParaRPr lang="en-US" dirty="0"/>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fontScale="92500"/>
          </a:bodyPr>
          <a:lstStyle/>
          <a:p>
            <a:r>
              <a:rPr lang="en-US" b="0" i="0" dirty="0">
                <a:effectLst/>
                <a:latin typeface="Slack-Lato"/>
              </a:rPr>
              <a:t>This project retrieves data from Yahoo Finance and Reddit, performs analysis, and visualizes the relationship between Reddit upvotes and comments. It also fetches historical stock data for a specific symbol from Yahoo Finance and conducts a linear regression analysis.</a:t>
            </a:r>
            <a:br>
              <a:rPr lang="en-US" dirty="0"/>
            </a:br>
            <a:r>
              <a:rPr lang="en-US" b="0" i="0" dirty="0">
                <a:effectLst/>
                <a:latin typeface="Slack-Lato"/>
              </a:rPr>
              <a:t>This project involves the analysis of data from the Wall-Streeters' subreddit on Reddit and financial data from Yahoo Finance, focusing on Tesla, Inc. </a:t>
            </a:r>
            <a:endParaRPr lang="en-US" dirty="0">
              <a:latin typeface="Slack-Lato"/>
            </a:endParaRPr>
          </a:p>
          <a:p>
            <a:r>
              <a:rPr lang="en-US" b="0" i="0" dirty="0">
                <a:effectLst/>
                <a:latin typeface="Slack-Lato"/>
              </a:rPr>
              <a:t>Goal: To explore potential correlations between Reddit post engagement (upvotes and comments) and stock market performance.</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hypothesis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Subtitle 2">
            <a:extLst>
              <a:ext uri="{FF2B5EF4-FFF2-40B4-BE49-F238E27FC236}">
                <a16:creationId xmlns:a16="http://schemas.microsoft.com/office/drawing/2014/main" id="{05EA5F8A-763F-8FC5-5C25-8566ED723CDD}"/>
              </a:ext>
            </a:extLst>
          </p:cNvPr>
          <p:cNvSpPr txBox="1">
            <a:spLocks/>
          </p:cNvSpPr>
          <p:nvPr/>
        </p:nvSpPr>
        <p:spPr>
          <a:xfrm>
            <a:off x="6605937" y="3773953"/>
            <a:ext cx="5438536" cy="598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latin typeface="Slack-Lato"/>
              </a:rPr>
              <a:t>Social media activity (within a specific Reddit community) surrounding a company is correlated to stock performance </a:t>
            </a:r>
          </a:p>
        </p:txBody>
      </p:sp>
      <p:sp>
        <p:nvSpPr>
          <p:cNvPr id="7" name="Text Placeholder 3">
            <a:extLst>
              <a:ext uri="{FF2B5EF4-FFF2-40B4-BE49-F238E27FC236}">
                <a16:creationId xmlns:a16="http://schemas.microsoft.com/office/drawing/2014/main" id="{7CA5E951-721C-08BF-56FB-A9F49570F3F1}"/>
              </a:ext>
            </a:extLst>
          </p:cNvPr>
          <p:cNvSpPr txBox="1">
            <a:spLocks/>
          </p:cNvSpPr>
          <p:nvPr/>
        </p:nvSpPr>
        <p:spPr>
          <a:xfrm>
            <a:off x="6605937" y="330690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Alternate Hypothesis</a:t>
            </a:r>
          </a:p>
        </p:txBody>
      </p:sp>
      <p:sp>
        <p:nvSpPr>
          <p:cNvPr id="8" name="TextBox 7">
            <a:extLst>
              <a:ext uri="{FF2B5EF4-FFF2-40B4-BE49-F238E27FC236}">
                <a16:creationId xmlns:a16="http://schemas.microsoft.com/office/drawing/2014/main" id="{4518BA48-3F09-490F-26FB-DFB9CBD64C11}"/>
              </a:ext>
            </a:extLst>
          </p:cNvPr>
          <p:cNvSpPr txBox="1"/>
          <p:nvPr/>
        </p:nvSpPr>
        <p:spPr>
          <a:xfrm>
            <a:off x="6605937" y="5076724"/>
            <a:ext cx="4974558" cy="861774"/>
          </a:xfrm>
          <a:prstGeom prst="rect">
            <a:avLst/>
          </a:prstGeom>
          <a:noFill/>
        </p:spPr>
        <p:txBody>
          <a:bodyPr wrap="square" rtlCol="0">
            <a:spAutoFit/>
          </a:bodyPr>
          <a:lstStyle/>
          <a:p>
            <a:r>
              <a:rPr lang="en-US" sz="1600" dirty="0">
                <a:solidFill>
                  <a:schemeClr val="bg1"/>
                </a:solidFill>
                <a:latin typeface="Slack-Lato"/>
              </a:rPr>
              <a:t>Social media activity does not correlate to stock performance</a:t>
            </a:r>
          </a:p>
          <a:p>
            <a:endParaRPr lang="en-US" dirty="0"/>
          </a:p>
        </p:txBody>
      </p:sp>
      <p:sp>
        <p:nvSpPr>
          <p:cNvPr id="9" name="Text Placeholder 3">
            <a:extLst>
              <a:ext uri="{FF2B5EF4-FFF2-40B4-BE49-F238E27FC236}">
                <a16:creationId xmlns:a16="http://schemas.microsoft.com/office/drawing/2014/main" id="{1263882A-F157-3C06-C68E-38F1199DD46C}"/>
              </a:ext>
            </a:extLst>
          </p:cNvPr>
          <p:cNvSpPr txBox="1">
            <a:spLocks/>
          </p:cNvSpPr>
          <p:nvPr/>
        </p:nvSpPr>
        <p:spPr>
          <a:xfrm>
            <a:off x="6605937" y="461966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Null Hypothesis</a:t>
            </a:r>
          </a:p>
        </p:txBody>
      </p:sp>
    </p:spTree>
    <p:extLst>
      <p:ext uri="{BB962C8B-B14F-4D97-AF65-F5344CB8AC3E}">
        <p14:creationId xmlns:p14="http://schemas.microsoft.com/office/powerpoint/2010/main" val="40508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815927"/>
            <a:ext cx="3200400" cy="365760"/>
          </a:xfrm>
        </p:spPr>
        <p:txBody>
          <a:bodyPr/>
          <a:lstStyle/>
          <a:p>
            <a:r>
              <a:rPr lang="en-US" dirty="0"/>
              <a:t>YAHOO Finance</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224404"/>
            <a:ext cx="6949440" cy="4131946"/>
          </a:xfrm>
        </p:spPr>
        <p:txBody>
          <a:bodyPr>
            <a:normAutofit/>
          </a:bodyPr>
          <a:lstStyle/>
          <a:p>
            <a:r>
              <a:rPr lang="en-US" sz="1600" b="1" dirty="0"/>
              <a:t>Quality of Data: </a:t>
            </a:r>
            <a:r>
              <a:rPr lang="en-US" sz="1600" dirty="0">
                <a:effectLst/>
                <a:latin typeface="Calibri" panose="020F0502020204030204" pitchFamily="34" charset="0"/>
                <a:ea typeface="Calibri" panose="020F0502020204030204" pitchFamily="34" charset="0"/>
                <a:cs typeface="Times New Roman" panose="02020603050405020304" pitchFamily="18" charset="0"/>
              </a:rPr>
              <a:t>Based on </a:t>
            </a:r>
            <a:r>
              <a:rPr lang="en-US" sz="1600" dirty="0">
                <a:latin typeface="Calibri" panose="020F0502020204030204" pitchFamily="34" charset="0"/>
                <a:ea typeface="Calibri" panose="020F0502020204030204" pitchFamily="34" charset="0"/>
                <a:cs typeface="Times New Roman" panose="02020603050405020304" pitchFamily="18" charset="0"/>
              </a:rPr>
              <a:t>professional finance experience within our group, </a:t>
            </a:r>
            <a:r>
              <a:rPr lang="en-US" sz="1600" dirty="0">
                <a:effectLst/>
                <a:latin typeface="Calibri" panose="020F0502020204030204" pitchFamily="34" charset="0"/>
                <a:ea typeface="Calibri" panose="020F0502020204030204" pitchFamily="34" charset="0"/>
                <a:cs typeface="Times New Roman" panose="02020603050405020304" pitchFamily="18" charset="0"/>
              </a:rPr>
              <a:t>Yahoo Finance has always been a popular source of large, reliable, and accurate finance data within the industry. As a result of this knowledge, we explored the API options for Yahoo Finance and we were able to get a free API from rapid API (Base URL =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https://yahoo-finance127.p.rapidapi.com/price/</a:t>
            </a: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the Yahoo Finance API, which includes the stock symbol</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r>
              <a:rPr lang="en-US" sz="1600" dirty="0"/>
              <a:t> </a:t>
            </a:r>
          </a:p>
          <a:p>
            <a:endParaRPr lang="en-US" sz="1600" dirty="0"/>
          </a:p>
          <a:p>
            <a:r>
              <a:rPr lang="en-US" sz="1600" b="1" dirty="0">
                <a:effectLst/>
                <a:ea typeface="Calibri" panose="020F0502020204030204" pitchFamily="34" charset="0"/>
                <a:cs typeface="Times New Roman" panose="02020603050405020304" pitchFamily="18" charset="0"/>
              </a:rPr>
              <a:t>Stock Symbol</a:t>
            </a:r>
            <a:r>
              <a:rPr lang="en-US" sz="1600" dirty="0">
                <a:effectLst/>
                <a:ea typeface="Calibri" panose="020F0502020204030204" pitchFamily="34" charset="0"/>
                <a:cs typeface="Times New Roman" panose="02020603050405020304" pitchFamily="18" charset="0"/>
              </a:rPr>
              <a:t> – This is the ticker symbol that we search via the API. Set to enable the user to input any ticker symbol they would like. </a:t>
            </a: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second URL (</a:t>
            </a:r>
            <a:r>
              <a:rPr lang="en-US" sz="1600" u="sng" dirty="0">
                <a:solidFill>
                  <a:srgbClr val="0563C1"/>
                </a:solidFill>
                <a:effectLst/>
                <a:ea typeface="Calibri" panose="020F0502020204030204" pitchFamily="34" charset="0"/>
                <a:cs typeface="Times New Roman" panose="02020603050405020304" pitchFamily="18" charset="0"/>
                <a:hlinkClick r:id="rId3"/>
              </a:rPr>
              <a:t>https://yahoo-finance127.p.rapidapi.com/historic/{stock_symbol}/1d/1000d</a:t>
            </a:r>
            <a:r>
              <a:rPr lang="en-US" sz="1600" dirty="0">
                <a:effectLst/>
                <a:ea typeface="Calibri" panose="020F0502020204030204" pitchFamily="34" charset="0"/>
                <a:cs typeface="Times New Roman" panose="02020603050405020304" pitchFamily="18" charset="0"/>
              </a:rPr>
              <a:t>), used to obtain additional historical price data associated with the ticker symbol being searched. </a:t>
            </a:r>
            <a:endParaRPr lang="en-US" sz="1600" dirty="0"/>
          </a:p>
          <a:p>
            <a:endParaRPr lang="en-US" dirty="0"/>
          </a:p>
        </p:txBody>
      </p:sp>
    </p:spTree>
    <p:extLst>
      <p:ext uri="{BB962C8B-B14F-4D97-AF65-F5344CB8AC3E}">
        <p14:creationId xmlns:p14="http://schemas.microsoft.com/office/powerpoint/2010/main" val="40886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605918"/>
            <a:ext cx="3200400" cy="365760"/>
          </a:xfrm>
        </p:spPr>
        <p:txBody>
          <a:bodyPr/>
          <a:lstStyle/>
          <a:p>
            <a:r>
              <a:rPr lang="en-US" dirty="0"/>
              <a:t>Reddit</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007221"/>
            <a:ext cx="6949440" cy="4493940"/>
          </a:xfrm>
        </p:spPr>
        <p:txBody>
          <a:bodyPr>
            <a:normAutofit fontScale="85000" lnSpcReduction="10000"/>
          </a:bodyPr>
          <a:lstStyle/>
          <a:p>
            <a:r>
              <a:rPr lang="en-US" sz="1600" b="1" dirty="0"/>
              <a:t>Quality of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Reddit was </a:t>
            </a:r>
            <a:r>
              <a:rPr lang="en-US" sz="1800" dirty="0">
                <a:latin typeface="Calibri" panose="020F0502020204030204" pitchFamily="34" charset="0"/>
                <a:ea typeface="Calibri" panose="020F0502020204030204" pitchFamily="34" charset="0"/>
                <a:cs typeface="Times New Roman" panose="02020603050405020304" pitchFamily="18" charset="0"/>
              </a:rPr>
              <a:t>selected as a </a:t>
            </a:r>
            <a:r>
              <a:rPr lang="en-US" sz="1800" dirty="0">
                <a:effectLst/>
                <a:latin typeface="Calibri" panose="020F0502020204030204" pitchFamily="34" charset="0"/>
                <a:ea typeface="Calibri" panose="020F0502020204030204" pitchFamily="34" charset="0"/>
                <a:cs typeface="Times New Roman" panose="02020603050405020304" pitchFamily="18" charset="0"/>
              </a:rPr>
              <a:t>source due to the role it played in January 2021 with GameStop stock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https://en.m.wikipedia.org/wiki/GameStop_short_squeeze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summary, the Wall Street Bets subreddit forum from Reddit caused the price of GameStop to go to $500 per share (about 30 times the $17.25 valuation of the stock).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Reddit API can also focus on any subreddit of our choice. Based on the history of the Wall Street Bets subreddit, we focused on that one. The initial base URL for Reddit: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https://www.reddit.com/api/v1/access_token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a:t>
            </a:r>
            <a:r>
              <a:rPr lang="en-US" sz="1600" dirty="0">
                <a:ea typeface="Calibri" panose="020F0502020204030204" pitchFamily="34" charset="0"/>
                <a:cs typeface="Times New Roman" panose="02020603050405020304" pitchFamily="18" charset="0"/>
              </a:rPr>
              <a:t>Reddit, but included a Python Reddit API Wrapper (AKA; PRAW) to give us easier access to the data needed for this project.</a:t>
            </a:r>
          </a:p>
          <a:p>
            <a:r>
              <a:rPr lang="en-US" sz="1600" dirty="0">
                <a:ea typeface="Calibri" panose="020F0502020204030204" pitchFamily="34" charset="0"/>
                <a:cs typeface="Times New Roman" panose="02020603050405020304" pitchFamily="18" charset="0"/>
              </a:rPr>
              <a:t> </a:t>
            </a:r>
            <a:endParaRPr lang="en-US" sz="1600" dirty="0"/>
          </a:p>
          <a:p>
            <a:r>
              <a:rPr lang="en-US" sz="1600" b="1" dirty="0">
                <a:effectLst/>
                <a:ea typeface="Calibri" panose="020F0502020204030204" pitchFamily="34" charset="0"/>
                <a:cs typeface="Times New Roman" panose="02020603050405020304" pitchFamily="18" charset="0"/>
              </a:rPr>
              <a:t>Reddit Posts</a:t>
            </a:r>
            <a:r>
              <a:rPr lang="en-US" sz="1600" dirty="0">
                <a:effectLst/>
                <a:ea typeface="Calibri" panose="020F0502020204030204" pitchFamily="34" charset="0"/>
                <a:cs typeface="Times New Roman" panose="02020603050405020304" pitchFamily="18" charset="0"/>
              </a:rPr>
              <a:t>– We used our parameters to search each post for th</a:t>
            </a:r>
            <a:r>
              <a:rPr lang="en-US" sz="1600" dirty="0">
                <a:ea typeface="Calibri" panose="020F0502020204030204" pitchFamily="34" charset="0"/>
                <a:cs typeface="Times New Roman" panose="02020603050405020304" pitchFamily="18" charset="0"/>
              </a:rPr>
              <a:t>e following data; Title, Upvotes, Keyword Term, Number of Comments Received, and Date Created. </a:t>
            </a:r>
            <a:endParaRPr lang="en-US" sz="1600" dirty="0">
              <a:effectLst/>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When searching the posts, we set a limit of 1000 posts, starting with the newest post. The Keyword term is the company name, which we set as an input by the user. </a:t>
            </a:r>
            <a:endParaRPr lang="en-US" sz="1600" dirty="0"/>
          </a:p>
          <a:p>
            <a:endParaRPr lang="en-US" dirty="0"/>
          </a:p>
        </p:txBody>
      </p:sp>
    </p:spTree>
    <p:extLst>
      <p:ext uri="{BB962C8B-B14F-4D97-AF65-F5344CB8AC3E}">
        <p14:creationId xmlns:p14="http://schemas.microsoft.com/office/powerpoint/2010/main" val="18535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349250"/>
            <a:ext cx="6800850" cy="1325880"/>
          </a:xfrm>
        </p:spPr>
        <p:txBody>
          <a:bodyPr>
            <a:normAutofit fontScale="90000"/>
          </a:bodyPr>
          <a:lstStyle/>
          <a:p>
            <a:r>
              <a:rPr lang="en-US" dirty="0"/>
              <a:t>Data exploration and cleaning</a:t>
            </a:r>
            <a:br>
              <a:rPr lang="en-US" dirty="0"/>
            </a:br>
            <a:r>
              <a:rPr lang="en-US" dirty="0"/>
              <a:t>(reddit)</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id="{4EC1A58B-5E70-FB8C-D791-3CB013FB47E6}"/>
              </a:ext>
            </a:extLst>
          </p:cNvPr>
          <p:cNvSpPr>
            <a:spLocks noGrp="1"/>
          </p:cNvSpPr>
          <p:nvPr>
            <p:ph type="body" sz="quarter" idx="15"/>
          </p:nvPr>
        </p:nvSpPr>
        <p:spPr/>
        <p:txBody>
          <a:bodyPr/>
          <a:lstStyle/>
          <a:p>
            <a:r>
              <a:rPr lang="en-US" dirty="0"/>
              <a:t>Social media search</a:t>
            </a:r>
          </a:p>
        </p:txBody>
      </p:sp>
      <p:sp>
        <p:nvSpPr>
          <p:cNvPr id="10" name="Text Placeholder 9">
            <a:extLst>
              <a:ext uri="{FF2B5EF4-FFF2-40B4-BE49-F238E27FC236}">
                <a16:creationId xmlns:a16="http://schemas.microsoft.com/office/drawing/2014/main" id="{4DF933DF-B900-E960-52E2-B069BA47087C}"/>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err="1"/>
              <a:t>RedditAPI</a:t>
            </a:r>
            <a:endParaRPr lang="en-US" dirty="0"/>
          </a:p>
        </p:txBody>
      </p:sp>
      <p:sp>
        <p:nvSpPr>
          <p:cNvPr id="12" name="Text Placeholder 11">
            <a:extLst>
              <a:ext uri="{FF2B5EF4-FFF2-40B4-BE49-F238E27FC236}">
                <a16:creationId xmlns:a16="http://schemas.microsoft.com/office/drawing/2014/main" id="{F1613775-32F1-D4F4-3777-FE61E6841BED}"/>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Google</a:t>
            </a:r>
          </a:p>
          <a:p>
            <a:pPr marL="285750" indent="-285750">
              <a:buFont typeface="Arial" panose="020B0604020202020204" pitchFamily="34" charset="0"/>
              <a:buChar char="•"/>
            </a:pPr>
            <a:r>
              <a:rPr lang="en-US" dirty="0" err="1"/>
              <a:t>Youtube</a:t>
            </a:r>
            <a:endParaRPr lang="en-US" dirty="0"/>
          </a:p>
          <a:p>
            <a:pPr marL="285750" indent="-285750">
              <a:buFont typeface="Arial" panose="020B0604020202020204" pitchFamily="34" charset="0"/>
              <a:buChar char="•"/>
            </a:pPr>
            <a:endParaRPr lang="en-US" dirty="0"/>
          </a:p>
        </p:txBody>
      </p:sp>
      <p:sp>
        <p:nvSpPr>
          <p:cNvPr id="14" name="Text Placeholder 13">
            <a:extLst>
              <a:ext uri="{FF2B5EF4-FFF2-40B4-BE49-F238E27FC236}">
                <a16:creationId xmlns:a16="http://schemas.microsoft.com/office/drawing/2014/main" id="{FC8C43AB-6900-BEDE-B5AF-4C7AC2E99CF3}"/>
              </a:ext>
            </a:extLst>
          </p:cNvPr>
          <p:cNvSpPr>
            <a:spLocks noGrp="1"/>
          </p:cNvSpPr>
          <p:nvPr>
            <p:ph type="body" sz="quarter" idx="16"/>
          </p:nvPr>
        </p:nvSpPr>
        <p:spPr/>
        <p:txBody>
          <a:bodyPr/>
          <a:lstStyle/>
          <a:p>
            <a:r>
              <a:rPr lang="en-US" dirty="0"/>
              <a:t>Api packages</a:t>
            </a:r>
          </a:p>
        </p:txBody>
      </p:sp>
      <p:sp>
        <p:nvSpPr>
          <p:cNvPr id="16" name="Text Placeholder 15">
            <a:extLst>
              <a:ext uri="{FF2B5EF4-FFF2-40B4-BE49-F238E27FC236}">
                <a16:creationId xmlns:a16="http://schemas.microsoft.com/office/drawing/2014/main" id="{0F2E69A3-601F-8D4C-F3C7-805799ED45FD}"/>
              </a:ext>
            </a:extLst>
          </p:cNvPr>
          <p:cNvSpPr>
            <a:spLocks noGrp="1"/>
          </p:cNvSpPr>
          <p:nvPr>
            <p:ph type="body" sz="quarter" idx="19"/>
          </p:nvPr>
        </p:nvSpPr>
        <p:spPr>
          <a:xfrm>
            <a:off x="8535924" y="3356393"/>
            <a:ext cx="3200400" cy="365760"/>
          </a:xfrm>
        </p:spPr>
        <p:txBody>
          <a:bodyPr/>
          <a:lstStyle/>
          <a:p>
            <a:r>
              <a:rPr lang="en-US" dirty="0" err="1"/>
              <a:t>praw</a:t>
            </a:r>
            <a:endParaRPr lang="en-US" dirty="0"/>
          </a:p>
        </p:txBody>
      </p:sp>
      <p:sp>
        <p:nvSpPr>
          <p:cNvPr id="18" name="Text Placeholder 17">
            <a:extLst>
              <a:ext uri="{FF2B5EF4-FFF2-40B4-BE49-F238E27FC236}">
                <a16:creationId xmlns:a16="http://schemas.microsoft.com/office/drawing/2014/main" id="{B0863E06-BD20-A90C-A7A8-744DC1632B89}"/>
              </a:ext>
            </a:extLst>
          </p:cNvPr>
          <p:cNvSpPr>
            <a:spLocks noGrp="1"/>
          </p:cNvSpPr>
          <p:nvPr>
            <p:ph type="body" sz="quarter" idx="17"/>
          </p:nvPr>
        </p:nvSpPr>
        <p:spPr>
          <a:xfrm>
            <a:off x="8535924" y="3844182"/>
            <a:ext cx="3200400" cy="1188720"/>
          </a:xfrm>
        </p:spPr>
        <p:txBody>
          <a:bodyPr/>
          <a:lstStyle/>
          <a:p>
            <a:pPr marL="285750" indent="-285750">
              <a:buFont typeface="Arial" panose="020B0604020202020204" pitchFamily="34" charset="0"/>
              <a:buChar char="•"/>
            </a:pPr>
            <a:r>
              <a:rPr lang="en-US" dirty="0"/>
              <a:t>API wrapper</a:t>
            </a:r>
          </a:p>
        </p:txBody>
      </p:sp>
      <p:pic>
        <p:nvPicPr>
          <p:cNvPr id="7" name="Picture 6">
            <a:extLst>
              <a:ext uri="{FF2B5EF4-FFF2-40B4-BE49-F238E27FC236}">
                <a16:creationId xmlns:a16="http://schemas.microsoft.com/office/drawing/2014/main" id="{3B25B708-CB64-1B53-1D20-CC3C47F8A89D}"/>
              </a:ext>
            </a:extLst>
          </p:cNvPr>
          <p:cNvPicPr>
            <a:picLocks noChangeAspect="1"/>
          </p:cNvPicPr>
          <p:nvPr/>
        </p:nvPicPr>
        <p:blipFill>
          <a:blip r:embed="rId2"/>
          <a:stretch>
            <a:fillRect/>
          </a:stretch>
        </p:blipFill>
        <p:spPr>
          <a:xfrm>
            <a:off x="129240" y="3382397"/>
            <a:ext cx="8205099" cy="333907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8" name="Text Placeholder 7">
            <a:extLst>
              <a:ext uri="{FF2B5EF4-FFF2-40B4-BE49-F238E27FC236}">
                <a16:creationId xmlns:a16="http://schemas.microsoft.com/office/drawing/2014/main" id="{128DDA6A-A908-530C-8215-F23AA60DCC62}"/>
              </a:ext>
            </a:extLst>
          </p:cNvPr>
          <p:cNvSpPr>
            <a:spLocks noGrp="1"/>
          </p:cNvSpPr>
          <p:nvPr>
            <p:ph type="body" sz="quarter" idx="15"/>
          </p:nvPr>
        </p:nvSpPr>
        <p:spPr>
          <a:xfrm>
            <a:off x="3535203" y="1877629"/>
            <a:ext cx="3200400" cy="365760"/>
          </a:xfrm>
        </p:spPr>
        <p:txBody>
          <a:bodyPr/>
          <a:lstStyle/>
          <a:p>
            <a:r>
              <a:rPr lang="en-US" dirty="0"/>
              <a:t>Rapid </a:t>
            </a:r>
            <a:r>
              <a:rPr lang="en-US" dirty="0" err="1"/>
              <a:t>api</a:t>
            </a:r>
            <a:endParaRPr lang="en-US" dirty="0"/>
          </a:p>
        </p:txBody>
      </p:sp>
      <p:sp>
        <p:nvSpPr>
          <p:cNvPr id="10" name="Text Placeholder 9">
            <a:extLst>
              <a:ext uri="{FF2B5EF4-FFF2-40B4-BE49-F238E27FC236}">
                <a16:creationId xmlns:a16="http://schemas.microsoft.com/office/drawing/2014/main" id="{4F8595D7-5964-8C48-C560-76FB74F4CED5}"/>
              </a:ext>
            </a:extLst>
          </p:cNvPr>
          <p:cNvSpPr>
            <a:spLocks noGrp="1"/>
          </p:cNvSpPr>
          <p:nvPr>
            <p:ph type="body" sz="quarter" idx="16"/>
          </p:nvPr>
        </p:nvSpPr>
        <p:spPr>
          <a:xfrm>
            <a:off x="5486400" y="1888761"/>
            <a:ext cx="3200400" cy="365760"/>
          </a:xfrm>
        </p:spPr>
        <p:txBody>
          <a:bodyPr/>
          <a:lstStyle/>
          <a:p>
            <a:r>
              <a:rPr lang="en-US" dirty="0"/>
              <a:t>Extracting data</a:t>
            </a:r>
          </a:p>
        </p:txBody>
      </p:sp>
      <p:sp>
        <p:nvSpPr>
          <p:cNvPr id="12" name="Text Placeholder 11">
            <a:extLst>
              <a:ext uri="{FF2B5EF4-FFF2-40B4-BE49-F238E27FC236}">
                <a16:creationId xmlns:a16="http://schemas.microsoft.com/office/drawing/2014/main" id="{B60924EE-73D9-038F-C894-973A02763877}"/>
              </a:ext>
            </a:extLst>
          </p:cNvPr>
          <p:cNvSpPr>
            <a:spLocks noGrp="1"/>
          </p:cNvSpPr>
          <p:nvPr>
            <p:ph type="body" sz="quarter" idx="20"/>
          </p:nvPr>
        </p:nvSpPr>
        <p:spPr>
          <a:xfrm>
            <a:off x="8338185" y="1896563"/>
            <a:ext cx="3200400" cy="365760"/>
          </a:xfrm>
        </p:spPr>
        <p:txBody>
          <a:bodyPr/>
          <a:lstStyle/>
          <a:p>
            <a:r>
              <a:rPr lang="en-US" dirty="0"/>
              <a:t>Merging</a:t>
            </a:r>
          </a:p>
        </p:txBody>
      </p:sp>
      <p:sp>
        <p:nvSpPr>
          <p:cNvPr id="14" name="Text Placeholder 13">
            <a:extLst>
              <a:ext uri="{FF2B5EF4-FFF2-40B4-BE49-F238E27FC236}">
                <a16:creationId xmlns:a16="http://schemas.microsoft.com/office/drawing/2014/main" id="{1DEEBAAC-55A5-A95E-78F1-3E2DAEC4984D}"/>
              </a:ext>
            </a:extLst>
          </p:cNvPr>
          <p:cNvSpPr>
            <a:spLocks noGrp="1"/>
          </p:cNvSpPr>
          <p:nvPr>
            <p:ph type="body" sz="quarter" idx="19"/>
          </p:nvPr>
        </p:nvSpPr>
        <p:spPr>
          <a:xfrm>
            <a:off x="8338185" y="3282731"/>
            <a:ext cx="3200400" cy="365760"/>
          </a:xfrm>
        </p:spPr>
        <p:txBody>
          <a:bodyPr/>
          <a:lstStyle/>
          <a:p>
            <a:r>
              <a:rPr lang="en-US" dirty="0"/>
              <a:t>Testing data</a:t>
            </a:r>
          </a:p>
        </p:txBody>
      </p:sp>
      <p:sp>
        <p:nvSpPr>
          <p:cNvPr id="16" name="Text Placeholder 15">
            <a:extLst>
              <a:ext uri="{FF2B5EF4-FFF2-40B4-BE49-F238E27FC236}">
                <a16:creationId xmlns:a16="http://schemas.microsoft.com/office/drawing/2014/main" id="{5A52FB53-0730-CD60-C1E4-6B882A68CD13}"/>
              </a:ext>
            </a:extLst>
          </p:cNvPr>
          <p:cNvSpPr>
            <a:spLocks noGrp="1"/>
          </p:cNvSpPr>
          <p:nvPr>
            <p:ph type="body" sz="quarter" idx="17"/>
          </p:nvPr>
        </p:nvSpPr>
        <p:spPr>
          <a:xfrm>
            <a:off x="8338185" y="3765326"/>
            <a:ext cx="3200400" cy="1188720"/>
          </a:xfrm>
        </p:spPr>
        <p:txBody>
          <a:bodyPr/>
          <a:lstStyle/>
          <a:p>
            <a:pPr marL="285750" indent="-285750">
              <a:buFont typeface="Arial" panose="020B0604020202020204" pitchFamily="34" charset="0"/>
              <a:buChar char="•"/>
            </a:pPr>
            <a:r>
              <a:rPr lang="en-US" dirty="0"/>
              <a:t>Removing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Sorting dates</a:t>
            </a:r>
          </a:p>
        </p:txBody>
      </p:sp>
      <p:sp>
        <p:nvSpPr>
          <p:cNvPr id="18" name="Text Placeholder 17">
            <a:extLst>
              <a:ext uri="{FF2B5EF4-FFF2-40B4-BE49-F238E27FC236}">
                <a16:creationId xmlns:a16="http://schemas.microsoft.com/office/drawing/2014/main" id="{33737620-324D-3CF1-C3EF-48628BADC4A1}"/>
              </a:ext>
            </a:extLst>
          </p:cNvPr>
          <p:cNvSpPr>
            <a:spLocks noGrp="1"/>
          </p:cNvSpPr>
          <p:nvPr>
            <p:ph type="body" sz="quarter" idx="14"/>
          </p:nvPr>
        </p:nvSpPr>
        <p:spPr>
          <a:xfrm>
            <a:off x="5486400" y="2459771"/>
            <a:ext cx="3200400" cy="1188720"/>
          </a:xfrm>
        </p:spPr>
        <p:txBody>
          <a:bodyPr/>
          <a:lstStyle/>
          <a:p>
            <a:pPr marL="285750" indent="-285750">
              <a:buFont typeface="Arial" panose="020B0604020202020204" pitchFamily="34" charset="0"/>
              <a:buChar char="•"/>
            </a:pPr>
            <a:r>
              <a:rPr lang="en-US" dirty="0"/>
              <a:t>API Key</a:t>
            </a:r>
          </a:p>
          <a:p>
            <a:pPr marL="285750" indent="-285750">
              <a:buFont typeface="Arial" panose="020B0604020202020204" pitchFamily="34" charset="0"/>
              <a:buChar char="•"/>
            </a:pPr>
            <a:r>
              <a:rPr lang="en-US" dirty="0"/>
              <a:t>URL</a:t>
            </a:r>
          </a:p>
        </p:txBody>
      </p:sp>
      <p:sp>
        <p:nvSpPr>
          <p:cNvPr id="20" name="Text Placeholder 19">
            <a:extLst>
              <a:ext uri="{FF2B5EF4-FFF2-40B4-BE49-F238E27FC236}">
                <a16:creationId xmlns:a16="http://schemas.microsoft.com/office/drawing/2014/main" id="{A80661AA-A3CE-65F7-CA05-660F4C83DBF0}"/>
              </a:ext>
            </a:extLst>
          </p:cNvPr>
          <p:cNvSpPr>
            <a:spLocks noGrp="1"/>
          </p:cNvSpPr>
          <p:nvPr>
            <p:ph type="body" sz="quarter" idx="13"/>
          </p:nvPr>
        </p:nvSpPr>
        <p:spPr>
          <a:xfrm>
            <a:off x="3337560" y="2448639"/>
            <a:ext cx="3200400" cy="1188720"/>
          </a:xfrm>
        </p:spPr>
        <p:txBody>
          <a:bodyPr/>
          <a:lstStyle/>
          <a:p>
            <a:pPr marL="285750" indent="-285750">
              <a:buFont typeface="Arial" panose="020B0604020202020204" pitchFamily="34" charset="0"/>
              <a:buChar char="•"/>
            </a:pPr>
            <a:r>
              <a:rPr lang="en-US" dirty="0"/>
              <a:t>Yahoo Finance API</a:t>
            </a:r>
          </a:p>
        </p:txBody>
      </p:sp>
      <p:sp>
        <p:nvSpPr>
          <p:cNvPr id="22" name="Text Placeholder 21">
            <a:extLst>
              <a:ext uri="{FF2B5EF4-FFF2-40B4-BE49-F238E27FC236}">
                <a16:creationId xmlns:a16="http://schemas.microsoft.com/office/drawing/2014/main" id="{63C5273B-6312-E205-9E01-232929EA644F}"/>
              </a:ext>
            </a:extLst>
          </p:cNvPr>
          <p:cNvSpPr>
            <a:spLocks noGrp="1"/>
          </p:cNvSpPr>
          <p:nvPr>
            <p:ph type="body" sz="quarter" idx="18"/>
          </p:nvPr>
        </p:nvSpPr>
        <p:spPr>
          <a:xfrm>
            <a:off x="8338185" y="2468105"/>
            <a:ext cx="3200400" cy="1188720"/>
          </a:xfrm>
        </p:spPr>
        <p:txBody>
          <a:bodyPr/>
          <a:lstStyle/>
          <a:p>
            <a:pPr marL="285750" indent="-285750">
              <a:buFont typeface="Arial" panose="020B0604020202020204" pitchFamily="34" charset="0"/>
              <a:buChar char="•"/>
            </a:pPr>
            <a:r>
              <a:rPr lang="en-US" dirty="0" err="1"/>
              <a:t>pd.merge</a:t>
            </a:r>
            <a:r>
              <a:rPr lang="en-US" dirty="0"/>
              <a:t>(</a:t>
            </a:r>
            <a:r>
              <a:rPr lang="en-US" dirty="0" err="1"/>
              <a:t>reddit_df</a:t>
            </a:r>
            <a:r>
              <a:rPr lang="en-US" dirty="0"/>
              <a:t>, </a:t>
            </a:r>
            <a:r>
              <a:rPr lang="en-US" dirty="0" err="1"/>
              <a:t>yahoo_finance_df</a:t>
            </a:r>
            <a:r>
              <a:rPr lang="en-US" dirty="0"/>
              <a:t>)</a:t>
            </a:r>
          </a:p>
        </p:txBody>
      </p:sp>
      <p:sp>
        <p:nvSpPr>
          <p:cNvPr id="25" name="Title 1">
            <a:extLst>
              <a:ext uri="{FF2B5EF4-FFF2-40B4-BE49-F238E27FC236}">
                <a16:creationId xmlns:a16="http://schemas.microsoft.com/office/drawing/2014/main" id="{0BF23076-8D87-1A39-8C7D-3B507B165C3C}"/>
              </a:ext>
            </a:extLst>
          </p:cNvPr>
          <p:cNvSpPr txBox="1">
            <a:spLocks/>
          </p:cNvSpPr>
          <p:nvPr/>
        </p:nvSpPr>
        <p:spPr>
          <a:xfrm>
            <a:off x="4937760" y="349250"/>
            <a:ext cx="6800850" cy="1325880"/>
          </a:xfrm>
          <a:prstGeom prst="rect">
            <a:avLst/>
          </a:prstGeom>
        </p:spPr>
        <p:txBody>
          <a:bodyPr vert="horz" lIns="91440" tIns="45720" rIns="91440" bIns="45720" rtlCol="0" anchor="t" anchorCtr="0">
            <a:normAutofit fontScale="82500" lnSpcReduction="2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Data exploration and cleaning</a:t>
            </a:r>
            <a:br>
              <a:rPr lang="en-US" dirty="0"/>
            </a:br>
            <a:r>
              <a:rPr lang="en-US" dirty="0"/>
              <a:t>(Yahoo)</a:t>
            </a:r>
          </a:p>
        </p:txBody>
      </p:sp>
      <p:pic>
        <p:nvPicPr>
          <p:cNvPr id="3" name="Picture 2">
            <a:extLst>
              <a:ext uri="{FF2B5EF4-FFF2-40B4-BE49-F238E27FC236}">
                <a16:creationId xmlns:a16="http://schemas.microsoft.com/office/drawing/2014/main" id="{E787C537-DA83-A2CD-D24D-47CB1C092D8C}"/>
              </a:ext>
            </a:extLst>
          </p:cNvPr>
          <p:cNvPicPr>
            <a:picLocks noChangeAspect="1"/>
          </p:cNvPicPr>
          <p:nvPr/>
        </p:nvPicPr>
        <p:blipFill>
          <a:blip r:embed="rId2"/>
          <a:stretch>
            <a:fillRect/>
          </a:stretch>
        </p:blipFill>
        <p:spPr>
          <a:xfrm>
            <a:off x="1622161" y="3218105"/>
            <a:ext cx="6492803" cy="3436918"/>
          </a:xfrm>
          <a:prstGeom prst="rect">
            <a:avLst/>
          </a:prstGeom>
        </p:spPr>
      </p:pic>
    </p:spTree>
    <p:extLst>
      <p:ext uri="{BB962C8B-B14F-4D97-AF65-F5344CB8AC3E}">
        <p14:creationId xmlns:p14="http://schemas.microsoft.com/office/powerpoint/2010/main" val="418049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Daily Price Change: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Daily Price Change: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17" name="Picture 16">
            <a:extLst>
              <a:ext uri="{FF2B5EF4-FFF2-40B4-BE49-F238E27FC236}">
                <a16:creationId xmlns:a16="http://schemas.microsoft.com/office/drawing/2014/main" id="{105C8C99-8843-7AD1-6724-D8AF79336EB5}"/>
              </a:ext>
            </a:extLst>
          </p:cNvPr>
          <p:cNvPicPr>
            <a:picLocks noChangeAspect="1"/>
          </p:cNvPicPr>
          <p:nvPr/>
        </p:nvPicPr>
        <p:blipFill>
          <a:blip r:embed="rId2"/>
          <a:stretch>
            <a:fillRect/>
          </a:stretch>
        </p:blipFill>
        <p:spPr>
          <a:xfrm>
            <a:off x="0" y="1827487"/>
            <a:ext cx="5868757" cy="4259547"/>
          </a:xfrm>
          <a:prstGeom prst="rect">
            <a:avLst/>
          </a:prstGeom>
        </p:spPr>
      </p:pic>
      <p:pic>
        <p:nvPicPr>
          <p:cNvPr id="19" name="Picture 18">
            <a:extLst>
              <a:ext uri="{FF2B5EF4-FFF2-40B4-BE49-F238E27FC236}">
                <a16:creationId xmlns:a16="http://schemas.microsoft.com/office/drawing/2014/main" id="{BA24E620-B2BF-D91A-C52A-950100AF316A}"/>
              </a:ext>
            </a:extLst>
          </p:cNvPr>
          <p:cNvPicPr>
            <a:picLocks noChangeAspect="1"/>
          </p:cNvPicPr>
          <p:nvPr/>
        </p:nvPicPr>
        <p:blipFill>
          <a:blip r:embed="rId3"/>
          <a:stretch>
            <a:fillRect/>
          </a:stretch>
        </p:blipFill>
        <p:spPr>
          <a:xfrm>
            <a:off x="5868757" y="1827487"/>
            <a:ext cx="6323243" cy="4259547"/>
          </a:xfrm>
          <a:prstGeom prst="rect">
            <a:avLst/>
          </a:prstGeom>
        </p:spPr>
      </p:pic>
    </p:spTree>
    <p:extLst>
      <p:ext uri="{BB962C8B-B14F-4D97-AF65-F5344CB8AC3E}">
        <p14:creationId xmlns:p14="http://schemas.microsoft.com/office/powerpoint/2010/main" val="179520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Open: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Open: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6" name="Picture 5">
            <a:extLst>
              <a:ext uri="{FF2B5EF4-FFF2-40B4-BE49-F238E27FC236}">
                <a16:creationId xmlns:a16="http://schemas.microsoft.com/office/drawing/2014/main" id="{C6A485C7-A9CB-B998-22C5-9F78312091D0}"/>
              </a:ext>
            </a:extLst>
          </p:cNvPr>
          <p:cNvPicPr>
            <a:picLocks noChangeAspect="1"/>
          </p:cNvPicPr>
          <p:nvPr/>
        </p:nvPicPr>
        <p:blipFill>
          <a:blip r:embed="rId2"/>
          <a:stretch>
            <a:fillRect/>
          </a:stretch>
        </p:blipFill>
        <p:spPr>
          <a:xfrm>
            <a:off x="-9316" y="1873624"/>
            <a:ext cx="5826657" cy="4204447"/>
          </a:xfrm>
          <a:prstGeom prst="rect">
            <a:avLst/>
          </a:prstGeom>
        </p:spPr>
      </p:pic>
      <p:pic>
        <p:nvPicPr>
          <p:cNvPr id="8" name="Picture 7">
            <a:extLst>
              <a:ext uri="{FF2B5EF4-FFF2-40B4-BE49-F238E27FC236}">
                <a16:creationId xmlns:a16="http://schemas.microsoft.com/office/drawing/2014/main" id="{429EC4F0-4508-D8AD-E1E0-9496856C4F0A}"/>
              </a:ext>
            </a:extLst>
          </p:cNvPr>
          <p:cNvPicPr>
            <a:picLocks noChangeAspect="1"/>
          </p:cNvPicPr>
          <p:nvPr/>
        </p:nvPicPr>
        <p:blipFill>
          <a:blip r:embed="rId3"/>
          <a:stretch>
            <a:fillRect/>
          </a:stretch>
        </p:blipFill>
        <p:spPr>
          <a:xfrm>
            <a:off x="5817341" y="1873624"/>
            <a:ext cx="6374659" cy="4204447"/>
          </a:xfrm>
          <a:prstGeom prst="rect">
            <a:avLst/>
          </a:prstGeom>
        </p:spPr>
      </p:pic>
    </p:spTree>
    <p:extLst>
      <p:ext uri="{BB962C8B-B14F-4D97-AF65-F5344CB8AC3E}">
        <p14:creationId xmlns:p14="http://schemas.microsoft.com/office/powerpoint/2010/main" val="184687478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{10D26A3F-C7D9-4C0C-8AAC-1C9E7AFD881C}tf33968143_win32</Template>
  <TotalTime>359</TotalTime>
  <Words>1214</Words>
  <Application>Microsoft Office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Slack-Lato</vt:lpstr>
      <vt:lpstr>Office Theme</vt:lpstr>
      <vt:lpstr>Reddit and yahoo finance data analysis</vt:lpstr>
      <vt:lpstr>OVERVIEW</vt:lpstr>
      <vt:lpstr>hypothesis</vt:lpstr>
      <vt:lpstr>DATA SOURCES</vt:lpstr>
      <vt:lpstr>DATA SOURCES</vt:lpstr>
      <vt:lpstr>Data exploration and cleaning (reddit)</vt:lpstr>
      <vt:lpstr>PowerPoint Presentation</vt:lpstr>
      <vt:lpstr>Graph Correlations</vt:lpstr>
      <vt:lpstr>Graph Correlations</vt:lpstr>
      <vt:lpstr>Graph Correlations</vt:lpstr>
      <vt:lpstr>Data Cleaning</vt:lpstr>
      <vt:lpstr>Data analysis</vt:lpstr>
      <vt:lpstr>conclusions</vt:lpstr>
      <vt:lpstr>conclusions</vt:lpstr>
      <vt:lpstr>implications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and yahoo finance data analysis</dc:title>
  <dc:creator>David Burgman</dc:creator>
  <cp:lastModifiedBy>Ian Lee</cp:lastModifiedBy>
  <cp:revision>21</cp:revision>
  <dcterms:created xsi:type="dcterms:W3CDTF">2023-12-13T01:13:55Z</dcterms:created>
  <dcterms:modified xsi:type="dcterms:W3CDTF">2023-12-18T19:54:41Z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