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7" r:id="rId6"/>
    <p:sldId id="294" r:id="rId7"/>
    <p:sldId id="286" r:id="rId8"/>
    <p:sldId id="262" r:id="rId9"/>
    <p:sldId id="290" r:id="rId10"/>
    <p:sldId id="263" r:id="rId11"/>
    <p:sldId id="291" r:id="rId12"/>
    <p:sldId id="264" r:id="rId13"/>
    <p:sldId id="292" r:id="rId14"/>
    <p:sldId id="293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0AE36F-61DC-46BC-8ACB-BFBECFD1E9BA}" v="11" dt="2023-12-13T02:10:17.4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3215" autoAdjust="0"/>
  </p:normalViewPr>
  <p:slideViewPr>
    <p:cSldViewPr snapToGrid="0">
      <p:cViewPr varScale="1">
        <p:scale>
          <a:sx n="72" d="100"/>
          <a:sy n="72" d="100"/>
        </p:scale>
        <p:origin x="126" y="60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Burgman" userId="e952a0e525baccff" providerId="LiveId" clId="{D00AE36F-61DC-46BC-8ACB-BFBECFD1E9BA}"/>
    <pc:docChg chg="undo custSel addSld delSld modSld sldOrd">
      <pc:chgData name="David Burgman" userId="e952a0e525baccff" providerId="LiveId" clId="{D00AE36F-61DC-46BC-8ACB-BFBECFD1E9BA}" dt="2023-12-13T02:10:50.035" v="1020" actId="20577"/>
      <pc:docMkLst>
        <pc:docMk/>
      </pc:docMkLst>
      <pc:sldChg chg="addSp modSp mod">
        <pc:chgData name="David Burgman" userId="e952a0e525baccff" providerId="LiveId" clId="{D00AE36F-61DC-46BC-8ACB-BFBECFD1E9BA}" dt="2023-12-13T02:10:50.035" v="1020" actId="20577"/>
        <pc:sldMkLst>
          <pc:docMk/>
          <pc:sldMk cId="707789176" sldId="258"/>
        </pc:sldMkLst>
        <pc:spChg chg="mod">
          <ac:chgData name="David Burgman" userId="e952a0e525baccff" providerId="LiveId" clId="{D00AE36F-61DC-46BC-8ACB-BFBECFD1E9BA}" dt="2023-12-13T02:10:50.035" v="1020" actId="20577"/>
          <ac:spMkLst>
            <pc:docMk/>
            <pc:sldMk cId="707789176" sldId="258"/>
            <ac:spMk id="2" creationId="{A29DE7F2-E890-4744-88DD-A75F5E300513}"/>
          </ac:spMkLst>
        </pc:spChg>
        <pc:spChg chg="add mod">
          <ac:chgData name="David Burgman" userId="e952a0e525baccff" providerId="LiveId" clId="{D00AE36F-61DC-46BC-8ACB-BFBECFD1E9BA}" dt="2023-12-13T02:10:31.991" v="1018" actId="404"/>
          <ac:spMkLst>
            <pc:docMk/>
            <pc:sldMk cId="707789176" sldId="258"/>
            <ac:spMk id="6" creationId="{312D86C6-594D-0306-50BD-8DEF9AE7D957}"/>
          </ac:spMkLst>
        </pc:spChg>
      </pc:sldChg>
      <pc:sldChg chg="del">
        <pc:chgData name="David Burgman" userId="e952a0e525baccff" providerId="LiveId" clId="{D00AE36F-61DC-46BC-8ACB-BFBECFD1E9BA}" dt="2023-12-13T02:01:31.741" v="590" actId="2696"/>
        <pc:sldMkLst>
          <pc:docMk/>
          <pc:sldMk cId="566997565" sldId="260"/>
        </pc:sldMkLst>
      </pc:sldChg>
      <pc:sldChg chg="addSp delSp modSp mod">
        <pc:chgData name="David Burgman" userId="e952a0e525baccff" providerId="LiveId" clId="{D00AE36F-61DC-46BC-8ACB-BFBECFD1E9BA}" dt="2023-12-13T01:37:51.225" v="291" actId="1076"/>
        <pc:sldMkLst>
          <pc:docMk/>
          <pc:sldMk cId="1593920805" sldId="262"/>
        </pc:sldMkLst>
        <pc:spChg chg="mod">
          <ac:chgData name="David Burgman" userId="e952a0e525baccff" providerId="LiveId" clId="{D00AE36F-61DC-46BC-8ACB-BFBECFD1E9BA}" dt="2023-12-13T01:37:51.225" v="291" actId="1076"/>
          <ac:spMkLst>
            <pc:docMk/>
            <pc:sldMk cId="1593920805" sldId="262"/>
            <ac:spMk id="2" creationId="{75031FE9-9059-4FE8-B4AC-9771F23A1B89}"/>
          </ac:spMkLst>
        </pc:spChg>
        <pc:spChg chg="del">
          <ac:chgData name="David Burgman" userId="e952a0e525baccff" providerId="LiveId" clId="{D00AE36F-61DC-46BC-8ACB-BFBECFD1E9BA}" dt="2023-12-13T01:30:27.671" v="132" actId="478"/>
          <ac:spMkLst>
            <pc:docMk/>
            <pc:sldMk cId="1593920805" sldId="262"/>
            <ac:spMk id="3" creationId="{D4A2EB3F-4D60-451F-8F45-7D6654D2FCD9}"/>
          </ac:spMkLst>
        </pc:spChg>
        <pc:spChg chg="add mod">
          <ac:chgData name="David Burgman" userId="e952a0e525baccff" providerId="LiveId" clId="{D00AE36F-61DC-46BC-8ACB-BFBECFD1E9BA}" dt="2023-12-13T01:33:43.504" v="197" actId="20577"/>
          <ac:spMkLst>
            <pc:docMk/>
            <pc:sldMk cId="1593920805" sldId="262"/>
            <ac:spMk id="8" creationId="{4EC1A58B-5E70-FB8C-D791-3CB013FB47E6}"/>
          </ac:spMkLst>
        </pc:spChg>
        <pc:spChg chg="add mod">
          <ac:chgData name="David Burgman" userId="e952a0e525baccff" providerId="LiveId" clId="{D00AE36F-61DC-46BC-8ACB-BFBECFD1E9BA}" dt="2023-12-13T01:30:22.642" v="131" actId="478"/>
          <ac:spMkLst>
            <pc:docMk/>
            <pc:sldMk cId="1593920805" sldId="262"/>
            <ac:spMk id="10" creationId="{4DF933DF-B900-E960-52E2-B069BA47087C}"/>
          </ac:spMkLst>
        </pc:spChg>
        <pc:spChg chg="add mod">
          <ac:chgData name="David Burgman" userId="e952a0e525baccff" providerId="LiveId" clId="{D00AE36F-61DC-46BC-8ACB-BFBECFD1E9BA}" dt="2023-12-13T01:30:27.671" v="132" actId="478"/>
          <ac:spMkLst>
            <pc:docMk/>
            <pc:sldMk cId="1593920805" sldId="262"/>
            <ac:spMk id="12" creationId="{F1613775-32F1-D4F4-3777-FE61E6841BED}"/>
          </ac:spMkLst>
        </pc:spChg>
        <pc:spChg chg="add mod">
          <ac:chgData name="David Burgman" userId="e952a0e525baccff" providerId="LiveId" clId="{D00AE36F-61DC-46BC-8ACB-BFBECFD1E9BA}" dt="2023-12-13T01:33:58.303" v="210" actId="20577"/>
          <ac:spMkLst>
            <pc:docMk/>
            <pc:sldMk cId="1593920805" sldId="262"/>
            <ac:spMk id="14" creationId="{FC8C43AB-6900-BEDE-B5AF-4C7AC2E99CF3}"/>
          </ac:spMkLst>
        </pc:spChg>
        <pc:spChg chg="add mod">
          <ac:chgData name="David Burgman" userId="e952a0e525baccff" providerId="LiveId" clId="{D00AE36F-61DC-46BC-8ACB-BFBECFD1E9BA}" dt="2023-12-13T01:34:18.581" v="214" actId="20577"/>
          <ac:spMkLst>
            <pc:docMk/>
            <pc:sldMk cId="1593920805" sldId="262"/>
            <ac:spMk id="16" creationId="{0F2E69A3-601F-8D4C-F3C7-805799ED45FD}"/>
          </ac:spMkLst>
        </pc:spChg>
        <pc:spChg chg="add mod">
          <ac:chgData name="David Burgman" userId="e952a0e525baccff" providerId="LiveId" clId="{D00AE36F-61DC-46BC-8ACB-BFBECFD1E9BA}" dt="2023-12-13T01:34:40.275" v="225" actId="20577"/>
          <ac:spMkLst>
            <pc:docMk/>
            <pc:sldMk cId="1593920805" sldId="262"/>
            <ac:spMk id="18" creationId="{B0863E06-BD20-A90C-A7A8-744DC1632B89}"/>
          </ac:spMkLst>
        </pc:spChg>
        <pc:spChg chg="add mod">
          <ac:chgData name="David Burgman" userId="e952a0e525baccff" providerId="LiveId" clId="{D00AE36F-61DC-46BC-8ACB-BFBECFD1E9BA}" dt="2023-12-13T01:30:35.703" v="137" actId="478"/>
          <ac:spMkLst>
            <pc:docMk/>
            <pc:sldMk cId="1593920805" sldId="262"/>
            <ac:spMk id="20" creationId="{2514DA59-4A75-1BA7-5652-6D9488A0A3CB}"/>
          </ac:spMkLst>
        </pc:spChg>
        <pc:spChg chg="add mod">
          <ac:chgData name="David Burgman" userId="e952a0e525baccff" providerId="LiveId" clId="{D00AE36F-61DC-46BC-8ACB-BFBECFD1E9BA}" dt="2023-12-13T01:30:37.570" v="138" actId="478"/>
          <ac:spMkLst>
            <pc:docMk/>
            <pc:sldMk cId="1593920805" sldId="262"/>
            <ac:spMk id="22" creationId="{800D3764-C747-B463-B94C-1EC099E0270E}"/>
          </ac:spMkLst>
        </pc:spChg>
        <pc:spChg chg="del">
          <ac:chgData name="David Burgman" userId="e952a0e525baccff" providerId="LiveId" clId="{D00AE36F-61DC-46BC-8ACB-BFBECFD1E9BA}" dt="2023-12-13T01:30:22.642" v="131" actId="478"/>
          <ac:spMkLst>
            <pc:docMk/>
            <pc:sldMk cId="1593920805" sldId="262"/>
            <ac:spMk id="65" creationId="{3965A28E-5CC3-459C-83AA-167F9F4CE00C}"/>
          </ac:spMkLst>
        </pc:spChg>
        <pc:spChg chg="del">
          <ac:chgData name="David Burgman" userId="e952a0e525baccff" providerId="LiveId" clId="{D00AE36F-61DC-46BC-8ACB-BFBECFD1E9BA}" dt="2023-12-13T01:30:21.059" v="130" actId="478"/>
          <ac:spMkLst>
            <pc:docMk/>
            <pc:sldMk cId="1593920805" sldId="262"/>
            <ac:spMk id="66" creationId="{2803ED57-1A43-46A8-BC98-811CA2CD7EE3}"/>
          </ac:spMkLst>
        </pc:spChg>
        <pc:spChg chg="del">
          <ac:chgData name="David Burgman" userId="e952a0e525baccff" providerId="LiveId" clId="{D00AE36F-61DC-46BC-8ACB-BFBECFD1E9BA}" dt="2023-12-13T01:30:29.840" v="133" actId="478"/>
          <ac:spMkLst>
            <pc:docMk/>
            <pc:sldMk cId="1593920805" sldId="262"/>
            <ac:spMk id="67" creationId="{5DD7E283-D713-4AC9-9B8C-608BBA10A820}"/>
          </ac:spMkLst>
        </pc:spChg>
        <pc:spChg chg="del mod">
          <ac:chgData name="David Burgman" userId="e952a0e525baccff" providerId="LiveId" clId="{D00AE36F-61DC-46BC-8ACB-BFBECFD1E9BA}" dt="2023-12-13T01:30:33.945" v="136" actId="478"/>
          <ac:spMkLst>
            <pc:docMk/>
            <pc:sldMk cId="1593920805" sldId="262"/>
            <ac:spMk id="68" creationId="{C5A9125A-B202-417F-B5CA-681093F8A950}"/>
          </ac:spMkLst>
        </pc:spChg>
        <pc:spChg chg="del">
          <ac:chgData name="David Burgman" userId="e952a0e525baccff" providerId="LiveId" clId="{D00AE36F-61DC-46BC-8ACB-BFBECFD1E9BA}" dt="2023-12-13T01:30:35.703" v="137" actId="478"/>
          <ac:spMkLst>
            <pc:docMk/>
            <pc:sldMk cId="1593920805" sldId="262"/>
            <ac:spMk id="69" creationId="{E79D8DDE-4530-4049-9A8C-A811A2C5D18A}"/>
          </ac:spMkLst>
        </pc:spChg>
        <pc:spChg chg="del">
          <ac:chgData name="David Burgman" userId="e952a0e525baccff" providerId="LiveId" clId="{D00AE36F-61DC-46BC-8ACB-BFBECFD1E9BA}" dt="2023-12-13T01:30:31.524" v="134" actId="478"/>
          <ac:spMkLst>
            <pc:docMk/>
            <pc:sldMk cId="1593920805" sldId="262"/>
            <ac:spMk id="70" creationId="{C0199418-7058-49B4-86EA-CE4B3CCD4F32}"/>
          </ac:spMkLst>
        </pc:spChg>
        <pc:spChg chg="del">
          <ac:chgData name="David Burgman" userId="e952a0e525baccff" providerId="LiveId" clId="{D00AE36F-61DC-46BC-8ACB-BFBECFD1E9BA}" dt="2023-12-13T01:30:37.570" v="138" actId="478"/>
          <ac:spMkLst>
            <pc:docMk/>
            <pc:sldMk cId="1593920805" sldId="262"/>
            <ac:spMk id="71" creationId="{8B815D0D-0225-4E87-A49A-44A085054872}"/>
          </ac:spMkLst>
        </pc:spChg>
      </pc:sldChg>
      <pc:sldChg chg="addSp delSp modSp mod">
        <pc:chgData name="David Burgman" userId="e952a0e525baccff" providerId="LiveId" clId="{D00AE36F-61DC-46BC-8ACB-BFBECFD1E9BA}" dt="2023-12-13T01:51:18.465" v="332" actId="1076"/>
        <pc:sldMkLst>
          <pc:docMk/>
          <pc:sldMk cId="627911590" sldId="263"/>
        </pc:sldMkLst>
        <pc:spChg chg="mod">
          <ac:chgData name="David Burgman" userId="e952a0e525baccff" providerId="LiveId" clId="{D00AE36F-61DC-46BC-8ACB-BFBECFD1E9BA}" dt="2023-12-13T01:31:33.236" v="154" actId="20577"/>
          <ac:spMkLst>
            <pc:docMk/>
            <pc:sldMk cId="627911590" sldId="263"/>
            <ac:spMk id="2" creationId="{7291CFAB-A735-4A31-A51D-42FE1F5E94E0}"/>
          </ac:spMkLst>
        </pc:spChg>
        <pc:spChg chg="mod">
          <ac:chgData name="David Burgman" userId="e952a0e525baccff" providerId="LiveId" clId="{D00AE36F-61DC-46BC-8ACB-BFBECFD1E9BA}" dt="2023-12-13T01:31:52.834" v="156" actId="207"/>
          <ac:spMkLst>
            <pc:docMk/>
            <pc:sldMk cId="627911590" sldId="263"/>
            <ac:spMk id="4" creationId="{8421587F-8DFD-4A31-9931-8A346A92D87A}"/>
          </ac:spMkLst>
        </pc:spChg>
        <pc:spChg chg="add del mod">
          <ac:chgData name="David Burgman" userId="e952a0e525baccff" providerId="LiveId" clId="{D00AE36F-61DC-46BC-8ACB-BFBECFD1E9BA}" dt="2023-12-13T01:32:21.523" v="165" actId="478"/>
          <ac:spMkLst>
            <pc:docMk/>
            <pc:sldMk cId="627911590" sldId="263"/>
            <ac:spMk id="8" creationId="{85C58E5B-71F1-42F5-41B9-A910ABF80E04}"/>
          </ac:spMkLst>
        </pc:spChg>
        <pc:spChg chg="add del mod">
          <ac:chgData name="David Burgman" userId="e952a0e525baccff" providerId="LiveId" clId="{D00AE36F-61DC-46BC-8ACB-BFBECFD1E9BA}" dt="2023-12-13T01:50:35.517" v="319" actId="478"/>
          <ac:spMkLst>
            <pc:docMk/>
            <pc:sldMk cId="627911590" sldId="263"/>
            <ac:spMk id="10" creationId="{8B484FD8-5052-1BB2-AF4D-4133FD1FF2C0}"/>
          </ac:spMkLst>
        </pc:spChg>
        <pc:spChg chg="add mod">
          <ac:chgData name="David Burgman" userId="e952a0e525baccff" providerId="LiveId" clId="{D00AE36F-61DC-46BC-8ACB-BFBECFD1E9BA}" dt="2023-12-13T01:51:18.465" v="332" actId="1076"/>
          <ac:spMkLst>
            <pc:docMk/>
            <pc:sldMk cId="627911590" sldId="263"/>
            <ac:spMk id="12" creationId="{B186DC86-F91D-82A0-4AF3-189E4FA5BD4D}"/>
          </ac:spMkLst>
        </pc:spChg>
        <pc:spChg chg="add mod">
          <ac:chgData name="David Burgman" userId="e952a0e525baccff" providerId="LiveId" clId="{D00AE36F-61DC-46BC-8ACB-BFBECFD1E9BA}" dt="2023-12-13T01:51:15.976" v="331" actId="1076"/>
          <ac:spMkLst>
            <pc:docMk/>
            <pc:sldMk cId="627911590" sldId="263"/>
            <ac:spMk id="14" creationId="{965B895D-F79C-ED63-7197-F129175ED59D}"/>
          </ac:spMkLst>
        </pc:spChg>
        <pc:spChg chg="add del mod">
          <ac:chgData name="David Burgman" userId="e952a0e525baccff" providerId="LiveId" clId="{D00AE36F-61DC-46BC-8ACB-BFBECFD1E9BA}" dt="2023-12-13T01:50:50.252" v="326" actId="478"/>
          <ac:spMkLst>
            <pc:docMk/>
            <pc:sldMk cId="627911590" sldId="263"/>
            <ac:spMk id="16" creationId="{CAB0B47F-39F3-01E1-313A-622773A99FB3}"/>
          </ac:spMkLst>
        </pc:spChg>
        <pc:spChg chg="add del mod">
          <ac:chgData name="David Burgman" userId="e952a0e525baccff" providerId="LiveId" clId="{D00AE36F-61DC-46BC-8ACB-BFBECFD1E9BA}" dt="2023-12-13T01:50:42.419" v="321" actId="478"/>
          <ac:spMkLst>
            <pc:docMk/>
            <pc:sldMk cId="627911590" sldId="263"/>
            <ac:spMk id="18" creationId="{D8A72FD2-C4B1-F2CA-A06F-E777FE912D1E}"/>
          </ac:spMkLst>
        </pc:spChg>
        <pc:spChg chg="add del mod">
          <ac:chgData name="David Burgman" userId="e952a0e525baccff" providerId="LiveId" clId="{D00AE36F-61DC-46BC-8ACB-BFBECFD1E9BA}" dt="2023-12-13T01:50:15.467" v="312"/>
          <ac:spMkLst>
            <pc:docMk/>
            <pc:sldMk cId="627911590" sldId="263"/>
            <ac:spMk id="19" creationId="{01650BB5-8E93-F6FB-9297-0C605E0BE429}"/>
          </ac:spMkLst>
        </pc:spChg>
        <pc:spChg chg="add del">
          <ac:chgData name="David Burgman" userId="e952a0e525baccff" providerId="LiveId" clId="{D00AE36F-61DC-46BC-8ACB-BFBECFD1E9BA}" dt="2023-12-13T01:50:19.363" v="314"/>
          <ac:spMkLst>
            <pc:docMk/>
            <pc:sldMk cId="627911590" sldId="263"/>
            <ac:spMk id="20" creationId="{31AD2372-0F00-338E-68BA-D991CD2DFE9A}"/>
          </ac:spMkLst>
        </pc:spChg>
        <pc:spChg chg="del">
          <ac:chgData name="David Burgman" userId="e952a0e525baccff" providerId="LiveId" clId="{D00AE36F-61DC-46BC-8ACB-BFBECFD1E9BA}" dt="2023-12-13T01:32:23.859" v="166" actId="478"/>
          <ac:spMkLst>
            <pc:docMk/>
            <pc:sldMk cId="627911590" sldId="263"/>
            <ac:spMk id="22" creationId="{90EE4EC2-315F-4BCE-91FD-64A3D3AF94D2}"/>
          </ac:spMkLst>
        </pc:spChg>
        <pc:spChg chg="mod">
          <ac:chgData name="David Burgman" userId="e952a0e525baccff" providerId="LiveId" clId="{D00AE36F-61DC-46BC-8ACB-BFBECFD1E9BA}" dt="2023-12-13T01:32:04.041" v="163" actId="20577"/>
          <ac:spMkLst>
            <pc:docMk/>
            <pc:sldMk cId="627911590" sldId="263"/>
            <ac:spMk id="23" creationId="{41BDD77E-A892-4E87-9B6D-EF78B0038A44}"/>
          </ac:spMkLst>
        </pc:spChg>
        <pc:spChg chg="del">
          <ac:chgData name="David Burgman" userId="e952a0e525baccff" providerId="LiveId" clId="{D00AE36F-61DC-46BC-8ACB-BFBECFD1E9BA}" dt="2023-12-13T01:32:20.758" v="164" actId="478"/>
          <ac:spMkLst>
            <pc:docMk/>
            <pc:sldMk cId="627911590" sldId="263"/>
            <ac:spMk id="24" creationId="{4F05CFBF-1A7F-4C99-9321-EF2EF7BEF771}"/>
          </ac:spMkLst>
        </pc:spChg>
        <pc:spChg chg="del">
          <ac:chgData name="David Burgman" userId="e952a0e525baccff" providerId="LiveId" clId="{D00AE36F-61DC-46BC-8ACB-BFBECFD1E9BA}" dt="2023-12-13T01:32:52.203" v="168" actId="478"/>
          <ac:spMkLst>
            <pc:docMk/>
            <pc:sldMk cId="627911590" sldId="263"/>
            <ac:spMk id="25" creationId="{A8113FBA-9114-48D1-A189-9A1B7ABCF38A}"/>
          </ac:spMkLst>
        </pc:spChg>
        <pc:spChg chg="del">
          <ac:chgData name="David Burgman" userId="e952a0e525baccff" providerId="LiveId" clId="{D00AE36F-61DC-46BC-8ACB-BFBECFD1E9BA}" dt="2023-12-13T01:32:57.359" v="170" actId="478"/>
          <ac:spMkLst>
            <pc:docMk/>
            <pc:sldMk cId="627911590" sldId="263"/>
            <ac:spMk id="26" creationId="{E6AB6387-E6AE-46CB-8500-4F11FA6B44BA}"/>
          </ac:spMkLst>
        </pc:spChg>
        <pc:spChg chg="del">
          <ac:chgData name="David Burgman" userId="e952a0e525baccff" providerId="LiveId" clId="{D00AE36F-61DC-46BC-8ACB-BFBECFD1E9BA}" dt="2023-12-13T01:32:49.922" v="167" actId="478"/>
          <ac:spMkLst>
            <pc:docMk/>
            <pc:sldMk cId="627911590" sldId="263"/>
            <ac:spMk id="27" creationId="{8385ECC2-8A21-4825-96AB-97E7C4FB9A1A}"/>
          </ac:spMkLst>
        </pc:spChg>
        <pc:spChg chg="del">
          <ac:chgData name="David Burgman" userId="e952a0e525baccff" providerId="LiveId" clId="{D00AE36F-61DC-46BC-8ACB-BFBECFD1E9BA}" dt="2023-12-13T01:32:54.583" v="169" actId="478"/>
          <ac:spMkLst>
            <pc:docMk/>
            <pc:sldMk cId="627911590" sldId="263"/>
            <ac:spMk id="28" creationId="{9BB8B2E0-57A3-43A4-859A-28669F14F8FE}"/>
          </ac:spMkLst>
        </pc:spChg>
        <pc:picChg chg="add mod">
          <ac:chgData name="David Burgman" userId="e952a0e525baccff" providerId="LiveId" clId="{D00AE36F-61DC-46BC-8ACB-BFBECFD1E9BA}" dt="2023-12-13T01:51:10.755" v="330" actId="1076"/>
          <ac:picMkLst>
            <pc:docMk/>
            <pc:sldMk cId="627911590" sldId="263"/>
            <ac:picMk id="21" creationId="{9B374B39-7955-85D0-3F40-B92E606AC086}"/>
          </ac:picMkLst>
        </pc:picChg>
      </pc:sldChg>
      <pc:sldChg chg="addSp delSp modSp mod">
        <pc:chgData name="David Burgman" userId="e952a0e525baccff" providerId="LiveId" clId="{D00AE36F-61DC-46BC-8ACB-BFBECFD1E9BA}" dt="2023-12-13T01:56:04.008" v="354" actId="20577"/>
        <pc:sldMkLst>
          <pc:docMk/>
          <pc:sldMk cId="1346372204" sldId="264"/>
        </pc:sldMkLst>
        <pc:spChg chg="mod">
          <ac:chgData name="David Burgman" userId="e952a0e525baccff" providerId="LiveId" clId="{D00AE36F-61DC-46BC-8ACB-BFBECFD1E9BA}" dt="2023-12-13T01:54:57.056" v="348" actId="20577"/>
          <ac:spMkLst>
            <pc:docMk/>
            <pc:sldMk cId="1346372204" sldId="264"/>
            <ac:spMk id="2" creationId="{537E1C88-627C-4655-A4FB-0BB02EDB078A}"/>
          </ac:spMkLst>
        </pc:spChg>
        <pc:spChg chg="del">
          <ac:chgData name="David Burgman" userId="e952a0e525baccff" providerId="LiveId" clId="{D00AE36F-61DC-46BC-8ACB-BFBECFD1E9BA}" dt="2023-12-13T01:55:04.965" v="349" actId="478"/>
          <ac:spMkLst>
            <pc:docMk/>
            <pc:sldMk cId="1346372204" sldId="264"/>
            <ac:spMk id="3" creationId="{033634FE-ADF0-4BC3-A0A9-447EA9DD096B}"/>
          </ac:spMkLst>
        </pc:spChg>
        <pc:spChg chg="add mod">
          <ac:chgData name="David Burgman" userId="e952a0e525baccff" providerId="LiveId" clId="{D00AE36F-61DC-46BC-8ACB-BFBECFD1E9BA}" dt="2023-12-13T01:56:04.008" v="354" actId="20577"/>
          <ac:spMkLst>
            <pc:docMk/>
            <pc:sldMk cId="1346372204" sldId="264"/>
            <ac:spMk id="8" creationId="{9EB18869-EA4A-0E84-0A80-F09C7B89B4D6}"/>
          </ac:spMkLst>
        </pc:spChg>
      </pc:sldChg>
      <pc:sldChg chg="del">
        <pc:chgData name="David Burgman" userId="e952a0e525baccff" providerId="LiveId" clId="{D00AE36F-61DC-46BC-8ACB-BFBECFD1E9BA}" dt="2023-12-13T02:01:31.741" v="590" actId="2696"/>
        <pc:sldMkLst>
          <pc:docMk/>
          <pc:sldMk cId="4151694508" sldId="268"/>
        </pc:sldMkLst>
      </pc:sldChg>
      <pc:sldChg chg="del">
        <pc:chgData name="David Burgman" userId="e952a0e525baccff" providerId="LiveId" clId="{D00AE36F-61DC-46BC-8ACB-BFBECFD1E9BA}" dt="2023-12-13T02:01:31.741" v="590" actId="2696"/>
        <pc:sldMkLst>
          <pc:docMk/>
          <pc:sldMk cId="1386261083" sldId="272"/>
        </pc:sldMkLst>
      </pc:sldChg>
      <pc:sldChg chg="del">
        <pc:chgData name="David Burgman" userId="e952a0e525baccff" providerId="LiveId" clId="{D00AE36F-61DC-46BC-8ACB-BFBECFD1E9BA}" dt="2023-12-13T02:01:31.741" v="590" actId="2696"/>
        <pc:sldMkLst>
          <pc:docMk/>
          <pc:sldMk cId="2369402306" sldId="273"/>
        </pc:sldMkLst>
      </pc:sldChg>
      <pc:sldChg chg="del">
        <pc:chgData name="David Burgman" userId="e952a0e525baccff" providerId="LiveId" clId="{D00AE36F-61DC-46BC-8ACB-BFBECFD1E9BA}" dt="2023-12-13T02:01:31.741" v="590" actId="2696"/>
        <pc:sldMkLst>
          <pc:docMk/>
          <pc:sldMk cId="920173932" sldId="275"/>
        </pc:sldMkLst>
      </pc:sldChg>
      <pc:sldChg chg="del">
        <pc:chgData name="David Burgman" userId="e952a0e525baccff" providerId="LiveId" clId="{D00AE36F-61DC-46BC-8ACB-BFBECFD1E9BA}" dt="2023-12-13T02:01:31.741" v="590" actId="2696"/>
        <pc:sldMkLst>
          <pc:docMk/>
          <pc:sldMk cId="2436493926" sldId="276"/>
        </pc:sldMkLst>
      </pc:sldChg>
      <pc:sldChg chg="modSp mod">
        <pc:chgData name="David Burgman" userId="e952a0e525baccff" providerId="LiveId" clId="{D00AE36F-61DC-46BC-8ACB-BFBECFD1E9BA}" dt="2023-12-13T01:21:15.837" v="10" actId="207"/>
        <pc:sldMkLst>
          <pc:docMk/>
          <pc:sldMk cId="2243494996" sldId="277"/>
        </pc:sldMkLst>
        <pc:spChg chg="mod">
          <ac:chgData name="David Burgman" userId="e952a0e525baccff" providerId="LiveId" clId="{D00AE36F-61DC-46BC-8ACB-BFBECFD1E9BA}" dt="2023-12-13T01:20:21.817" v="7" actId="20577"/>
          <ac:spMkLst>
            <pc:docMk/>
            <pc:sldMk cId="2243494996" sldId="277"/>
            <ac:spMk id="2" creationId="{6719F29B-F233-48AF-8261-F33A4E079E3E}"/>
          </ac:spMkLst>
        </pc:spChg>
        <pc:spChg chg="mod">
          <ac:chgData name="David Burgman" userId="e952a0e525baccff" providerId="LiveId" clId="{D00AE36F-61DC-46BC-8ACB-BFBECFD1E9BA}" dt="2023-12-13T01:21:15.837" v="10" actId="207"/>
          <ac:spMkLst>
            <pc:docMk/>
            <pc:sldMk cId="2243494996" sldId="277"/>
            <ac:spMk id="3" creationId="{35E3EA69-4E0E-41BD-8095-A124225A2647}"/>
          </ac:spMkLst>
        </pc:spChg>
      </pc:sldChg>
      <pc:sldChg chg="del">
        <pc:chgData name="David Burgman" userId="e952a0e525baccff" providerId="LiveId" clId="{D00AE36F-61DC-46BC-8ACB-BFBECFD1E9BA}" dt="2023-12-13T02:10:44.862" v="1019" actId="2696"/>
        <pc:sldMkLst>
          <pc:docMk/>
          <pc:sldMk cId="2069393026" sldId="278"/>
        </pc:sldMkLst>
      </pc:sldChg>
      <pc:sldChg chg="del">
        <pc:chgData name="David Burgman" userId="e952a0e525baccff" providerId="LiveId" clId="{D00AE36F-61DC-46BC-8ACB-BFBECFD1E9BA}" dt="2023-12-13T02:01:31.741" v="590" actId="2696"/>
        <pc:sldMkLst>
          <pc:docMk/>
          <pc:sldMk cId="4252466045" sldId="279"/>
        </pc:sldMkLst>
      </pc:sldChg>
      <pc:sldChg chg="del">
        <pc:chgData name="David Burgman" userId="e952a0e525baccff" providerId="LiveId" clId="{D00AE36F-61DC-46BC-8ACB-BFBECFD1E9BA}" dt="2023-12-13T02:01:31.741" v="590" actId="2696"/>
        <pc:sldMkLst>
          <pc:docMk/>
          <pc:sldMk cId="3721975002" sldId="282"/>
        </pc:sldMkLst>
      </pc:sldChg>
      <pc:sldChg chg="addSp delSp modSp mod">
        <pc:chgData name="David Burgman" userId="e952a0e525baccff" providerId="LiveId" clId="{D00AE36F-61DC-46BC-8ACB-BFBECFD1E9BA}" dt="2023-12-13T01:39:09.448" v="310" actId="20577"/>
        <pc:sldMkLst>
          <pc:docMk/>
          <pc:sldMk cId="1418789964" sldId="286"/>
        </pc:sldMkLst>
        <pc:spChg chg="mod">
          <ac:chgData name="David Burgman" userId="e952a0e525baccff" providerId="LiveId" clId="{D00AE36F-61DC-46BC-8ACB-BFBECFD1E9BA}" dt="2023-12-13T01:26:20.923" v="52" actId="20577"/>
          <ac:spMkLst>
            <pc:docMk/>
            <pc:sldMk cId="1418789964" sldId="286"/>
            <ac:spMk id="2" creationId="{67708C79-A4AC-4B5D-92DF-600737E4D11A}"/>
          </ac:spMkLst>
        </pc:spChg>
        <pc:spChg chg="mod">
          <ac:chgData name="David Burgman" userId="e952a0e525baccff" providerId="LiveId" clId="{D00AE36F-61DC-46BC-8ACB-BFBECFD1E9BA}" dt="2023-12-13T01:21:54.867" v="28" actId="20577"/>
          <ac:spMkLst>
            <pc:docMk/>
            <pc:sldMk cId="1418789964" sldId="286"/>
            <ac:spMk id="4" creationId="{BABB466A-6DA0-4EE9-9405-F74957757BA9}"/>
          </ac:spMkLst>
        </pc:spChg>
        <pc:spChg chg="del">
          <ac:chgData name="David Burgman" userId="e952a0e525baccff" providerId="LiveId" clId="{D00AE36F-61DC-46BC-8ACB-BFBECFD1E9BA}" dt="2023-12-13T01:22:07.047" v="35" actId="478"/>
          <ac:spMkLst>
            <pc:docMk/>
            <pc:sldMk cId="1418789964" sldId="286"/>
            <ac:spMk id="5" creationId="{1A129DD3-8F5E-43F6-9716-7C33D00A50F8}"/>
          </ac:spMkLst>
        </pc:spChg>
        <pc:spChg chg="del">
          <ac:chgData name="David Burgman" userId="e952a0e525baccff" providerId="LiveId" clId="{D00AE36F-61DC-46BC-8ACB-BFBECFD1E9BA}" dt="2023-12-13T01:22:04.717" v="34" actId="478"/>
          <ac:spMkLst>
            <pc:docMk/>
            <pc:sldMk cId="1418789964" sldId="286"/>
            <ac:spMk id="6" creationId="{EFF9651D-8E27-4952-804A-2D2C0A55A0F8}"/>
          </ac:spMkLst>
        </pc:spChg>
        <pc:spChg chg="add mod">
          <ac:chgData name="David Burgman" userId="e952a0e525baccff" providerId="LiveId" clId="{D00AE36F-61DC-46BC-8ACB-BFBECFD1E9BA}" dt="2023-12-13T01:27:21.161" v="66" actId="313"/>
          <ac:spMkLst>
            <pc:docMk/>
            <pc:sldMk cId="1418789964" sldId="286"/>
            <ac:spMk id="7" creationId="{0E8D52FB-221D-CBD5-2E5F-E513E94B0318}"/>
          </ac:spMkLst>
        </pc:spChg>
        <pc:spChg chg="add mod">
          <ac:chgData name="David Burgman" userId="e952a0e525baccff" providerId="LiveId" clId="{D00AE36F-61DC-46BC-8ACB-BFBECFD1E9BA}" dt="2023-12-13T01:28:26.306" v="88" actId="20577"/>
          <ac:spMkLst>
            <pc:docMk/>
            <pc:sldMk cId="1418789964" sldId="286"/>
            <ac:spMk id="12" creationId="{F8CACD36-72F1-6032-F260-1190C1334B3C}"/>
          </ac:spMkLst>
        </pc:spChg>
        <pc:spChg chg="add mod">
          <ac:chgData name="David Burgman" userId="e952a0e525baccff" providerId="LiveId" clId="{D00AE36F-61DC-46BC-8ACB-BFBECFD1E9BA}" dt="2023-12-13T01:22:09.688" v="36" actId="478"/>
          <ac:spMkLst>
            <pc:docMk/>
            <pc:sldMk cId="1418789964" sldId="286"/>
            <ac:spMk id="14" creationId="{B7220395-DD13-2317-B438-52E358982100}"/>
          </ac:spMkLst>
        </pc:spChg>
        <pc:spChg chg="add mod">
          <ac:chgData name="David Burgman" userId="e952a0e525baccff" providerId="LiveId" clId="{D00AE36F-61DC-46BC-8ACB-BFBECFD1E9BA}" dt="2023-12-13T01:22:10.717" v="37" actId="478"/>
          <ac:spMkLst>
            <pc:docMk/>
            <pc:sldMk cId="1418789964" sldId="286"/>
            <ac:spMk id="16" creationId="{6F56917B-A070-5DF5-139F-B1475BFABFDF}"/>
          </ac:spMkLst>
        </pc:spChg>
        <pc:spChg chg="del">
          <ac:chgData name="David Burgman" userId="e952a0e525baccff" providerId="LiveId" clId="{D00AE36F-61DC-46BC-8ACB-BFBECFD1E9BA}" dt="2023-12-13T01:22:19.425" v="40" actId="478"/>
          <ac:spMkLst>
            <pc:docMk/>
            <pc:sldMk cId="1418789964" sldId="286"/>
            <ac:spMk id="17" creationId="{D3928F89-1741-4079-8DFF-2009EF9B9931}"/>
          </ac:spMkLst>
        </pc:spChg>
        <pc:spChg chg="add mod">
          <ac:chgData name="David Burgman" userId="e952a0e525baccff" providerId="LiveId" clId="{D00AE36F-61DC-46BC-8ACB-BFBECFD1E9BA}" dt="2023-12-13T01:22:13.968" v="38" actId="478"/>
          <ac:spMkLst>
            <pc:docMk/>
            <pc:sldMk cId="1418789964" sldId="286"/>
            <ac:spMk id="19" creationId="{44159F27-B8F6-D01A-3E9D-A26EAC94D1AF}"/>
          </ac:spMkLst>
        </pc:spChg>
        <pc:spChg chg="add mod">
          <ac:chgData name="David Burgman" userId="e952a0e525baccff" providerId="LiveId" clId="{D00AE36F-61DC-46BC-8ACB-BFBECFD1E9BA}" dt="2023-12-13T01:26:33.825" v="53"/>
          <ac:spMkLst>
            <pc:docMk/>
            <pc:sldMk cId="1418789964" sldId="286"/>
            <ac:spMk id="21" creationId="{0B7CC735-68BD-88BC-9EE8-999DBE24431C}"/>
          </ac:spMkLst>
        </pc:spChg>
        <pc:spChg chg="add mod">
          <ac:chgData name="David Burgman" userId="e952a0e525baccff" providerId="LiveId" clId="{D00AE36F-61DC-46BC-8ACB-BFBECFD1E9BA}" dt="2023-12-13T01:23:30.236" v="42"/>
          <ac:spMkLst>
            <pc:docMk/>
            <pc:sldMk cId="1418789964" sldId="286"/>
            <ac:spMk id="23" creationId="{B51453FC-1483-109D-E3E6-9F3847C8641D}"/>
          </ac:spMkLst>
        </pc:spChg>
        <pc:spChg chg="add mod">
          <ac:chgData name="David Burgman" userId="e952a0e525baccff" providerId="LiveId" clId="{D00AE36F-61DC-46BC-8ACB-BFBECFD1E9BA}" dt="2023-12-13T01:39:09.448" v="310" actId="20577"/>
          <ac:spMkLst>
            <pc:docMk/>
            <pc:sldMk cId="1418789964" sldId="286"/>
            <ac:spMk id="25" creationId="{08976979-100C-524D-9B29-757AC092E570}"/>
          </ac:spMkLst>
        </pc:spChg>
        <pc:spChg chg="del">
          <ac:chgData name="David Burgman" userId="e952a0e525baccff" providerId="LiveId" clId="{D00AE36F-61DC-46BC-8ACB-BFBECFD1E9BA}" dt="2023-12-13T01:22:10.717" v="37" actId="478"/>
          <ac:spMkLst>
            <pc:docMk/>
            <pc:sldMk cId="1418789964" sldId="286"/>
            <ac:spMk id="26" creationId="{BB8742E0-C216-468F-8B77-C0F53FD25808}"/>
          </ac:spMkLst>
        </pc:spChg>
        <pc:spChg chg="del">
          <ac:chgData name="David Burgman" userId="e952a0e525baccff" providerId="LiveId" clId="{D00AE36F-61DC-46BC-8ACB-BFBECFD1E9BA}" dt="2023-12-13T01:22:09.688" v="36" actId="478"/>
          <ac:spMkLst>
            <pc:docMk/>
            <pc:sldMk cId="1418789964" sldId="286"/>
            <ac:spMk id="27" creationId="{430EFC93-5195-49E7-91E1-75A347D5E41B}"/>
          </ac:spMkLst>
        </pc:spChg>
        <pc:spChg chg="del">
          <ac:chgData name="David Burgman" userId="e952a0e525baccff" providerId="LiveId" clId="{D00AE36F-61DC-46BC-8ACB-BFBECFD1E9BA}" dt="2023-12-13T01:22:15.835" v="39" actId="478"/>
          <ac:spMkLst>
            <pc:docMk/>
            <pc:sldMk cId="1418789964" sldId="286"/>
            <ac:spMk id="28" creationId="{8364155F-C202-4D9C-8682-0AAAE7595599}"/>
          </ac:spMkLst>
        </pc:spChg>
        <pc:spChg chg="mod">
          <ac:chgData name="David Burgman" userId="e952a0e525baccff" providerId="LiveId" clId="{D00AE36F-61DC-46BC-8ACB-BFBECFD1E9BA}" dt="2023-12-13T01:21:58.200" v="33" actId="20577"/>
          <ac:spMkLst>
            <pc:docMk/>
            <pc:sldMk cId="1418789964" sldId="286"/>
            <ac:spMk id="29" creationId="{4E9F7C96-64EE-4251-8329-BA0DE2E3AC69}"/>
          </ac:spMkLst>
        </pc:spChg>
        <pc:spChg chg="del">
          <ac:chgData name="David Burgman" userId="e952a0e525baccff" providerId="LiveId" clId="{D00AE36F-61DC-46BC-8ACB-BFBECFD1E9BA}" dt="2023-12-13T01:22:13.968" v="38" actId="478"/>
          <ac:spMkLst>
            <pc:docMk/>
            <pc:sldMk cId="1418789964" sldId="286"/>
            <ac:spMk id="30" creationId="{0FC4960F-BEF7-4EA7-8F63-B36D60AE5B60}"/>
          </ac:spMkLst>
        </pc:spChg>
        <pc:spChg chg="del">
          <ac:chgData name="David Burgman" userId="e952a0e525baccff" providerId="LiveId" clId="{D00AE36F-61DC-46BC-8ACB-BFBECFD1E9BA}" dt="2023-12-13T01:22:25.509" v="41" actId="478"/>
          <ac:spMkLst>
            <pc:docMk/>
            <pc:sldMk cId="1418789964" sldId="286"/>
            <ac:spMk id="31" creationId="{8E3EA43D-68CC-4A91-9A23-A95AB9E8E360}"/>
          </ac:spMkLst>
        </pc:spChg>
      </pc:sldChg>
      <pc:sldChg chg="del">
        <pc:chgData name="David Burgman" userId="e952a0e525baccff" providerId="LiveId" clId="{D00AE36F-61DC-46BC-8ACB-BFBECFD1E9BA}" dt="2023-12-13T02:01:31.741" v="590" actId="2696"/>
        <pc:sldMkLst>
          <pc:docMk/>
          <pc:sldMk cId="1672070576" sldId="287"/>
        </pc:sldMkLst>
      </pc:sldChg>
      <pc:sldChg chg="del">
        <pc:chgData name="David Burgman" userId="e952a0e525baccff" providerId="LiveId" clId="{D00AE36F-61DC-46BC-8ACB-BFBECFD1E9BA}" dt="2023-12-13T02:01:31.741" v="590" actId="2696"/>
        <pc:sldMkLst>
          <pc:docMk/>
          <pc:sldMk cId="2752798190" sldId="288"/>
        </pc:sldMkLst>
      </pc:sldChg>
      <pc:sldChg chg="del">
        <pc:chgData name="David Burgman" userId="e952a0e525baccff" providerId="LiveId" clId="{D00AE36F-61DC-46BC-8ACB-BFBECFD1E9BA}" dt="2023-12-13T02:01:31.741" v="590" actId="2696"/>
        <pc:sldMkLst>
          <pc:docMk/>
          <pc:sldMk cId="3060063078" sldId="289"/>
        </pc:sldMkLst>
      </pc:sldChg>
      <pc:sldChg chg="addSp delSp modSp add mod">
        <pc:chgData name="David Burgman" userId="e952a0e525baccff" providerId="LiveId" clId="{D00AE36F-61DC-46BC-8ACB-BFBECFD1E9BA}" dt="2023-12-13T01:38:10.376" v="300" actId="20577"/>
        <pc:sldMkLst>
          <pc:docMk/>
          <pc:sldMk cId="4180491141" sldId="290"/>
        </pc:sldMkLst>
        <pc:spChg chg="del mod">
          <ac:chgData name="David Burgman" userId="e952a0e525baccff" providerId="LiveId" clId="{D00AE36F-61DC-46BC-8ACB-BFBECFD1E9BA}" dt="2023-12-13T01:38:00.495" v="292" actId="478"/>
          <ac:spMkLst>
            <pc:docMk/>
            <pc:sldMk cId="4180491141" sldId="290"/>
            <ac:spMk id="2" creationId="{75031FE9-9059-4FE8-B4AC-9771F23A1B89}"/>
          </ac:spMkLst>
        </pc:spChg>
        <pc:spChg chg="del">
          <ac:chgData name="David Burgman" userId="e952a0e525baccff" providerId="LiveId" clId="{D00AE36F-61DC-46BC-8ACB-BFBECFD1E9BA}" dt="2023-12-13T01:30:17.342" v="129" actId="478"/>
          <ac:spMkLst>
            <pc:docMk/>
            <pc:sldMk cId="4180491141" sldId="290"/>
            <ac:spMk id="3" creationId="{D4A2EB3F-4D60-451F-8F45-7D6654D2FCD9}"/>
          </ac:spMkLst>
        </pc:spChg>
        <pc:spChg chg="add mod">
          <ac:chgData name="David Burgman" userId="e952a0e525baccff" providerId="LiveId" clId="{D00AE36F-61DC-46BC-8ACB-BFBECFD1E9BA}" dt="2023-12-13T01:35:36.761" v="236" actId="20577"/>
          <ac:spMkLst>
            <pc:docMk/>
            <pc:sldMk cId="4180491141" sldId="290"/>
            <ac:spMk id="8" creationId="{128DDA6A-A908-530C-8215-F23AA60DCC62}"/>
          </ac:spMkLst>
        </pc:spChg>
        <pc:spChg chg="add mod">
          <ac:chgData name="David Burgman" userId="e952a0e525baccff" providerId="LiveId" clId="{D00AE36F-61DC-46BC-8ACB-BFBECFD1E9BA}" dt="2023-12-13T01:36:00.599" v="252" actId="20577"/>
          <ac:spMkLst>
            <pc:docMk/>
            <pc:sldMk cId="4180491141" sldId="290"/>
            <ac:spMk id="10" creationId="{4F8595D7-5964-8C48-C560-76FB74F4CED5}"/>
          </ac:spMkLst>
        </pc:spChg>
        <pc:spChg chg="add del mod">
          <ac:chgData name="David Burgman" userId="e952a0e525baccff" providerId="LiveId" clId="{D00AE36F-61DC-46BC-8ACB-BFBECFD1E9BA}" dt="2023-12-13T01:37:29.709" v="276" actId="20577"/>
          <ac:spMkLst>
            <pc:docMk/>
            <pc:sldMk cId="4180491141" sldId="290"/>
            <ac:spMk id="12" creationId="{B60924EE-73D9-038F-C894-973A02763877}"/>
          </ac:spMkLst>
        </pc:spChg>
        <pc:spChg chg="add mod">
          <ac:chgData name="David Burgman" userId="e952a0e525baccff" providerId="LiveId" clId="{D00AE36F-61DC-46BC-8ACB-BFBECFD1E9BA}" dt="2023-12-13T01:36:42.380" v="269" actId="20577"/>
          <ac:spMkLst>
            <pc:docMk/>
            <pc:sldMk cId="4180491141" sldId="290"/>
            <ac:spMk id="14" creationId="{1DEEBAAC-55A5-A95E-78F1-3E2DAEC4984D}"/>
          </ac:spMkLst>
        </pc:spChg>
        <pc:spChg chg="add mod">
          <ac:chgData name="David Burgman" userId="e952a0e525baccff" providerId="LiveId" clId="{D00AE36F-61DC-46BC-8ACB-BFBECFD1E9BA}" dt="2023-12-13T01:30:09.869" v="125" actId="478"/>
          <ac:spMkLst>
            <pc:docMk/>
            <pc:sldMk cId="4180491141" sldId="290"/>
            <ac:spMk id="16" creationId="{5A52FB53-0730-CD60-C1E4-6B882A68CD13}"/>
          </ac:spMkLst>
        </pc:spChg>
        <pc:spChg chg="add mod">
          <ac:chgData name="David Burgman" userId="e952a0e525baccff" providerId="LiveId" clId="{D00AE36F-61DC-46BC-8ACB-BFBECFD1E9BA}" dt="2023-12-13T01:30:15.415" v="128" actId="478"/>
          <ac:spMkLst>
            <pc:docMk/>
            <pc:sldMk cId="4180491141" sldId="290"/>
            <ac:spMk id="18" creationId="{33737620-324D-3CF1-C3EF-48628BADC4A1}"/>
          </ac:spMkLst>
        </pc:spChg>
        <pc:spChg chg="add mod">
          <ac:chgData name="David Burgman" userId="e952a0e525baccff" providerId="LiveId" clId="{D00AE36F-61DC-46BC-8ACB-BFBECFD1E9BA}" dt="2023-12-13T01:30:17.342" v="129" actId="478"/>
          <ac:spMkLst>
            <pc:docMk/>
            <pc:sldMk cId="4180491141" sldId="290"/>
            <ac:spMk id="20" creationId="{A80661AA-A3CE-65F7-CA05-660F4C83DBF0}"/>
          </ac:spMkLst>
        </pc:spChg>
        <pc:spChg chg="add mod">
          <ac:chgData name="David Burgman" userId="e952a0e525baccff" providerId="LiveId" clId="{D00AE36F-61DC-46BC-8ACB-BFBECFD1E9BA}" dt="2023-12-13T01:35:25.488" v="226" actId="478"/>
          <ac:spMkLst>
            <pc:docMk/>
            <pc:sldMk cId="4180491141" sldId="290"/>
            <ac:spMk id="22" creationId="{63C5273B-6312-E205-9E01-232929EA644F}"/>
          </ac:spMkLst>
        </pc:spChg>
        <pc:spChg chg="add del mod">
          <ac:chgData name="David Burgman" userId="e952a0e525baccff" providerId="LiveId" clId="{D00AE36F-61DC-46BC-8ACB-BFBECFD1E9BA}" dt="2023-12-13T01:38:04.935" v="295" actId="478"/>
          <ac:spMkLst>
            <pc:docMk/>
            <pc:sldMk cId="4180491141" sldId="290"/>
            <ac:spMk id="24" creationId="{845CBBF1-CB54-239B-4FFF-7F26D883E193}"/>
          </ac:spMkLst>
        </pc:spChg>
        <pc:spChg chg="add mod">
          <ac:chgData name="David Burgman" userId="e952a0e525baccff" providerId="LiveId" clId="{D00AE36F-61DC-46BC-8ACB-BFBECFD1E9BA}" dt="2023-12-13T01:38:10.376" v="300" actId="20577"/>
          <ac:spMkLst>
            <pc:docMk/>
            <pc:sldMk cId="4180491141" sldId="290"/>
            <ac:spMk id="25" creationId="{0BF23076-8D87-1A39-8C7D-3B507B165C3C}"/>
          </ac:spMkLst>
        </pc:spChg>
        <pc:spChg chg="del">
          <ac:chgData name="David Burgman" userId="e952a0e525baccff" providerId="LiveId" clId="{D00AE36F-61DC-46BC-8ACB-BFBECFD1E9BA}" dt="2023-12-13T01:30:15.415" v="128" actId="478"/>
          <ac:spMkLst>
            <pc:docMk/>
            <pc:sldMk cId="4180491141" sldId="290"/>
            <ac:spMk id="65" creationId="{3965A28E-5CC3-459C-83AA-167F9F4CE00C}"/>
          </ac:spMkLst>
        </pc:spChg>
        <pc:spChg chg="del">
          <ac:chgData name="David Burgman" userId="e952a0e525baccff" providerId="LiveId" clId="{D00AE36F-61DC-46BC-8ACB-BFBECFD1E9BA}" dt="2023-12-13T01:30:00.098" v="120" actId="478"/>
          <ac:spMkLst>
            <pc:docMk/>
            <pc:sldMk cId="4180491141" sldId="290"/>
            <ac:spMk id="66" creationId="{2803ED57-1A43-46A8-BC98-811CA2CD7EE3}"/>
          </ac:spMkLst>
        </pc:spChg>
        <pc:spChg chg="del mod">
          <ac:chgData name="David Burgman" userId="e952a0e525baccff" providerId="LiveId" clId="{D00AE36F-61DC-46BC-8ACB-BFBECFD1E9BA}" dt="2023-12-13T01:30:03.590" v="122" actId="478"/>
          <ac:spMkLst>
            <pc:docMk/>
            <pc:sldMk cId="4180491141" sldId="290"/>
            <ac:spMk id="67" creationId="{5DD7E283-D713-4AC9-9B8C-608BBA10A820}"/>
          </ac:spMkLst>
        </pc:spChg>
        <pc:spChg chg="del">
          <ac:chgData name="David Burgman" userId="e952a0e525baccff" providerId="LiveId" clId="{D00AE36F-61DC-46BC-8ACB-BFBECFD1E9BA}" dt="2023-12-13T01:30:09.869" v="125" actId="478"/>
          <ac:spMkLst>
            <pc:docMk/>
            <pc:sldMk cId="4180491141" sldId="290"/>
            <ac:spMk id="68" creationId="{C5A9125A-B202-417F-B5CA-681093F8A950}"/>
          </ac:spMkLst>
        </pc:spChg>
        <pc:spChg chg="del">
          <ac:chgData name="David Burgman" userId="e952a0e525baccff" providerId="LiveId" clId="{D00AE36F-61DC-46BC-8ACB-BFBECFD1E9BA}" dt="2023-12-13T01:35:25.488" v="226" actId="478"/>
          <ac:spMkLst>
            <pc:docMk/>
            <pc:sldMk cId="4180491141" sldId="290"/>
            <ac:spMk id="69" creationId="{E79D8DDE-4530-4049-9A8C-A811A2C5D18A}"/>
          </ac:spMkLst>
        </pc:spChg>
        <pc:spChg chg="del">
          <ac:chgData name="David Burgman" userId="e952a0e525baccff" providerId="LiveId" clId="{D00AE36F-61DC-46BC-8ACB-BFBECFD1E9BA}" dt="2023-12-13T01:30:07.532" v="124" actId="478"/>
          <ac:spMkLst>
            <pc:docMk/>
            <pc:sldMk cId="4180491141" sldId="290"/>
            <ac:spMk id="70" creationId="{C0199418-7058-49B4-86EA-CE4B3CCD4F32}"/>
          </ac:spMkLst>
        </pc:spChg>
        <pc:spChg chg="del">
          <ac:chgData name="David Burgman" userId="e952a0e525baccff" providerId="LiveId" clId="{D00AE36F-61DC-46BC-8ACB-BFBECFD1E9BA}" dt="2023-12-13T01:30:05.866" v="123" actId="478"/>
          <ac:spMkLst>
            <pc:docMk/>
            <pc:sldMk cId="4180491141" sldId="290"/>
            <ac:spMk id="71" creationId="{8B815D0D-0225-4E87-A49A-44A085054872}"/>
          </ac:spMkLst>
        </pc:spChg>
      </pc:sldChg>
      <pc:sldChg chg="modSp add mod">
        <pc:chgData name="David Burgman" userId="e952a0e525baccff" providerId="LiveId" clId="{D00AE36F-61DC-46BC-8ACB-BFBECFD1E9BA}" dt="2023-12-13T01:52:47.831" v="335" actId="207"/>
        <pc:sldMkLst>
          <pc:docMk/>
          <pc:sldMk cId="254581295" sldId="291"/>
        </pc:sldMkLst>
        <pc:spChg chg="mod">
          <ac:chgData name="David Burgman" userId="e952a0e525baccff" providerId="LiveId" clId="{D00AE36F-61DC-46BC-8ACB-BFBECFD1E9BA}" dt="2023-12-13T01:52:47.831" v="335" actId="207"/>
          <ac:spMkLst>
            <pc:docMk/>
            <pc:sldMk cId="254581295" sldId="291"/>
            <ac:spMk id="4" creationId="{8421587F-8DFD-4A31-9931-8A346A92D87A}"/>
          </ac:spMkLst>
        </pc:spChg>
        <pc:spChg chg="mod">
          <ac:chgData name="David Burgman" userId="e952a0e525baccff" providerId="LiveId" clId="{D00AE36F-61DC-46BC-8ACB-BFBECFD1E9BA}" dt="2023-12-13T01:33:05.957" v="176" actId="20577"/>
          <ac:spMkLst>
            <pc:docMk/>
            <pc:sldMk cId="254581295" sldId="291"/>
            <ac:spMk id="23" creationId="{41BDD77E-A892-4E87-9B6D-EF78B0038A44}"/>
          </ac:spMkLst>
        </pc:spChg>
      </pc:sldChg>
      <pc:sldChg chg="modSp add mod">
        <pc:chgData name="David Burgman" userId="e952a0e525baccff" providerId="LiveId" clId="{D00AE36F-61DC-46BC-8ACB-BFBECFD1E9BA}" dt="2023-12-13T02:00:03.059" v="589" actId="20577"/>
        <pc:sldMkLst>
          <pc:docMk/>
          <pc:sldMk cId="2450684036" sldId="292"/>
        </pc:sldMkLst>
        <pc:spChg chg="mod">
          <ac:chgData name="David Burgman" userId="e952a0e525baccff" providerId="LiveId" clId="{D00AE36F-61DC-46BC-8ACB-BFBECFD1E9BA}" dt="2023-12-13T02:00:03.059" v="589" actId="20577"/>
          <ac:spMkLst>
            <pc:docMk/>
            <pc:sldMk cId="2450684036" sldId="292"/>
            <ac:spMk id="8" creationId="{9EB18869-EA4A-0E84-0A80-F09C7B89B4D6}"/>
          </ac:spMkLst>
        </pc:spChg>
      </pc:sldChg>
      <pc:sldChg chg="delSp modSp add mod ord">
        <pc:chgData name="David Burgman" userId="e952a0e525baccff" providerId="LiveId" clId="{D00AE36F-61DC-46BC-8ACB-BFBECFD1E9BA}" dt="2023-12-13T02:03:22.914" v="649" actId="5793"/>
        <pc:sldMkLst>
          <pc:docMk/>
          <pc:sldMk cId="1631054496" sldId="293"/>
        </pc:sldMkLst>
        <pc:spChg chg="mod">
          <ac:chgData name="David Burgman" userId="e952a0e525baccff" providerId="LiveId" clId="{D00AE36F-61DC-46BC-8ACB-BFBECFD1E9BA}" dt="2023-12-13T02:02:06.861" v="605" actId="20577"/>
          <ac:spMkLst>
            <pc:docMk/>
            <pc:sldMk cId="1631054496" sldId="293"/>
            <ac:spMk id="2" creationId="{7291CFAB-A735-4A31-A51D-42FE1F5E94E0}"/>
          </ac:spMkLst>
        </pc:spChg>
        <pc:spChg chg="mod">
          <ac:chgData name="David Burgman" userId="e952a0e525baccff" providerId="LiveId" clId="{D00AE36F-61DC-46BC-8ACB-BFBECFD1E9BA}" dt="2023-12-13T02:03:22.914" v="649" actId="5793"/>
          <ac:spMkLst>
            <pc:docMk/>
            <pc:sldMk cId="1631054496" sldId="293"/>
            <ac:spMk id="4" creationId="{8421587F-8DFD-4A31-9931-8A346A92D87A}"/>
          </ac:spMkLst>
        </pc:spChg>
        <pc:spChg chg="del mod">
          <ac:chgData name="David Burgman" userId="e952a0e525baccff" providerId="LiveId" clId="{D00AE36F-61DC-46BC-8ACB-BFBECFD1E9BA}" dt="2023-12-13T02:02:56.034" v="646" actId="478"/>
          <ac:spMkLst>
            <pc:docMk/>
            <pc:sldMk cId="1631054496" sldId="293"/>
            <ac:spMk id="12" creationId="{B186DC86-F91D-82A0-4AF3-189E4FA5BD4D}"/>
          </ac:spMkLst>
        </pc:spChg>
        <pc:spChg chg="mod">
          <ac:chgData name="David Burgman" userId="e952a0e525baccff" providerId="LiveId" clId="{D00AE36F-61DC-46BC-8ACB-BFBECFD1E9BA}" dt="2023-12-13T02:02:42.449" v="641" actId="1076"/>
          <ac:spMkLst>
            <pc:docMk/>
            <pc:sldMk cId="1631054496" sldId="293"/>
            <ac:spMk id="14" creationId="{965B895D-F79C-ED63-7197-F129175ED59D}"/>
          </ac:spMkLst>
        </pc:spChg>
        <pc:spChg chg="mod">
          <ac:chgData name="David Burgman" userId="e952a0e525baccff" providerId="LiveId" clId="{D00AE36F-61DC-46BC-8ACB-BFBECFD1E9BA}" dt="2023-12-13T02:02:26.310" v="640" actId="14100"/>
          <ac:spMkLst>
            <pc:docMk/>
            <pc:sldMk cId="1631054496" sldId="293"/>
            <ac:spMk id="23" creationId="{41BDD77E-A892-4E87-9B6D-EF78B0038A44}"/>
          </ac:spMkLst>
        </pc:spChg>
      </pc:sldChg>
      <pc:sldChg chg="addSp modSp add mod ord">
        <pc:chgData name="David Burgman" userId="e952a0e525baccff" providerId="LiveId" clId="{D00AE36F-61DC-46BC-8ACB-BFBECFD1E9BA}" dt="2023-12-13T02:09:04.811" v="969" actId="1076"/>
        <pc:sldMkLst>
          <pc:docMk/>
          <pc:sldMk cId="4050868772" sldId="294"/>
        </pc:sldMkLst>
        <pc:spChg chg="mod">
          <ac:chgData name="David Burgman" userId="e952a0e525baccff" providerId="LiveId" clId="{D00AE36F-61DC-46BC-8ACB-BFBECFD1E9BA}" dt="2023-12-13T02:03:59.115" v="666" actId="20577"/>
          <ac:spMkLst>
            <pc:docMk/>
            <pc:sldMk cId="4050868772" sldId="294"/>
            <ac:spMk id="2" creationId="{A29DE7F2-E890-4744-88DD-A75F5E300513}"/>
          </ac:spMkLst>
        </pc:spChg>
        <pc:spChg chg="add mod">
          <ac:chgData name="David Burgman" userId="e952a0e525baccff" providerId="LiveId" clId="{D00AE36F-61DC-46BC-8ACB-BFBECFD1E9BA}" dt="2023-12-13T02:09:04.811" v="969" actId="1076"/>
          <ac:spMkLst>
            <pc:docMk/>
            <pc:sldMk cId="4050868772" sldId="294"/>
            <ac:spMk id="6" creationId="{05EA5F8A-763F-8FC5-5C25-8566ED723CDD}"/>
          </ac:spMkLst>
        </pc:spChg>
        <pc:spChg chg="add mod">
          <ac:chgData name="David Burgman" userId="e952a0e525baccff" providerId="LiveId" clId="{D00AE36F-61DC-46BC-8ACB-BFBECFD1E9BA}" dt="2023-12-13T02:09:04.811" v="969" actId="1076"/>
          <ac:spMkLst>
            <pc:docMk/>
            <pc:sldMk cId="4050868772" sldId="294"/>
            <ac:spMk id="7" creationId="{7CA5E951-721C-08BF-56FB-A9F49570F3F1}"/>
          </ac:spMkLst>
        </pc:spChg>
        <pc:spChg chg="add mod">
          <ac:chgData name="David Burgman" userId="e952a0e525baccff" providerId="LiveId" clId="{D00AE36F-61DC-46BC-8ACB-BFBECFD1E9BA}" dt="2023-12-13T02:08:47.771" v="966" actId="1076"/>
          <ac:spMkLst>
            <pc:docMk/>
            <pc:sldMk cId="4050868772" sldId="294"/>
            <ac:spMk id="8" creationId="{4518BA48-3F09-490F-26FB-DFB9CBD64C11}"/>
          </ac:spMkLst>
        </pc:spChg>
        <pc:spChg chg="add mod">
          <ac:chgData name="David Burgman" userId="e952a0e525baccff" providerId="LiveId" clId="{D00AE36F-61DC-46BC-8ACB-BFBECFD1E9BA}" dt="2023-12-13T02:08:47.771" v="966" actId="1076"/>
          <ac:spMkLst>
            <pc:docMk/>
            <pc:sldMk cId="4050868772" sldId="294"/>
            <ac:spMk id="9" creationId="{1263882A-F157-3C06-C68E-38F1199DD46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prefs/apps" TargetMode="External"/><Relationship Id="rId2" Type="http://schemas.openxmlformats.org/officeDocument/2006/relationships/hyperlink" Target="https://finance.yahoo.com/?guccounter=1&amp;guce_referrer=aHR0cHM6Ly93d3cuYmluZy5jb20v&amp;guce_referrer_sig=AQAAAEuJtnvk5tykrnDh9tMjPNuWLy7uavFgrfRdY6__Xo4sVwPsa7g3LEW1uEs-PANDggeGWbLTRlKva7VWjuyQ915r6zzQioa8SdvSPAjbj5HJXFguWUKgWArb80mK0WN6pZSQ9rLp9e3GskfTM6jQZNljTAMKbyx6aRzmyj9SGV-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Reddit and yahoo finance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/>
          <a:lstStyle/>
          <a:p>
            <a:r>
              <a:rPr lang="en-US" dirty="0"/>
              <a:t>Dave Burgman, Ian Lee, Navdeep Kaur, April Holmes, Chris </a:t>
            </a:r>
            <a:r>
              <a:rPr lang="en-US" dirty="0" err="1"/>
              <a:t>Avallon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6800850" cy="1325880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D2EB-86EE-409B-A978-A2CA82E3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1A96-6BD3-4FD2-9B51-3CBB43DA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FBE9-888B-4FE5-8AC6-FB80C55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EB18869-EA4A-0E84-0A80-F09C7B89B4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 </a:t>
            </a:r>
            <a:r>
              <a:rPr lang="en-US" dirty="0">
                <a:solidFill>
                  <a:srgbClr val="D1D2D3"/>
                </a:solidFill>
                <a:latin typeface="Slack-Lato"/>
              </a:rPr>
              <a:t>Upvote to comment ratio seems to be statistically significant</a:t>
            </a:r>
            <a:endParaRPr lang="en-US" b="0" i="0" dirty="0">
              <a:solidFill>
                <a:srgbClr val="D1D2D3"/>
              </a:solidFill>
              <a:effectLst/>
              <a:latin typeface="Slack-La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 Data visualization is useful without concrete conclusions for decision-making purposes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1D2D3"/>
                </a:solidFill>
                <a:latin typeface="Slack-Lato"/>
              </a:rPr>
              <a:t>Pie chart for correlations?</a:t>
            </a:r>
            <a:endParaRPr lang="en-US" b="0" i="0" dirty="0">
              <a:solidFill>
                <a:srgbClr val="D1D2D3"/>
              </a:solidFill>
              <a:effectLst/>
              <a:latin typeface="Slack-Lato"/>
            </a:endParaRPr>
          </a:p>
        </p:txBody>
      </p:sp>
    </p:spTree>
    <p:extLst>
      <p:ext uri="{BB962C8B-B14F-4D97-AF65-F5344CB8AC3E}">
        <p14:creationId xmlns:p14="http://schemas.microsoft.com/office/powerpoint/2010/main" val="2450684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6800850" cy="1325880"/>
          </a:xfrm>
        </p:spPr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1BDD77E-A892-4E87-9B6D-EF78B0038A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2084832"/>
            <a:ext cx="6116128" cy="365760"/>
          </a:xfrm>
        </p:spPr>
        <p:txBody>
          <a:bodyPr/>
          <a:lstStyle/>
          <a:p>
            <a:r>
              <a:rPr lang="en-US" dirty="0"/>
              <a:t>Suggestions for further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1587F-8DFD-4A31-9931-8A346A92D8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399" y="2731675"/>
            <a:ext cx="6305909" cy="190433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Slack-Lato"/>
              </a:rPr>
              <a:t>Sentiment Analysis</a:t>
            </a:r>
            <a:r>
              <a:rPr lang="en-US" sz="1600" b="0" i="0" dirty="0">
                <a:effectLst/>
                <a:latin typeface="Slack-Lato"/>
              </a:rPr>
              <a:t>: Incorporate sentiment analysis on Reddit comments to understand the overall sentiment of the community towards specific stocks.</a:t>
            </a:r>
          </a:p>
          <a:p>
            <a:pPr algn="l">
              <a:lnSpc>
                <a:spcPct val="100000"/>
              </a:lnSpc>
            </a:pPr>
            <a:endParaRPr lang="en-US" sz="1600" b="0" i="0" dirty="0">
              <a:effectLst/>
              <a:latin typeface="Slack-Lato"/>
            </a:endParaRP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Slack-Lato"/>
              </a:rPr>
              <a:t>Volume Analysis</a:t>
            </a:r>
            <a:r>
              <a:rPr lang="en-US" sz="1600" b="0" i="0" dirty="0">
                <a:effectLst/>
                <a:latin typeface="Slack-Lato"/>
              </a:rPr>
              <a:t>: Explore the correlation between stock trading volume and Reddit engagement to identify potential trends or anomalies.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3FF72-DB34-4BB6-A010-93B275E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13291-3BED-433C-95D4-9FD6E282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F794A-4793-4DB0-91FD-E5B132FC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4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5937" y="2060531"/>
            <a:ext cx="5099392" cy="613775"/>
          </a:xfrm>
        </p:spPr>
        <p:txBody>
          <a:bodyPr>
            <a:normAutofit/>
          </a:bodyPr>
          <a:lstStyle/>
          <a:p>
            <a:r>
              <a:rPr lang="en-US" sz="3200" dirty="0"/>
              <a:t>ACKNOWLEDGEMENTS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1BEFCB-C2E8-4F6F-B4E4-FDD52E20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78759-3A2F-49C4-A46E-BF94133C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C6C41-3BBF-4721-A0AE-9007E992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2D86C6-594D-0306-50BD-8DEF9AE7D957}"/>
              </a:ext>
            </a:extLst>
          </p:cNvPr>
          <p:cNvSpPr txBox="1"/>
          <p:nvPr/>
        </p:nvSpPr>
        <p:spPr>
          <a:xfrm>
            <a:off x="6964471" y="2743200"/>
            <a:ext cx="432774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2D3"/>
                </a:solidFill>
                <a:effectLst/>
                <a:latin typeface="Slack-Lato"/>
              </a:rPr>
              <a:t> Data sourced from Yahoo Finance and Reddit.</a:t>
            </a:r>
          </a:p>
          <a:p>
            <a:pPr algn="l"/>
            <a:endParaRPr lang="en-US" sz="1600" b="0" i="0" dirty="0">
              <a:solidFill>
                <a:srgbClr val="D1D2D3"/>
              </a:solidFill>
              <a:effectLst/>
              <a:latin typeface="Slack-La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2D3"/>
                </a:solidFill>
                <a:effectLst/>
                <a:latin typeface="Slack-Lato"/>
              </a:rPr>
              <a:t> Special thanks to the developers of the used libraries and APIs.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>
            <a:normAutofit/>
          </a:bodyPr>
          <a:lstStyle/>
          <a:p>
            <a:r>
              <a:rPr lang="en-ZA" dirty="0"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 fontScale="92500"/>
          </a:bodyPr>
          <a:lstStyle/>
          <a:p>
            <a:r>
              <a:rPr lang="en-US" b="0" i="0" dirty="0">
                <a:effectLst/>
                <a:latin typeface="Slack-Lato"/>
              </a:rPr>
              <a:t>This project retrieves data from Yahoo Finance and Reddit, performs analysis, and visualizes the relationship between Reddit upvotes and comments. It also fetches historical stock data for a specific symbol from Yahoo Finance and conducts a linear regression analysis.</a:t>
            </a:r>
            <a:br>
              <a:rPr lang="en-US" dirty="0"/>
            </a:br>
            <a:r>
              <a:rPr lang="en-US" b="0" i="0" dirty="0">
                <a:effectLst/>
                <a:latin typeface="Slack-Lato"/>
              </a:rPr>
              <a:t>This project involves the analysis of data from the Wall-Streeters' subreddit on Reddit and financial data from Yahoo Finance, focusing on Tesla, Inc. </a:t>
            </a:r>
            <a:endParaRPr lang="en-US" dirty="0">
              <a:latin typeface="Slack-Lato"/>
            </a:endParaRPr>
          </a:p>
          <a:p>
            <a:r>
              <a:rPr lang="en-US" b="0" i="0" dirty="0">
                <a:effectLst/>
                <a:latin typeface="Slack-Lato"/>
              </a:rPr>
              <a:t>Goal: To explore potential correlations between Reddit post engagement (upvotes and comments) and stock market performance.</a:t>
            </a:r>
            <a:endParaRPr lang="en-US" dirty="0"/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5937" y="1098339"/>
            <a:ext cx="5099392" cy="2264112"/>
          </a:xfrm>
        </p:spPr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1BEFCB-C2E8-4F6F-B4E4-FDD52E20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78759-3A2F-49C4-A46E-BF94133C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C6C41-3BBF-4721-A0AE-9007E992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5EA5F8A-763F-8FC5-5C25-8566ED723CDD}"/>
              </a:ext>
            </a:extLst>
          </p:cNvPr>
          <p:cNvSpPr txBox="1">
            <a:spLocks/>
          </p:cNvSpPr>
          <p:nvPr/>
        </p:nvSpPr>
        <p:spPr>
          <a:xfrm>
            <a:off x="6605937" y="3773953"/>
            <a:ext cx="5438536" cy="59811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Slack-Lato"/>
              </a:rPr>
              <a:t>Social media activity (within a specific Reddit community) surrounding a company is correlated to stock performance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CA5E951-721C-08BF-56FB-A9F49570F3F1}"/>
              </a:ext>
            </a:extLst>
          </p:cNvPr>
          <p:cNvSpPr txBox="1">
            <a:spLocks/>
          </p:cNvSpPr>
          <p:nvPr/>
        </p:nvSpPr>
        <p:spPr>
          <a:xfrm>
            <a:off x="6605937" y="3306902"/>
            <a:ext cx="3789438" cy="365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Slack-Lato"/>
              </a:rPr>
              <a:t>Alternate Hypothesis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18BA48-3F09-490F-26FB-DFB9CBD64C11}"/>
              </a:ext>
            </a:extLst>
          </p:cNvPr>
          <p:cNvSpPr txBox="1"/>
          <p:nvPr/>
        </p:nvSpPr>
        <p:spPr>
          <a:xfrm>
            <a:off x="6605937" y="5076724"/>
            <a:ext cx="49745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lack-Lato"/>
              </a:rPr>
              <a:t>Social media activity does not correlate to stock performance</a:t>
            </a:r>
          </a:p>
          <a:p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263882A-F157-3C06-C68E-38F1199DD46C}"/>
              </a:ext>
            </a:extLst>
          </p:cNvPr>
          <p:cNvSpPr txBox="1">
            <a:spLocks/>
          </p:cNvSpPr>
          <p:nvPr/>
        </p:nvSpPr>
        <p:spPr>
          <a:xfrm>
            <a:off x="6605937" y="4619662"/>
            <a:ext cx="3789438" cy="365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Slack-Lato"/>
              </a:rPr>
              <a:t>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4050868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898524"/>
            <a:ext cx="6339840" cy="1325880"/>
          </a:xfrm>
        </p:spPr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B466A-6DA0-4EE9-9405-F74957757B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4024" y="1585159"/>
            <a:ext cx="3200400" cy="365760"/>
          </a:xfrm>
        </p:spPr>
        <p:txBody>
          <a:bodyPr/>
          <a:lstStyle/>
          <a:p>
            <a:r>
              <a:rPr lang="en-US" dirty="0"/>
              <a:t>REDDIT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4E9F7C96-64EE-4251-8329-BA0DE2E3AC6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86217" y="1561464"/>
            <a:ext cx="3200400" cy="365760"/>
          </a:xfrm>
        </p:spPr>
        <p:txBody>
          <a:bodyPr/>
          <a:lstStyle/>
          <a:p>
            <a:r>
              <a:rPr lang="en-US" dirty="0"/>
              <a:t>YAHOO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3ACFBD1-CF18-4304-BC3A-FC464B0D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D17D6B4-CFB8-4987-8B02-27797B68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8D52FB-221D-CBD5-2E5F-E513E94B03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2454674"/>
            <a:ext cx="3200400" cy="365760"/>
          </a:xfrm>
        </p:spPr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8CACD36-72F1-6032-F260-1190C1334B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55013" y="2770378"/>
            <a:ext cx="6949440" cy="3420166"/>
          </a:xfrm>
        </p:spPr>
        <p:txBody>
          <a:bodyPr>
            <a:normAutofit fontScale="25000" lnSpcReduction="20000"/>
          </a:bodyPr>
          <a:lstStyle/>
          <a:p>
            <a:r>
              <a:rPr lang="en-US" sz="4400" b="1" dirty="0"/>
              <a:t>Praw:</a:t>
            </a:r>
            <a:r>
              <a:rPr lang="en-US" sz="4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(Python Reddit API Wrapper) is a Python library that provides a convenient way to interact with the Reddit API. It simplifies the process of accessing and retrieving data from Reddit, allowing </a:t>
            </a:r>
            <a:r>
              <a:rPr lang="en-US" sz="4400" dirty="0">
                <a:solidFill>
                  <a:srgbClr val="222222"/>
                </a:solidFill>
                <a:latin typeface="Arial" panose="020B0604020202020204" pitchFamily="34" charset="0"/>
              </a:rPr>
              <a:t>us </a:t>
            </a:r>
            <a:r>
              <a:rPr lang="en-US" sz="4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 easily create  monitor subreddits, and perform various actions on the platform.</a:t>
            </a:r>
            <a:endParaRPr lang="en-US" sz="4400" b="1" dirty="0"/>
          </a:p>
          <a:p>
            <a:r>
              <a:rPr lang="en-US" sz="4400" b="1" dirty="0"/>
              <a:t>Requests: </a:t>
            </a:r>
            <a:r>
              <a:rPr lang="en-US" sz="4400" dirty="0"/>
              <a:t>Popular Python Library that simplifies sending Http requests and handling responses.</a:t>
            </a:r>
          </a:p>
          <a:p>
            <a:r>
              <a:rPr lang="en-US" sz="4400" dirty="0"/>
              <a:t>Used this library for making an Api call to Yahoo and reddit API’s .</a:t>
            </a:r>
          </a:p>
          <a:p>
            <a:r>
              <a:rPr lang="en-US" sz="4400" b="1" dirty="0"/>
              <a:t>Pandas:</a:t>
            </a:r>
            <a:r>
              <a:rPr lang="en-US" sz="4400" dirty="0"/>
              <a:t> Padas allows you to load datasets from various formats like CSV,EXCEL,JSON,or SQL databases. We used this library for generating data frames of big yahoo finance and  Reddit data. </a:t>
            </a:r>
            <a:endParaRPr lang="en-US" sz="4400" b="1" dirty="0"/>
          </a:p>
          <a:p>
            <a:r>
              <a:rPr lang="en-US" sz="4400" b="1" dirty="0"/>
              <a:t>Datetime:</a:t>
            </a:r>
            <a:r>
              <a:rPr lang="en-US" sz="4400" dirty="0"/>
              <a:t>Used this module to specific components from the datetime object and format datetime from UTC format to datetime format.</a:t>
            </a:r>
          </a:p>
          <a:p>
            <a:r>
              <a:rPr lang="en-US" sz="4400" b="1" dirty="0"/>
              <a:t>Json</a:t>
            </a:r>
            <a:r>
              <a:rPr lang="en-US" sz="4400" b="1" dirty="0">
                <a:sym typeface="Wingdings" panose="05000000000000000000" pitchFamily="2" charset="2"/>
              </a:rPr>
              <a:t>: </a:t>
            </a:r>
            <a:r>
              <a:rPr lang="en-US" sz="4400" dirty="0">
                <a:sym typeface="Wingdings" panose="05000000000000000000" pitchFamily="2" charset="2"/>
              </a:rPr>
              <a:t>A format that is easy for humans to read and write, It's a key-value pair format .Used this for grabbing the yahoo URL, stock symbol and converting them to Json.</a:t>
            </a:r>
            <a:endParaRPr lang="en-US" sz="4400" dirty="0"/>
          </a:p>
          <a:p>
            <a:r>
              <a:rPr lang="en-US" sz="4400" b="1" dirty="0"/>
              <a:t>Matplotlib</a:t>
            </a:r>
            <a:r>
              <a:rPr lang="en-US" sz="4400" dirty="0"/>
              <a:t>: Popular data visualization library in python. Used this library to perform Linear Regression on Reedit upvotes and comments, yahoo prices.</a:t>
            </a:r>
          </a:p>
          <a:p>
            <a:r>
              <a:rPr lang="en-US" sz="4400" b="1" dirty="0"/>
              <a:t>NumPy: </a:t>
            </a:r>
            <a:r>
              <a:rPr lang="en-US" sz="4400" dirty="0"/>
              <a:t>A Library provides support for large multidimensional arrays and matrices.</a:t>
            </a:r>
          </a:p>
          <a:p>
            <a:r>
              <a:rPr lang="en-US" sz="4400" b="1" dirty="0"/>
              <a:t>SciPy. Stats: </a:t>
            </a:r>
            <a:r>
              <a:rPr lang="en-US" sz="4400" dirty="0"/>
              <a:t>Used this Library while working on various computational tasks, leading to solve complex problems efficiently.</a:t>
            </a:r>
          </a:p>
          <a:p>
            <a:endParaRPr lang="en-US" sz="4400" dirty="0"/>
          </a:p>
          <a:p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B7CC735-68BD-88BC-9EE8-999DBE24431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1927224"/>
            <a:ext cx="3200400" cy="731520"/>
          </a:xfrm>
        </p:spPr>
        <p:txBody>
          <a:bodyPr/>
          <a:lstStyle/>
          <a:p>
            <a:r>
              <a:rPr lang="en-US" dirty="0">
                <a:hlinkClick r:id="rId2"/>
              </a:rPr>
              <a:t>Yahoo Finance - Stock Market Live, Quotes, Business &amp; Finance News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51453FC-1483-109D-E3E6-9F3847C864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4024" y="1906034"/>
            <a:ext cx="3200400" cy="38918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https://www.reddit.com/prefs/apps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349250"/>
            <a:ext cx="6800850" cy="132588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exploration and cleaning</a:t>
            </a:r>
            <a:br>
              <a:rPr lang="en-US" dirty="0"/>
            </a:br>
            <a:r>
              <a:rPr lang="en-US" dirty="0"/>
              <a:t>(reddit)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DF2CB-D253-426E-B44A-B095AC43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C1A58B-5E70-FB8C-D791-3CB013FB47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Social media search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F933DF-B900-E960-52E2-B069BA4708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RedditAPI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1613775-32F1-D4F4-3777-FE61E6841B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Youtube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C8C43AB-6900-BEDE-B5AF-4C7AC2E99C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Api packages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F2E69A3-601F-8D4C-F3C7-805799ED45F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35924" y="3356393"/>
            <a:ext cx="3200400" cy="365760"/>
          </a:xfrm>
        </p:spPr>
        <p:txBody>
          <a:bodyPr/>
          <a:lstStyle/>
          <a:p>
            <a:r>
              <a:rPr lang="en-US" dirty="0" err="1"/>
              <a:t>praw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0863E06-BD20-A90C-A7A8-744DC1632B8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35924" y="3844182"/>
            <a:ext cx="3200400" cy="11887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 wrapper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25B708-CB64-1B53-1D20-CC3C47F8A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40" y="3382397"/>
            <a:ext cx="8205099" cy="333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DF2CB-D253-426E-B44A-B095AC43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28DDA6A-A908-530C-8215-F23AA60DCC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5203" y="1877629"/>
            <a:ext cx="3200400" cy="365760"/>
          </a:xfrm>
        </p:spPr>
        <p:txBody>
          <a:bodyPr/>
          <a:lstStyle/>
          <a:p>
            <a:r>
              <a:rPr lang="en-US" dirty="0"/>
              <a:t>Rapid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F8595D7-5964-8C48-C560-76FB74F4CE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86400" y="1888761"/>
            <a:ext cx="3200400" cy="365760"/>
          </a:xfrm>
        </p:spPr>
        <p:txBody>
          <a:bodyPr/>
          <a:lstStyle/>
          <a:p>
            <a:r>
              <a:rPr lang="en-US" dirty="0"/>
              <a:t>Extracting data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60924EE-73D9-038F-C894-973A027638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38185" y="1896563"/>
            <a:ext cx="3200400" cy="365760"/>
          </a:xfrm>
        </p:spPr>
        <p:txBody>
          <a:bodyPr/>
          <a:lstStyle/>
          <a:p>
            <a:r>
              <a:rPr lang="en-US" dirty="0"/>
              <a:t>Merging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DEEBAAC-55A5-A95E-78F1-3E2DAEC498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38185" y="3282731"/>
            <a:ext cx="3200400" cy="365760"/>
          </a:xfrm>
        </p:spPr>
        <p:txBody>
          <a:bodyPr/>
          <a:lstStyle/>
          <a:p>
            <a:r>
              <a:rPr lang="en-US" dirty="0"/>
              <a:t>Testing data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A52FB53-0730-CD60-C1E4-6B882A68CD1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38185" y="3765326"/>
            <a:ext cx="3200400" cy="11887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Removing outliers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3737620-324D-3CF1-C3EF-48628BADC4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86400" y="2459771"/>
            <a:ext cx="3200400" cy="11887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URL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80661AA-A3CE-65F7-CA05-660F4C83DB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7560" y="2448639"/>
            <a:ext cx="3200400" cy="11887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Yahoo Finance API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3C5273B-6312-E205-9E01-232929EA64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38185" y="2468105"/>
            <a:ext cx="3200400" cy="11887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pd.merge</a:t>
            </a:r>
            <a:r>
              <a:rPr lang="en-US" dirty="0"/>
              <a:t>(</a:t>
            </a:r>
            <a:r>
              <a:rPr lang="en-US" dirty="0" err="1"/>
              <a:t>reddit_df</a:t>
            </a:r>
            <a:r>
              <a:rPr lang="en-US" dirty="0"/>
              <a:t>, </a:t>
            </a:r>
            <a:r>
              <a:rPr lang="en-US" dirty="0" err="1"/>
              <a:t>yahoo_finance_df</a:t>
            </a:r>
            <a:r>
              <a:rPr lang="en-US" dirty="0"/>
              <a:t>)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0BF23076-8D87-1A39-8C7D-3B507B165C3C}"/>
              </a:ext>
            </a:extLst>
          </p:cNvPr>
          <p:cNvSpPr txBox="1">
            <a:spLocks/>
          </p:cNvSpPr>
          <p:nvPr/>
        </p:nvSpPr>
        <p:spPr>
          <a:xfrm>
            <a:off x="4937760" y="349250"/>
            <a:ext cx="6800850" cy="13258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exploration and cleaning</a:t>
            </a:r>
            <a:br>
              <a:rPr lang="en-US" dirty="0"/>
            </a:br>
            <a:r>
              <a:rPr lang="en-US" dirty="0"/>
              <a:t>(Yahoo)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87C537-DA83-A2CD-D24D-47CB1C092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161" y="3218105"/>
            <a:ext cx="6492803" cy="34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491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6800850" cy="1325880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1BDD77E-A892-4E87-9B6D-EF78B0038A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2084832"/>
            <a:ext cx="3200400" cy="365760"/>
          </a:xfrm>
        </p:spPr>
        <p:txBody>
          <a:bodyPr/>
          <a:lstStyle/>
          <a:p>
            <a:r>
              <a:rPr lang="en-US" dirty="0"/>
              <a:t>reddit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1587F-8DFD-4A31-9931-8A346A92D8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dirty="0">
                <a:effectLst/>
                <a:latin typeface="Slack-Lato"/>
              </a:rPr>
              <a:t>Conducted a linear regression analysis on Daily Change vs. comments to explore their relationship.</a:t>
            </a:r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3FF72-DB34-4BB6-A010-93B275E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13291-3BED-433C-95D4-9FD6E282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F794A-4793-4DB0-91FD-E5B132FC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86DC86-F91D-82A0-4AF3-189E4FA5BD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92165" y="3685032"/>
            <a:ext cx="3200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65B895D-F79C-ED63-7197-F129175ED59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92165" y="4201730"/>
            <a:ext cx="3200400" cy="114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B374B39-7955-85D0-3F40-B92E606AC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410712"/>
            <a:ext cx="3787825" cy="226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6800850" cy="1325880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1BDD77E-A892-4E87-9B6D-EF78B0038A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2084832"/>
            <a:ext cx="3200400" cy="365760"/>
          </a:xfrm>
        </p:spPr>
        <p:txBody>
          <a:bodyPr/>
          <a:lstStyle/>
          <a:p>
            <a:r>
              <a:rPr lang="en-US" dirty="0"/>
              <a:t>yahoo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1587F-8DFD-4A31-9931-8A346A92D8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b="0" i="0" dirty="0">
                <a:effectLst/>
                <a:latin typeface="Slack-Lato"/>
              </a:rPr>
              <a:t>Extracted key financial indicators for Tesla, Inc., such as market price, 52-week range, and average analyst rating. Obtained historical stock price data for the past 100 days.</a:t>
            </a:r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3FF72-DB34-4BB6-A010-93B275E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13291-3BED-433C-95D4-9FD6E282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F794A-4793-4DB0-91FD-E5B132FC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B484FD8-5052-1BB2-AF4D-4133FD1FF2C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86DC86-F91D-82A0-4AF3-189E4FA5BD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65B895D-F79C-ED63-7197-F129175ED59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AB0B47F-39F3-01E1-313A-622773A99F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8A72FD2-C4B1-F2CA-A06F-E777FE912D1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1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6800850" cy="1325880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D2EB-86EE-409B-A978-A2CA82E3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1A96-6BD3-4FD2-9B51-3CBB43DA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FBE9-888B-4FE5-8AC6-FB80C55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EB18869-EA4A-0E84-0A80-F09C7B89B4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 Reddit Engagement vs. Stock Performance: Analyzed the relationship between Reddit post engagement and Tesla stock performance. The linear regression analysis suggests a positive correlation between upvotes and comments, indicating higher engagement for certain stock-related posts.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 Historical Stock Performance: Explored historical stock prices for Tesla, Inc. over the past 100 days. Visualized trends and patterns in the stock's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" id="{F7F8C356-31EF-4F77-9327-20EDE6871B3D}" vid="{7DADADB3-66BB-48D3-AA25-3DEAB7CAA1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C80DA2CF-4896-4B03-AE27-7F4BBB1B6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B8D7BA3-8A6F-4F51-B1EE-3B01AA004F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19A930-1B99-4E6A-8FC0-F4EC96DB90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{10D26A3F-C7D9-4C0C-8AAC-1C9E7AFD881C}tf33968143_win32</Template>
  <TotalTime>171</TotalTime>
  <Words>734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Calibri</vt:lpstr>
      <vt:lpstr>Slack-Lato</vt:lpstr>
      <vt:lpstr>Office Theme</vt:lpstr>
      <vt:lpstr>Reddit and yahoo finance data analysis</vt:lpstr>
      <vt:lpstr>OVERVIEW</vt:lpstr>
      <vt:lpstr>hypothesis</vt:lpstr>
      <vt:lpstr>DATA SOURCES</vt:lpstr>
      <vt:lpstr>Data exploration and cleaning (reddit)</vt:lpstr>
      <vt:lpstr>PowerPoint Presentation</vt:lpstr>
      <vt:lpstr>Data analysis</vt:lpstr>
      <vt:lpstr>Data analysis</vt:lpstr>
      <vt:lpstr>conclusions</vt:lpstr>
      <vt:lpstr>conclusions</vt:lpstr>
      <vt:lpstr>implications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Reddit and yahoo finance data analysis</dc:title>
  <dc:creator>David Burgman</dc:creator>
  <cp:lastModifiedBy>Navdeep Kaur</cp:lastModifiedBy>
  <cp:revision>11</cp:revision>
  <dcterms:created xsi:type="dcterms:W3CDTF">2023-12-13T01:13:55Z</dcterms:created>
  <dcterms:modified xsi:type="dcterms:W3CDTF">2023-12-14T15:42:23Z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