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7" r:id="rId3"/>
    <p:sldId id="268" r:id="rId4"/>
    <p:sldId id="256" r:id="rId5"/>
    <p:sldId id="265" r:id="rId6"/>
    <p:sldId id="258" r:id="rId7"/>
    <p:sldId id="276" r:id="rId8"/>
    <p:sldId id="272" r:id="rId9"/>
    <p:sldId id="278" r:id="rId10"/>
    <p:sldId id="269" r:id="rId11"/>
    <p:sldId id="275" r:id="rId12"/>
    <p:sldId id="271" r:id="rId13"/>
    <p:sldId id="274" r:id="rId14"/>
    <p:sldId id="261" r:id="rId15"/>
    <p:sldId id="279" r:id="rId16"/>
    <p:sldId id="267"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D96B1-83A7-40B8-AAB4-37F795EF6F8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57B9F5D-91AD-4463-94CF-F0ACC7C9721A}">
      <dgm:prSet/>
      <dgm:spPr/>
      <dgm:t>
        <a:bodyPr/>
        <a:lstStyle/>
        <a:p>
          <a:r>
            <a:rPr lang="en-US" b="0" i="0" dirty="0"/>
            <a:t>Scientists apply various audio processing techniques to capture this hidden layer of information that can amplify and extract tonal and acoustic features from speech.</a:t>
          </a:r>
          <a:endParaRPr lang="en-US" dirty="0"/>
        </a:p>
      </dgm:t>
    </dgm:pt>
    <dgm:pt modelId="{8CAA3B36-D0E9-4057-A952-F6E8AF3D745E}" type="parTrans" cxnId="{E1531B47-5AC4-4828-9AD2-3066163D3C58}">
      <dgm:prSet/>
      <dgm:spPr/>
      <dgm:t>
        <a:bodyPr/>
        <a:lstStyle/>
        <a:p>
          <a:endParaRPr lang="en-US"/>
        </a:p>
      </dgm:t>
    </dgm:pt>
    <dgm:pt modelId="{805C1907-A834-4400-ABDB-60497D7E3B13}" type="sibTrans" cxnId="{E1531B47-5AC4-4828-9AD2-3066163D3C58}">
      <dgm:prSet/>
      <dgm:spPr/>
      <dgm:t>
        <a:bodyPr/>
        <a:lstStyle/>
        <a:p>
          <a:endParaRPr lang="en-US"/>
        </a:p>
      </dgm:t>
    </dgm:pt>
    <dgm:pt modelId="{2496D207-924B-4B09-8BC3-A5E58A1F781F}">
      <dgm:prSet/>
      <dgm:spPr/>
      <dgm:t>
        <a:bodyPr/>
        <a:lstStyle/>
        <a:p>
          <a:r>
            <a:rPr lang="en-US" b="0" i="0" dirty="0"/>
            <a:t>Converting audio signals into numeric or vector format is not as straightforward as images. The transformation method will determine how much pivotal information is retained when we abandon the “audio” format. </a:t>
          </a:r>
          <a:endParaRPr lang="en-US" dirty="0"/>
        </a:p>
      </dgm:t>
    </dgm:pt>
    <dgm:pt modelId="{7E47E667-AA22-41A0-9B68-406FA5C087FD}" type="parTrans" cxnId="{A9327F22-F964-4907-BB73-33125C044C4F}">
      <dgm:prSet/>
      <dgm:spPr/>
      <dgm:t>
        <a:bodyPr/>
        <a:lstStyle/>
        <a:p>
          <a:endParaRPr lang="en-US"/>
        </a:p>
      </dgm:t>
    </dgm:pt>
    <dgm:pt modelId="{5F264DDD-FE94-4A58-AC6C-C54A17089A5F}" type="sibTrans" cxnId="{A9327F22-F964-4907-BB73-33125C044C4F}">
      <dgm:prSet/>
      <dgm:spPr/>
      <dgm:t>
        <a:bodyPr/>
        <a:lstStyle/>
        <a:p>
          <a:endParaRPr lang="en-US"/>
        </a:p>
      </dgm:t>
    </dgm:pt>
    <dgm:pt modelId="{D073CE16-454E-1540-84A6-46C3750DBF43}" type="pres">
      <dgm:prSet presAssocID="{D20D96B1-83A7-40B8-AAB4-37F795EF6F83}" presName="outerComposite" presStyleCnt="0">
        <dgm:presLayoutVars>
          <dgm:chMax val="5"/>
          <dgm:dir/>
          <dgm:resizeHandles val="exact"/>
        </dgm:presLayoutVars>
      </dgm:prSet>
      <dgm:spPr/>
    </dgm:pt>
    <dgm:pt modelId="{819FEA3E-6E41-994A-86DA-112795F165B8}" type="pres">
      <dgm:prSet presAssocID="{D20D96B1-83A7-40B8-AAB4-37F795EF6F83}" presName="dummyMaxCanvas" presStyleCnt="0">
        <dgm:presLayoutVars/>
      </dgm:prSet>
      <dgm:spPr/>
    </dgm:pt>
    <dgm:pt modelId="{16D8DB2D-5CC9-D148-9D49-A9527D3375B1}" type="pres">
      <dgm:prSet presAssocID="{D20D96B1-83A7-40B8-AAB4-37F795EF6F83}" presName="TwoNodes_1" presStyleLbl="node1" presStyleIdx="0" presStyleCnt="2">
        <dgm:presLayoutVars>
          <dgm:bulletEnabled val="1"/>
        </dgm:presLayoutVars>
      </dgm:prSet>
      <dgm:spPr/>
    </dgm:pt>
    <dgm:pt modelId="{C4DF3569-B777-8540-B336-E4CB971E7D8B}" type="pres">
      <dgm:prSet presAssocID="{D20D96B1-83A7-40B8-AAB4-37F795EF6F83}" presName="TwoNodes_2" presStyleLbl="node1" presStyleIdx="1" presStyleCnt="2">
        <dgm:presLayoutVars>
          <dgm:bulletEnabled val="1"/>
        </dgm:presLayoutVars>
      </dgm:prSet>
      <dgm:spPr/>
    </dgm:pt>
    <dgm:pt modelId="{DC097E16-229D-2843-8770-78AC09B9F628}" type="pres">
      <dgm:prSet presAssocID="{D20D96B1-83A7-40B8-AAB4-37F795EF6F83}" presName="TwoConn_1-2" presStyleLbl="fgAccFollowNode1" presStyleIdx="0" presStyleCnt="1">
        <dgm:presLayoutVars>
          <dgm:bulletEnabled val="1"/>
        </dgm:presLayoutVars>
      </dgm:prSet>
      <dgm:spPr/>
    </dgm:pt>
    <dgm:pt modelId="{973D21F9-D9AD-334A-982F-D6F10D2667FB}" type="pres">
      <dgm:prSet presAssocID="{D20D96B1-83A7-40B8-AAB4-37F795EF6F83}" presName="TwoNodes_1_text" presStyleLbl="node1" presStyleIdx="1" presStyleCnt="2">
        <dgm:presLayoutVars>
          <dgm:bulletEnabled val="1"/>
        </dgm:presLayoutVars>
      </dgm:prSet>
      <dgm:spPr/>
    </dgm:pt>
    <dgm:pt modelId="{F0D6C018-61FA-B442-BD9B-1628317A679C}" type="pres">
      <dgm:prSet presAssocID="{D20D96B1-83A7-40B8-AAB4-37F795EF6F83}" presName="TwoNodes_2_text" presStyleLbl="node1" presStyleIdx="1" presStyleCnt="2">
        <dgm:presLayoutVars>
          <dgm:bulletEnabled val="1"/>
        </dgm:presLayoutVars>
      </dgm:prSet>
      <dgm:spPr/>
    </dgm:pt>
  </dgm:ptLst>
  <dgm:cxnLst>
    <dgm:cxn modelId="{2BA1CC00-358C-C149-82A2-86F1475C6999}" type="presOf" srcId="{157B9F5D-91AD-4463-94CF-F0ACC7C9721A}" destId="{16D8DB2D-5CC9-D148-9D49-A9527D3375B1}" srcOrd="0" destOrd="0" presId="urn:microsoft.com/office/officeart/2005/8/layout/vProcess5"/>
    <dgm:cxn modelId="{276DEF05-771B-BB44-9B6C-452D2681BCF4}" type="presOf" srcId="{805C1907-A834-4400-ABDB-60497D7E3B13}" destId="{DC097E16-229D-2843-8770-78AC09B9F628}" srcOrd="0" destOrd="0" presId="urn:microsoft.com/office/officeart/2005/8/layout/vProcess5"/>
    <dgm:cxn modelId="{9D7FE910-6817-D346-80C6-1E053E82C76C}" type="presOf" srcId="{2496D207-924B-4B09-8BC3-A5E58A1F781F}" destId="{F0D6C018-61FA-B442-BD9B-1628317A679C}" srcOrd="1" destOrd="0" presId="urn:microsoft.com/office/officeart/2005/8/layout/vProcess5"/>
    <dgm:cxn modelId="{A9327F22-F964-4907-BB73-33125C044C4F}" srcId="{D20D96B1-83A7-40B8-AAB4-37F795EF6F83}" destId="{2496D207-924B-4B09-8BC3-A5E58A1F781F}" srcOrd="1" destOrd="0" parTransId="{7E47E667-AA22-41A0-9B68-406FA5C087FD}" sibTransId="{5F264DDD-FE94-4A58-AC6C-C54A17089A5F}"/>
    <dgm:cxn modelId="{09662344-63E0-1940-B66A-DB92CEAC90B8}" type="presOf" srcId="{D20D96B1-83A7-40B8-AAB4-37F795EF6F83}" destId="{D073CE16-454E-1540-84A6-46C3750DBF43}" srcOrd="0" destOrd="0" presId="urn:microsoft.com/office/officeart/2005/8/layout/vProcess5"/>
    <dgm:cxn modelId="{E1531B47-5AC4-4828-9AD2-3066163D3C58}" srcId="{D20D96B1-83A7-40B8-AAB4-37F795EF6F83}" destId="{157B9F5D-91AD-4463-94CF-F0ACC7C9721A}" srcOrd="0" destOrd="0" parTransId="{8CAA3B36-D0E9-4057-A952-F6E8AF3D745E}" sibTransId="{805C1907-A834-4400-ABDB-60497D7E3B13}"/>
    <dgm:cxn modelId="{3A1E7047-991C-544D-BCE4-071F5933AD81}" type="presOf" srcId="{157B9F5D-91AD-4463-94CF-F0ACC7C9721A}" destId="{973D21F9-D9AD-334A-982F-D6F10D2667FB}" srcOrd="1" destOrd="0" presId="urn:microsoft.com/office/officeart/2005/8/layout/vProcess5"/>
    <dgm:cxn modelId="{29168DF3-E46F-2642-879E-AE493A85FBD7}" type="presOf" srcId="{2496D207-924B-4B09-8BC3-A5E58A1F781F}" destId="{C4DF3569-B777-8540-B336-E4CB971E7D8B}" srcOrd="0" destOrd="0" presId="urn:microsoft.com/office/officeart/2005/8/layout/vProcess5"/>
    <dgm:cxn modelId="{305545B6-D353-2346-8D9B-C7B308DF957D}" type="presParOf" srcId="{D073CE16-454E-1540-84A6-46C3750DBF43}" destId="{819FEA3E-6E41-994A-86DA-112795F165B8}" srcOrd="0" destOrd="0" presId="urn:microsoft.com/office/officeart/2005/8/layout/vProcess5"/>
    <dgm:cxn modelId="{920EF4DF-7B25-CA47-9890-C1E8193953AB}" type="presParOf" srcId="{D073CE16-454E-1540-84A6-46C3750DBF43}" destId="{16D8DB2D-5CC9-D148-9D49-A9527D3375B1}" srcOrd="1" destOrd="0" presId="urn:microsoft.com/office/officeart/2005/8/layout/vProcess5"/>
    <dgm:cxn modelId="{B274052C-0EED-734A-A193-9E94BB4935A2}" type="presParOf" srcId="{D073CE16-454E-1540-84A6-46C3750DBF43}" destId="{C4DF3569-B777-8540-B336-E4CB971E7D8B}" srcOrd="2" destOrd="0" presId="urn:microsoft.com/office/officeart/2005/8/layout/vProcess5"/>
    <dgm:cxn modelId="{50D6F18D-A147-B248-9D5D-8E7118E0F5A2}" type="presParOf" srcId="{D073CE16-454E-1540-84A6-46C3750DBF43}" destId="{DC097E16-229D-2843-8770-78AC09B9F628}" srcOrd="3" destOrd="0" presId="urn:microsoft.com/office/officeart/2005/8/layout/vProcess5"/>
    <dgm:cxn modelId="{325EA5AF-9515-524C-8D43-B653A733296D}" type="presParOf" srcId="{D073CE16-454E-1540-84A6-46C3750DBF43}" destId="{973D21F9-D9AD-334A-982F-D6F10D2667FB}" srcOrd="4" destOrd="0" presId="urn:microsoft.com/office/officeart/2005/8/layout/vProcess5"/>
    <dgm:cxn modelId="{CA6B13EC-C6CF-6642-B42E-4B40CED65A78}" type="presParOf" srcId="{D073CE16-454E-1540-84A6-46C3750DBF43}" destId="{F0D6C018-61FA-B442-BD9B-1628317A679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85893C-0A7A-47EF-96F6-0420188D4575}" type="doc">
      <dgm:prSet loTypeId="urn:microsoft.com/office/officeart/2018/2/layout/IconLabelList" loCatId="icon" qsTypeId="urn:microsoft.com/office/officeart/2005/8/quickstyle/simple5" qsCatId="simple" csTypeId="urn:microsoft.com/office/officeart/2005/8/colors/colorful5" csCatId="colorful" phldr="1"/>
      <dgm:spPr/>
      <dgm:t>
        <a:bodyPr/>
        <a:lstStyle/>
        <a:p>
          <a:endParaRPr lang="en-US"/>
        </a:p>
      </dgm:t>
    </dgm:pt>
    <dgm:pt modelId="{2093A7DC-33B3-496E-9C19-37820A24790C}">
      <dgm:prSet custT="1"/>
      <dgm:spPr/>
      <dgm:t>
        <a:bodyPr/>
        <a:lstStyle/>
        <a:p>
          <a:pPr>
            <a:lnSpc>
              <a:spcPct val="100000"/>
            </a:lnSpc>
          </a:pPr>
          <a:r>
            <a:rPr lang="en-US" sz="2000" b="1" dirty="0"/>
            <a:t>Processing: </a:t>
          </a:r>
          <a:r>
            <a:rPr lang="en-US" sz="2000" dirty="0"/>
            <a:t>The removal of unwanted noise signal from speech</a:t>
          </a:r>
        </a:p>
      </dgm:t>
    </dgm:pt>
    <dgm:pt modelId="{64732230-DAE1-468D-912E-268520B10B7F}" type="parTrans" cxnId="{00948262-B88B-4E02-B76D-796DE66920B8}">
      <dgm:prSet/>
      <dgm:spPr/>
      <dgm:t>
        <a:bodyPr/>
        <a:lstStyle/>
        <a:p>
          <a:endParaRPr lang="en-US"/>
        </a:p>
      </dgm:t>
    </dgm:pt>
    <dgm:pt modelId="{ECB56051-3161-48DE-A746-69259CA02105}" type="sibTrans" cxnId="{00948262-B88B-4E02-B76D-796DE66920B8}">
      <dgm:prSet phldrT="1" phldr="0"/>
      <dgm:spPr/>
      <dgm:t>
        <a:bodyPr/>
        <a:lstStyle/>
        <a:p>
          <a:endParaRPr lang="en-US"/>
        </a:p>
      </dgm:t>
    </dgm:pt>
    <dgm:pt modelId="{DFE22662-5950-4057-9C4F-376E5743ED2D}">
      <dgm:prSet custT="1"/>
      <dgm:spPr/>
      <dgm:t>
        <a:bodyPr/>
        <a:lstStyle/>
        <a:p>
          <a:pPr>
            <a:lnSpc>
              <a:spcPct val="100000"/>
            </a:lnSpc>
          </a:pPr>
          <a:r>
            <a:rPr lang="en-US" sz="2000" b="1" dirty="0"/>
            <a:t>Feature extraction: </a:t>
          </a:r>
          <a:r>
            <a:rPr lang="en-US" sz="2000" dirty="0"/>
            <a:t>Extract the feature from the audio files which then used to identify how we speak</a:t>
          </a:r>
        </a:p>
      </dgm:t>
    </dgm:pt>
    <dgm:pt modelId="{1D3164B0-79F1-4895-B351-CBDFBCBBB150}" type="parTrans" cxnId="{DA7A1635-823F-4C6D-951D-2D910D75BB0F}">
      <dgm:prSet/>
      <dgm:spPr/>
      <dgm:t>
        <a:bodyPr/>
        <a:lstStyle/>
        <a:p>
          <a:endParaRPr lang="en-US"/>
        </a:p>
      </dgm:t>
    </dgm:pt>
    <dgm:pt modelId="{A53343DF-BC13-4AAC-B17B-81E1435DE689}" type="sibTrans" cxnId="{DA7A1635-823F-4C6D-951D-2D910D75BB0F}">
      <dgm:prSet phldrT="2" phldr="0"/>
      <dgm:spPr/>
      <dgm:t>
        <a:bodyPr/>
        <a:lstStyle/>
        <a:p>
          <a:endParaRPr lang="en-US"/>
        </a:p>
      </dgm:t>
    </dgm:pt>
    <dgm:pt modelId="{5A35069D-EF6F-42CD-B1E9-FAF719F89506}">
      <dgm:prSet custT="1"/>
      <dgm:spPr/>
      <dgm:t>
        <a:bodyPr/>
        <a:lstStyle/>
        <a:p>
          <a:pPr>
            <a:lnSpc>
              <a:spcPct val="100000"/>
            </a:lnSpc>
          </a:pPr>
          <a:r>
            <a:rPr lang="en-US" sz="2000" b="1" dirty="0"/>
            <a:t>Classification: </a:t>
          </a:r>
          <a:r>
            <a:rPr lang="en-US" sz="2000" dirty="0"/>
            <a:t>Match the feature with corresponding emotions</a:t>
          </a:r>
        </a:p>
      </dgm:t>
    </dgm:pt>
    <dgm:pt modelId="{58ACFCF0-A9C2-416F-9683-FB0F6D88641C}" type="parTrans" cxnId="{7BB87B6D-A144-4D70-9174-B593BC0FC3EF}">
      <dgm:prSet/>
      <dgm:spPr/>
      <dgm:t>
        <a:bodyPr/>
        <a:lstStyle/>
        <a:p>
          <a:endParaRPr lang="en-US"/>
        </a:p>
      </dgm:t>
    </dgm:pt>
    <dgm:pt modelId="{A7DF2318-0F33-4903-888D-9460E95AC93A}" type="sibTrans" cxnId="{7BB87B6D-A144-4D70-9174-B593BC0FC3EF}">
      <dgm:prSet phldrT="3" phldr="0"/>
      <dgm:spPr/>
      <dgm:t>
        <a:bodyPr/>
        <a:lstStyle/>
        <a:p>
          <a:endParaRPr lang="en-US"/>
        </a:p>
      </dgm:t>
    </dgm:pt>
    <dgm:pt modelId="{49E1C1AD-0D12-4B69-B3AB-02C5925EEE10}" type="pres">
      <dgm:prSet presAssocID="{2585893C-0A7A-47EF-96F6-0420188D4575}" presName="root" presStyleCnt="0">
        <dgm:presLayoutVars>
          <dgm:dir/>
          <dgm:resizeHandles val="exact"/>
        </dgm:presLayoutVars>
      </dgm:prSet>
      <dgm:spPr/>
    </dgm:pt>
    <dgm:pt modelId="{DB5F732F-EFC2-46D1-8998-851A58FA4033}" type="pres">
      <dgm:prSet presAssocID="{2093A7DC-33B3-496E-9C19-37820A24790C}" presName="compNode" presStyleCnt="0"/>
      <dgm:spPr/>
    </dgm:pt>
    <dgm:pt modelId="{2D682B09-729D-490D-86B6-D5A3B148DACB}" type="pres">
      <dgm:prSet presAssocID="{2093A7DC-33B3-496E-9C19-37820A247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af"/>
        </a:ext>
      </dgm:extLst>
    </dgm:pt>
    <dgm:pt modelId="{7CF2FB43-1C2E-48D7-9B51-34A0E83F36CD}" type="pres">
      <dgm:prSet presAssocID="{2093A7DC-33B3-496E-9C19-37820A24790C}" presName="spaceRect" presStyleCnt="0"/>
      <dgm:spPr/>
    </dgm:pt>
    <dgm:pt modelId="{FA4A9EC0-FB19-41F0-8E6D-C8E3EE571C5C}" type="pres">
      <dgm:prSet presAssocID="{2093A7DC-33B3-496E-9C19-37820A24790C}" presName="textRect" presStyleLbl="revTx" presStyleIdx="0" presStyleCnt="3">
        <dgm:presLayoutVars>
          <dgm:chMax val="1"/>
          <dgm:chPref val="1"/>
        </dgm:presLayoutVars>
      </dgm:prSet>
      <dgm:spPr/>
    </dgm:pt>
    <dgm:pt modelId="{C0BA31B9-06CE-4CCA-A62B-D3705E72C6A1}" type="pres">
      <dgm:prSet presAssocID="{ECB56051-3161-48DE-A746-69259CA02105}" presName="sibTrans" presStyleCnt="0"/>
      <dgm:spPr/>
    </dgm:pt>
    <dgm:pt modelId="{C6F143B5-8631-492C-906E-CBD9E4F9DCBD}" type="pres">
      <dgm:prSet presAssocID="{DFE22662-5950-4057-9C4F-376E5743ED2D}" presName="compNode" presStyleCnt="0"/>
      <dgm:spPr/>
    </dgm:pt>
    <dgm:pt modelId="{95F288C7-A7BD-43BF-B2C0-6CFD57C61D5C}" type="pres">
      <dgm:prSet presAssocID="{DFE22662-5950-4057-9C4F-376E5743ED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dcast"/>
        </a:ext>
      </dgm:extLst>
    </dgm:pt>
    <dgm:pt modelId="{E271D007-C669-4402-927E-EBF29063FCFF}" type="pres">
      <dgm:prSet presAssocID="{DFE22662-5950-4057-9C4F-376E5743ED2D}" presName="spaceRect" presStyleCnt="0"/>
      <dgm:spPr/>
    </dgm:pt>
    <dgm:pt modelId="{C37E6C95-06AC-4A0F-82B7-D2EB10CBAC49}" type="pres">
      <dgm:prSet presAssocID="{DFE22662-5950-4057-9C4F-376E5743ED2D}" presName="textRect" presStyleLbl="revTx" presStyleIdx="1" presStyleCnt="3">
        <dgm:presLayoutVars>
          <dgm:chMax val="1"/>
          <dgm:chPref val="1"/>
        </dgm:presLayoutVars>
      </dgm:prSet>
      <dgm:spPr/>
    </dgm:pt>
    <dgm:pt modelId="{44A8A5FB-4C69-4C48-8FF6-AEB45D623B50}" type="pres">
      <dgm:prSet presAssocID="{A53343DF-BC13-4AAC-B17B-81E1435DE689}" presName="sibTrans" presStyleCnt="0"/>
      <dgm:spPr/>
    </dgm:pt>
    <dgm:pt modelId="{4EB7F27F-5BDB-48E1-B364-4E7D7EF5FA31}" type="pres">
      <dgm:prSet presAssocID="{5A35069D-EF6F-42CD-B1E9-FAF719F89506}" presName="compNode" presStyleCnt="0"/>
      <dgm:spPr/>
    </dgm:pt>
    <dgm:pt modelId="{3548DAC8-0F11-4196-B9E8-291308240361}" type="pres">
      <dgm:prSet presAssocID="{5A35069D-EF6F-42CD-B1E9-FAF719F895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fused Face with No Fill"/>
        </a:ext>
      </dgm:extLst>
    </dgm:pt>
    <dgm:pt modelId="{42F5B47F-C8E2-41EC-9115-1FF368DF1DED}" type="pres">
      <dgm:prSet presAssocID="{5A35069D-EF6F-42CD-B1E9-FAF719F89506}" presName="spaceRect" presStyleCnt="0"/>
      <dgm:spPr/>
    </dgm:pt>
    <dgm:pt modelId="{65073182-7B23-412C-B2E5-B7BC81696101}" type="pres">
      <dgm:prSet presAssocID="{5A35069D-EF6F-42CD-B1E9-FAF719F89506}" presName="textRect" presStyleLbl="revTx" presStyleIdx="2" presStyleCnt="3">
        <dgm:presLayoutVars>
          <dgm:chMax val="1"/>
          <dgm:chPref val="1"/>
        </dgm:presLayoutVars>
      </dgm:prSet>
      <dgm:spPr/>
    </dgm:pt>
  </dgm:ptLst>
  <dgm:cxnLst>
    <dgm:cxn modelId="{E296A205-4F6D-D440-ADA0-A452D9AED3D0}" type="presOf" srcId="{5A35069D-EF6F-42CD-B1E9-FAF719F89506}" destId="{65073182-7B23-412C-B2E5-B7BC81696101}" srcOrd="0" destOrd="0" presId="urn:microsoft.com/office/officeart/2018/2/layout/IconLabelList"/>
    <dgm:cxn modelId="{DA7A1635-823F-4C6D-951D-2D910D75BB0F}" srcId="{2585893C-0A7A-47EF-96F6-0420188D4575}" destId="{DFE22662-5950-4057-9C4F-376E5743ED2D}" srcOrd="1" destOrd="0" parTransId="{1D3164B0-79F1-4895-B351-CBDFBCBBB150}" sibTransId="{A53343DF-BC13-4AAC-B17B-81E1435DE689}"/>
    <dgm:cxn modelId="{00948262-B88B-4E02-B76D-796DE66920B8}" srcId="{2585893C-0A7A-47EF-96F6-0420188D4575}" destId="{2093A7DC-33B3-496E-9C19-37820A24790C}" srcOrd="0" destOrd="0" parTransId="{64732230-DAE1-468D-912E-268520B10B7F}" sibTransId="{ECB56051-3161-48DE-A746-69259CA02105}"/>
    <dgm:cxn modelId="{7BB87B6D-A144-4D70-9174-B593BC0FC3EF}" srcId="{2585893C-0A7A-47EF-96F6-0420188D4575}" destId="{5A35069D-EF6F-42CD-B1E9-FAF719F89506}" srcOrd="2" destOrd="0" parTransId="{58ACFCF0-A9C2-416F-9683-FB0F6D88641C}" sibTransId="{A7DF2318-0F33-4903-888D-9460E95AC93A}"/>
    <dgm:cxn modelId="{34FB6470-5E7F-5F4D-93D5-30BA5CA44D13}" type="presOf" srcId="{2585893C-0A7A-47EF-96F6-0420188D4575}" destId="{49E1C1AD-0D12-4B69-B3AB-02C5925EEE10}" srcOrd="0" destOrd="0" presId="urn:microsoft.com/office/officeart/2018/2/layout/IconLabelList"/>
    <dgm:cxn modelId="{3F675992-AFCE-B34D-8A3F-AF2C3BE73DC0}" type="presOf" srcId="{2093A7DC-33B3-496E-9C19-37820A24790C}" destId="{FA4A9EC0-FB19-41F0-8E6D-C8E3EE571C5C}" srcOrd="0" destOrd="0" presId="urn:microsoft.com/office/officeart/2018/2/layout/IconLabelList"/>
    <dgm:cxn modelId="{D38F47CD-97CB-B04B-93BA-46EAE43F60BB}" type="presOf" srcId="{DFE22662-5950-4057-9C4F-376E5743ED2D}" destId="{C37E6C95-06AC-4A0F-82B7-D2EB10CBAC49}" srcOrd="0" destOrd="0" presId="urn:microsoft.com/office/officeart/2018/2/layout/IconLabelList"/>
    <dgm:cxn modelId="{64A936CE-0EDE-5249-9454-DB9B71AA4367}" type="presParOf" srcId="{49E1C1AD-0D12-4B69-B3AB-02C5925EEE10}" destId="{DB5F732F-EFC2-46D1-8998-851A58FA4033}" srcOrd="0" destOrd="0" presId="urn:microsoft.com/office/officeart/2018/2/layout/IconLabelList"/>
    <dgm:cxn modelId="{29CFFE1C-16FF-024E-8310-B3E7ABD0714F}" type="presParOf" srcId="{DB5F732F-EFC2-46D1-8998-851A58FA4033}" destId="{2D682B09-729D-490D-86B6-D5A3B148DACB}" srcOrd="0" destOrd="0" presId="urn:microsoft.com/office/officeart/2018/2/layout/IconLabelList"/>
    <dgm:cxn modelId="{71F28AC9-01D0-2A4E-8786-42048E3CFC23}" type="presParOf" srcId="{DB5F732F-EFC2-46D1-8998-851A58FA4033}" destId="{7CF2FB43-1C2E-48D7-9B51-34A0E83F36CD}" srcOrd="1" destOrd="0" presId="urn:microsoft.com/office/officeart/2018/2/layout/IconLabelList"/>
    <dgm:cxn modelId="{D9495EBC-3CF5-E549-88C5-3B3FAF27A88E}" type="presParOf" srcId="{DB5F732F-EFC2-46D1-8998-851A58FA4033}" destId="{FA4A9EC0-FB19-41F0-8E6D-C8E3EE571C5C}" srcOrd="2" destOrd="0" presId="urn:microsoft.com/office/officeart/2018/2/layout/IconLabelList"/>
    <dgm:cxn modelId="{59C80F20-F52B-384D-889B-5DD386CC2648}" type="presParOf" srcId="{49E1C1AD-0D12-4B69-B3AB-02C5925EEE10}" destId="{C0BA31B9-06CE-4CCA-A62B-D3705E72C6A1}" srcOrd="1" destOrd="0" presId="urn:microsoft.com/office/officeart/2018/2/layout/IconLabelList"/>
    <dgm:cxn modelId="{31870152-C1BB-9F43-88D6-E2344AC96A7C}" type="presParOf" srcId="{49E1C1AD-0D12-4B69-B3AB-02C5925EEE10}" destId="{C6F143B5-8631-492C-906E-CBD9E4F9DCBD}" srcOrd="2" destOrd="0" presId="urn:microsoft.com/office/officeart/2018/2/layout/IconLabelList"/>
    <dgm:cxn modelId="{7894485B-F845-5640-B534-D693B27F114F}" type="presParOf" srcId="{C6F143B5-8631-492C-906E-CBD9E4F9DCBD}" destId="{95F288C7-A7BD-43BF-B2C0-6CFD57C61D5C}" srcOrd="0" destOrd="0" presId="urn:microsoft.com/office/officeart/2018/2/layout/IconLabelList"/>
    <dgm:cxn modelId="{D4B2BB45-D143-E64A-9139-51FF3159AF66}" type="presParOf" srcId="{C6F143B5-8631-492C-906E-CBD9E4F9DCBD}" destId="{E271D007-C669-4402-927E-EBF29063FCFF}" srcOrd="1" destOrd="0" presId="urn:microsoft.com/office/officeart/2018/2/layout/IconLabelList"/>
    <dgm:cxn modelId="{27539DAC-DC9D-1549-80FA-FC410FF86909}" type="presParOf" srcId="{C6F143B5-8631-492C-906E-CBD9E4F9DCBD}" destId="{C37E6C95-06AC-4A0F-82B7-D2EB10CBAC49}" srcOrd="2" destOrd="0" presId="urn:microsoft.com/office/officeart/2018/2/layout/IconLabelList"/>
    <dgm:cxn modelId="{0F95F021-763F-0344-8106-6B9E193735A4}" type="presParOf" srcId="{49E1C1AD-0D12-4B69-B3AB-02C5925EEE10}" destId="{44A8A5FB-4C69-4C48-8FF6-AEB45D623B50}" srcOrd="3" destOrd="0" presId="urn:microsoft.com/office/officeart/2018/2/layout/IconLabelList"/>
    <dgm:cxn modelId="{FF9B38FF-B8BF-8345-9D0B-0FCAD43D1BC4}" type="presParOf" srcId="{49E1C1AD-0D12-4B69-B3AB-02C5925EEE10}" destId="{4EB7F27F-5BDB-48E1-B364-4E7D7EF5FA31}" srcOrd="4" destOrd="0" presId="urn:microsoft.com/office/officeart/2018/2/layout/IconLabelList"/>
    <dgm:cxn modelId="{0A655FE4-77C5-B445-AEE5-F1592EB45951}" type="presParOf" srcId="{4EB7F27F-5BDB-48E1-B364-4E7D7EF5FA31}" destId="{3548DAC8-0F11-4196-B9E8-291308240361}" srcOrd="0" destOrd="0" presId="urn:microsoft.com/office/officeart/2018/2/layout/IconLabelList"/>
    <dgm:cxn modelId="{01AE8DFF-F6CB-6545-A2AA-9797588D7E4A}" type="presParOf" srcId="{4EB7F27F-5BDB-48E1-B364-4E7D7EF5FA31}" destId="{42F5B47F-C8E2-41EC-9115-1FF368DF1DED}" srcOrd="1" destOrd="0" presId="urn:microsoft.com/office/officeart/2018/2/layout/IconLabelList"/>
    <dgm:cxn modelId="{0145F98C-80B8-174D-8EDA-7895FAA91D08}" type="presParOf" srcId="{4EB7F27F-5BDB-48E1-B364-4E7D7EF5FA31}" destId="{65073182-7B23-412C-B2E5-B7BC816961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4D46AD-77C1-428C-A268-86C491DAB78D}"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301FB039-0817-45AE-84D0-7F0762F5DE21}">
      <dgm:prSet/>
      <dgm:spPr/>
      <dgm:t>
        <a:bodyPr/>
        <a:lstStyle/>
        <a:p>
          <a:r>
            <a:rPr lang="en-US"/>
            <a:t>Divide and train test data</a:t>
          </a:r>
        </a:p>
      </dgm:t>
    </dgm:pt>
    <dgm:pt modelId="{F1FA0691-F322-4A79-A623-7F7D1532A3CF}" type="parTrans" cxnId="{16464704-2960-45B7-9208-A2B11C877232}">
      <dgm:prSet/>
      <dgm:spPr/>
      <dgm:t>
        <a:bodyPr/>
        <a:lstStyle/>
        <a:p>
          <a:endParaRPr lang="en-US"/>
        </a:p>
      </dgm:t>
    </dgm:pt>
    <dgm:pt modelId="{66B209A2-BE71-4116-A445-58E859531561}" type="sibTrans" cxnId="{16464704-2960-45B7-9208-A2B11C877232}">
      <dgm:prSet/>
      <dgm:spPr/>
      <dgm:t>
        <a:bodyPr/>
        <a:lstStyle/>
        <a:p>
          <a:endParaRPr lang="en-US"/>
        </a:p>
      </dgm:t>
    </dgm:pt>
    <dgm:pt modelId="{C4EC98F7-333C-4CA4-99B0-667038746021}">
      <dgm:prSet/>
      <dgm:spPr/>
      <dgm:t>
        <a:bodyPr/>
        <a:lstStyle/>
        <a:p>
          <a:r>
            <a:rPr lang="en-US"/>
            <a:t>Divided the data into test and train with a 20% split in order to start preparing dataframe for our model.</a:t>
          </a:r>
        </a:p>
      </dgm:t>
    </dgm:pt>
    <dgm:pt modelId="{6B3C7FEA-5F50-48B5-BC14-FCD04AC9CC79}" type="parTrans" cxnId="{D1109D6F-8011-43C0-91BE-033DF4111361}">
      <dgm:prSet/>
      <dgm:spPr/>
      <dgm:t>
        <a:bodyPr/>
        <a:lstStyle/>
        <a:p>
          <a:endParaRPr lang="en-US"/>
        </a:p>
      </dgm:t>
    </dgm:pt>
    <dgm:pt modelId="{510577F2-2D7F-453F-9CD5-B9DC99498DA6}" type="sibTrans" cxnId="{D1109D6F-8011-43C0-91BE-033DF4111361}">
      <dgm:prSet/>
      <dgm:spPr/>
      <dgm:t>
        <a:bodyPr/>
        <a:lstStyle/>
        <a:p>
          <a:endParaRPr lang="en-US"/>
        </a:p>
      </dgm:t>
    </dgm:pt>
    <dgm:pt modelId="{F2949402-84EE-4E01-8EE2-76131014A224}">
      <dgm:prSet/>
      <dgm:spPr/>
      <dgm:t>
        <a:bodyPr/>
        <a:lstStyle/>
        <a:p>
          <a:r>
            <a:rPr lang="en-US"/>
            <a:t>Label encoding</a:t>
          </a:r>
        </a:p>
      </dgm:t>
    </dgm:pt>
    <dgm:pt modelId="{099F79E9-4B07-4347-A592-38BBE285FC05}" type="parTrans" cxnId="{86E90361-4B70-49C4-94D5-DE30AA9243B9}">
      <dgm:prSet/>
      <dgm:spPr/>
      <dgm:t>
        <a:bodyPr/>
        <a:lstStyle/>
        <a:p>
          <a:endParaRPr lang="en-US"/>
        </a:p>
      </dgm:t>
    </dgm:pt>
    <dgm:pt modelId="{BBD63087-E7E3-46C5-8785-1AE9A7E71AF6}" type="sibTrans" cxnId="{86E90361-4B70-49C4-94D5-DE30AA9243B9}">
      <dgm:prSet/>
      <dgm:spPr/>
      <dgm:t>
        <a:bodyPr/>
        <a:lstStyle/>
        <a:p>
          <a:endParaRPr lang="en-US"/>
        </a:p>
      </dgm:t>
    </dgm:pt>
    <dgm:pt modelId="{1A84E3AF-004C-42D4-9BAF-E6F9E22CD1DA}">
      <dgm:prSet/>
      <dgm:spPr/>
      <dgm:t>
        <a:bodyPr/>
        <a:lstStyle/>
        <a:p>
          <a:r>
            <a:rPr lang="en-US"/>
            <a:t>Encode emotion labels into numbers: Since you are using strings for your emotions, it is important that you use label encoding to transform these emotions into numbers; otherwise, your model just won’t run!</a:t>
          </a:r>
        </a:p>
      </dgm:t>
    </dgm:pt>
    <dgm:pt modelId="{4495F9DB-F6FD-4905-A326-28086AB45550}" type="parTrans" cxnId="{11274CB7-C0E6-4033-9DBF-54496C85CF85}">
      <dgm:prSet/>
      <dgm:spPr/>
      <dgm:t>
        <a:bodyPr/>
        <a:lstStyle/>
        <a:p>
          <a:endParaRPr lang="en-US"/>
        </a:p>
      </dgm:t>
    </dgm:pt>
    <dgm:pt modelId="{2225FF3A-CE4D-4931-ADDB-2F41980D9329}" type="sibTrans" cxnId="{11274CB7-C0E6-4033-9DBF-54496C85CF85}">
      <dgm:prSet/>
      <dgm:spPr/>
      <dgm:t>
        <a:bodyPr/>
        <a:lstStyle/>
        <a:p>
          <a:endParaRPr lang="en-US"/>
        </a:p>
      </dgm:t>
    </dgm:pt>
    <dgm:pt modelId="{8FC038EB-F575-4341-BAB6-32E5AD9AB70C}">
      <dgm:prSet/>
      <dgm:spPr/>
      <dgm:t>
        <a:bodyPr/>
        <a:lstStyle/>
        <a:p>
          <a:r>
            <a:rPr lang="en-US"/>
            <a:t>Scaling data</a:t>
          </a:r>
        </a:p>
      </dgm:t>
    </dgm:pt>
    <dgm:pt modelId="{98245481-ABFA-48EA-A83A-5DB3ECB15F8A}" type="parTrans" cxnId="{16246C7F-2172-4EBB-A415-577EDEE99598}">
      <dgm:prSet/>
      <dgm:spPr/>
      <dgm:t>
        <a:bodyPr/>
        <a:lstStyle/>
        <a:p>
          <a:endParaRPr lang="en-US"/>
        </a:p>
      </dgm:t>
    </dgm:pt>
    <dgm:pt modelId="{A0CA2961-C1EB-45A1-BC3C-44245E716BE9}" type="sibTrans" cxnId="{16246C7F-2172-4EBB-A415-577EDEE99598}">
      <dgm:prSet/>
      <dgm:spPr/>
      <dgm:t>
        <a:bodyPr/>
        <a:lstStyle/>
        <a:p>
          <a:endParaRPr lang="en-US"/>
        </a:p>
      </dgm:t>
    </dgm:pt>
    <dgm:pt modelId="{1B433228-B77C-4CBE-9316-6D5EA76C102C}">
      <dgm:prSet/>
      <dgm:spPr/>
      <dgm:t>
        <a:bodyPr/>
        <a:lstStyle/>
        <a:p>
          <a:r>
            <a:rPr lang="en-US"/>
            <a:t>This step is very important as it will prevent your model to fit the volume level of your audio recordings.</a:t>
          </a:r>
        </a:p>
      </dgm:t>
    </dgm:pt>
    <dgm:pt modelId="{21C9C4D7-E20F-460C-BB5C-C7DA47B0EC8D}" type="parTrans" cxnId="{ED1A05EF-ED76-4833-8A97-3BF356577733}">
      <dgm:prSet/>
      <dgm:spPr/>
      <dgm:t>
        <a:bodyPr/>
        <a:lstStyle/>
        <a:p>
          <a:endParaRPr lang="en-US"/>
        </a:p>
      </dgm:t>
    </dgm:pt>
    <dgm:pt modelId="{77EBA351-E9B0-4D01-B9FB-D2131631AFB2}" type="sibTrans" cxnId="{ED1A05EF-ED76-4833-8A97-3BF356577733}">
      <dgm:prSet/>
      <dgm:spPr/>
      <dgm:t>
        <a:bodyPr/>
        <a:lstStyle/>
        <a:p>
          <a:endParaRPr lang="en-US"/>
        </a:p>
      </dgm:t>
    </dgm:pt>
    <dgm:pt modelId="{4FE13820-CD45-E842-B5DD-5D00F280EEA2}" type="pres">
      <dgm:prSet presAssocID="{534D46AD-77C1-428C-A268-86C491DAB78D}" presName="Name0" presStyleCnt="0">
        <dgm:presLayoutVars>
          <dgm:dir/>
          <dgm:animLvl val="lvl"/>
          <dgm:resizeHandles val="exact"/>
        </dgm:presLayoutVars>
      </dgm:prSet>
      <dgm:spPr/>
    </dgm:pt>
    <dgm:pt modelId="{537DBA71-E0CF-6946-96D3-6C772E3A3AC9}" type="pres">
      <dgm:prSet presAssocID="{8FC038EB-F575-4341-BAB6-32E5AD9AB70C}" presName="boxAndChildren" presStyleCnt="0"/>
      <dgm:spPr/>
    </dgm:pt>
    <dgm:pt modelId="{5DCAA4C3-CFA1-C84D-8C0F-F2D5B0DF9F62}" type="pres">
      <dgm:prSet presAssocID="{8FC038EB-F575-4341-BAB6-32E5AD9AB70C}" presName="parentTextBox" presStyleLbl="alignNode1" presStyleIdx="0" presStyleCnt="3"/>
      <dgm:spPr/>
    </dgm:pt>
    <dgm:pt modelId="{AB7D9FE7-B93C-D54E-8843-DCC4A7771688}" type="pres">
      <dgm:prSet presAssocID="{8FC038EB-F575-4341-BAB6-32E5AD9AB70C}" presName="descendantBox" presStyleLbl="bgAccFollowNode1" presStyleIdx="0" presStyleCnt="3"/>
      <dgm:spPr/>
    </dgm:pt>
    <dgm:pt modelId="{8F257191-F4AF-9249-A225-E9A83DE7FA84}" type="pres">
      <dgm:prSet presAssocID="{BBD63087-E7E3-46C5-8785-1AE9A7E71AF6}" presName="sp" presStyleCnt="0"/>
      <dgm:spPr/>
    </dgm:pt>
    <dgm:pt modelId="{3AC3DDE4-F0E2-AE41-81DC-B3A5F2E6D78B}" type="pres">
      <dgm:prSet presAssocID="{F2949402-84EE-4E01-8EE2-76131014A224}" presName="arrowAndChildren" presStyleCnt="0"/>
      <dgm:spPr/>
    </dgm:pt>
    <dgm:pt modelId="{F873E518-5177-C942-B27A-3792CB3DC0DF}" type="pres">
      <dgm:prSet presAssocID="{F2949402-84EE-4E01-8EE2-76131014A224}" presName="parentTextArrow" presStyleLbl="node1" presStyleIdx="0" presStyleCnt="0"/>
      <dgm:spPr/>
    </dgm:pt>
    <dgm:pt modelId="{1C547069-8C46-BC47-8DE9-F751AACD5BA9}" type="pres">
      <dgm:prSet presAssocID="{F2949402-84EE-4E01-8EE2-76131014A224}" presName="arrow" presStyleLbl="alignNode1" presStyleIdx="1" presStyleCnt="3"/>
      <dgm:spPr/>
    </dgm:pt>
    <dgm:pt modelId="{E5E53EA6-26CE-AF4B-A968-DE85DD731472}" type="pres">
      <dgm:prSet presAssocID="{F2949402-84EE-4E01-8EE2-76131014A224}" presName="descendantArrow" presStyleLbl="bgAccFollowNode1" presStyleIdx="1" presStyleCnt="3"/>
      <dgm:spPr/>
    </dgm:pt>
    <dgm:pt modelId="{477280FA-8AFA-8242-BDC1-D7B906D10D0D}" type="pres">
      <dgm:prSet presAssocID="{66B209A2-BE71-4116-A445-58E859531561}" presName="sp" presStyleCnt="0"/>
      <dgm:spPr/>
    </dgm:pt>
    <dgm:pt modelId="{B20910C6-95EB-694A-B467-3F214F7BD007}" type="pres">
      <dgm:prSet presAssocID="{301FB039-0817-45AE-84D0-7F0762F5DE21}" presName="arrowAndChildren" presStyleCnt="0"/>
      <dgm:spPr/>
    </dgm:pt>
    <dgm:pt modelId="{BBB3E2E0-97CF-9E4B-9D26-241B13A7E79C}" type="pres">
      <dgm:prSet presAssocID="{301FB039-0817-45AE-84D0-7F0762F5DE21}" presName="parentTextArrow" presStyleLbl="node1" presStyleIdx="0" presStyleCnt="0"/>
      <dgm:spPr/>
    </dgm:pt>
    <dgm:pt modelId="{2B272BD8-A7D2-C542-B97B-8F75C5542CA3}" type="pres">
      <dgm:prSet presAssocID="{301FB039-0817-45AE-84D0-7F0762F5DE21}" presName="arrow" presStyleLbl="alignNode1" presStyleIdx="2" presStyleCnt="3"/>
      <dgm:spPr/>
    </dgm:pt>
    <dgm:pt modelId="{C3FE201B-4DBE-6346-BF56-37D091C10FB1}" type="pres">
      <dgm:prSet presAssocID="{301FB039-0817-45AE-84D0-7F0762F5DE21}" presName="descendantArrow" presStyleLbl="bgAccFollowNode1" presStyleIdx="2" presStyleCnt="3"/>
      <dgm:spPr/>
    </dgm:pt>
  </dgm:ptLst>
  <dgm:cxnLst>
    <dgm:cxn modelId="{16464704-2960-45B7-9208-A2B11C877232}" srcId="{534D46AD-77C1-428C-A268-86C491DAB78D}" destId="{301FB039-0817-45AE-84D0-7F0762F5DE21}" srcOrd="0" destOrd="0" parTransId="{F1FA0691-F322-4A79-A623-7F7D1532A3CF}" sibTransId="{66B209A2-BE71-4116-A445-58E859531561}"/>
    <dgm:cxn modelId="{18124D05-2C1B-914A-B1FB-F982DB74E1D9}" type="presOf" srcId="{1A84E3AF-004C-42D4-9BAF-E6F9E22CD1DA}" destId="{E5E53EA6-26CE-AF4B-A968-DE85DD731472}" srcOrd="0" destOrd="0" presId="urn:microsoft.com/office/officeart/2016/7/layout/VerticalDownArrowProcess"/>
    <dgm:cxn modelId="{08F3E128-4F2E-3E4D-809C-8D07BA967C45}" type="presOf" srcId="{C4EC98F7-333C-4CA4-99B0-667038746021}" destId="{C3FE201B-4DBE-6346-BF56-37D091C10FB1}" srcOrd="0" destOrd="0" presId="urn:microsoft.com/office/officeart/2016/7/layout/VerticalDownArrowProcess"/>
    <dgm:cxn modelId="{86E90361-4B70-49C4-94D5-DE30AA9243B9}" srcId="{534D46AD-77C1-428C-A268-86C491DAB78D}" destId="{F2949402-84EE-4E01-8EE2-76131014A224}" srcOrd="1" destOrd="0" parTransId="{099F79E9-4B07-4347-A592-38BBE285FC05}" sibTransId="{BBD63087-E7E3-46C5-8785-1AE9A7E71AF6}"/>
    <dgm:cxn modelId="{D1109D6F-8011-43C0-91BE-033DF4111361}" srcId="{301FB039-0817-45AE-84D0-7F0762F5DE21}" destId="{C4EC98F7-333C-4CA4-99B0-667038746021}" srcOrd="0" destOrd="0" parTransId="{6B3C7FEA-5F50-48B5-BC14-FCD04AC9CC79}" sibTransId="{510577F2-2D7F-453F-9CD5-B9DC99498DA6}"/>
    <dgm:cxn modelId="{5E644E72-DE46-3E41-B82C-1613C2F71465}" type="presOf" srcId="{301FB039-0817-45AE-84D0-7F0762F5DE21}" destId="{BBB3E2E0-97CF-9E4B-9D26-241B13A7E79C}" srcOrd="0" destOrd="0" presId="urn:microsoft.com/office/officeart/2016/7/layout/VerticalDownArrowProcess"/>
    <dgm:cxn modelId="{16246C7F-2172-4EBB-A415-577EDEE99598}" srcId="{534D46AD-77C1-428C-A268-86C491DAB78D}" destId="{8FC038EB-F575-4341-BAB6-32E5AD9AB70C}" srcOrd="2" destOrd="0" parTransId="{98245481-ABFA-48EA-A83A-5DB3ECB15F8A}" sibTransId="{A0CA2961-C1EB-45A1-BC3C-44245E716BE9}"/>
    <dgm:cxn modelId="{89B1A584-40F1-B244-9C6A-E9C963C79201}" type="presOf" srcId="{534D46AD-77C1-428C-A268-86C491DAB78D}" destId="{4FE13820-CD45-E842-B5DD-5D00F280EEA2}" srcOrd="0" destOrd="0" presId="urn:microsoft.com/office/officeart/2016/7/layout/VerticalDownArrowProcess"/>
    <dgm:cxn modelId="{B1E0C19E-CF4E-804F-8823-A3F832E0D24A}" type="presOf" srcId="{1B433228-B77C-4CBE-9316-6D5EA76C102C}" destId="{AB7D9FE7-B93C-D54E-8843-DCC4A7771688}" srcOrd="0" destOrd="0" presId="urn:microsoft.com/office/officeart/2016/7/layout/VerticalDownArrowProcess"/>
    <dgm:cxn modelId="{869ABFA0-A812-B942-934E-17DC7644FBA6}" type="presOf" srcId="{8FC038EB-F575-4341-BAB6-32E5AD9AB70C}" destId="{5DCAA4C3-CFA1-C84D-8C0F-F2D5B0DF9F62}" srcOrd="0" destOrd="0" presId="urn:microsoft.com/office/officeart/2016/7/layout/VerticalDownArrowProcess"/>
    <dgm:cxn modelId="{11274CB7-C0E6-4033-9DBF-54496C85CF85}" srcId="{F2949402-84EE-4E01-8EE2-76131014A224}" destId="{1A84E3AF-004C-42D4-9BAF-E6F9E22CD1DA}" srcOrd="0" destOrd="0" parTransId="{4495F9DB-F6FD-4905-A326-28086AB45550}" sibTransId="{2225FF3A-CE4D-4931-ADDB-2F41980D9329}"/>
    <dgm:cxn modelId="{B007E2BD-5545-FF40-876F-EA4377D7AE9A}" type="presOf" srcId="{301FB039-0817-45AE-84D0-7F0762F5DE21}" destId="{2B272BD8-A7D2-C542-B97B-8F75C5542CA3}" srcOrd="1" destOrd="0" presId="urn:microsoft.com/office/officeart/2016/7/layout/VerticalDownArrowProcess"/>
    <dgm:cxn modelId="{CE4220CF-F1D2-4842-B78E-8A4C427B8A48}" type="presOf" srcId="{F2949402-84EE-4E01-8EE2-76131014A224}" destId="{1C547069-8C46-BC47-8DE9-F751AACD5BA9}" srcOrd="1" destOrd="0" presId="urn:microsoft.com/office/officeart/2016/7/layout/VerticalDownArrowProcess"/>
    <dgm:cxn modelId="{ED1A05EF-ED76-4833-8A97-3BF356577733}" srcId="{8FC038EB-F575-4341-BAB6-32E5AD9AB70C}" destId="{1B433228-B77C-4CBE-9316-6D5EA76C102C}" srcOrd="0" destOrd="0" parTransId="{21C9C4D7-E20F-460C-BB5C-C7DA47B0EC8D}" sibTransId="{77EBA351-E9B0-4D01-B9FB-D2131631AFB2}"/>
    <dgm:cxn modelId="{46D90FF1-200F-A64B-87EE-7BA2F6CF3911}" type="presOf" srcId="{F2949402-84EE-4E01-8EE2-76131014A224}" destId="{F873E518-5177-C942-B27A-3792CB3DC0DF}" srcOrd="0" destOrd="0" presId="urn:microsoft.com/office/officeart/2016/7/layout/VerticalDownArrowProcess"/>
    <dgm:cxn modelId="{F3BDB928-6FBC-4D4E-AAD4-104E4D69AC00}" type="presParOf" srcId="{4FE13820-CD45-E842-B5DD-5D00F280EEA2}" destId="{537DBA71-E0CF-6946-96D3-6C772E3A3AC9}" srcOrd="0" destOrd="0" presId="urn:microsoft.com/office/officeart/2016/7/layout/VerticalDownArrowProcess"/>
    <dgm:cxn modelId="{DD85A9C7-D2FA-BB48-9F36-FCD0456792B0}" type="presParOf" srcId="{537DBA71-E0CF-6946-96D3-6C772E3A3AC9}" destId="{5DCAA4C3-CFA1-C84D-8C0F-F2D5B0DF9F62}" srcOrd="0" destOrd="0" presId="urn:microsoft.com/office/officeart/2016/7/layout/VerticalDownArrowProcess"/>
    <dgm:cxn modelId="{84A80B0A-0B83-F143-BC5D-E2EB9E8E5F62}" type="presParOf" srcId="{537DBA71-E0CF-6946-96D3-6C772E3A3AC9}" destId="{AB7D9FE7-B93C-D54E-8843-DCC4A7771688}" srcOrd="1" destOrd="0" presId="urn:microsoft.com/office/officeart/2016/7/layout/VerticalDownArrowProcess"/>
    <dgm:cxn modelId="{1C4DC255-4C9C-0744-8C12-4A7EEB8F87EE}" type="presParOf" srcId="{4FE13820-CD45-E842-B5DD-5D00F280EEA2}" destId="{8F257191-F4AF-9249-A225-E9A83DE7FA84}" srcOrd="1" destOrd="0" presId="urn:microsoft.com/office/officeart/2016/7/layout/VerticalDownArrowProcess"/>
    <dgm:cxn modelId="{7DCFA3AB-5A3A-4C42-9933-39711EDDCA89}" type="presParOf" srcId="{4FE13820-CD45-E842-B5DD-5D00F280EEA2}" destId="{3AC3DDE4-F0E2-AE41-81DC-B3A5F2E6D78B}" srcOrd="2" destOrd="0" presId="urn:microsoft.com/office/officeart/2016/7/layout/VerticalDownArrowProcess"/>
    <dgm:cxn modelId="{0F81644C-81F1-EF4B-8266-09FA5089D215}" type="presParOf" srcId="{3AC3DDE4-F0E2-AE41-81DC-B3A5F2E6D78B}" destId="{F873E518-5177-C942-B27A-3792CB3DC0DF}" srcOrd="0" destOrd="0" presId="urn:microsoft.com/office/officeart/2016/7/layout/VerticalDownArrowProcess"/>
    <dgm:cxn modelId="{FD85935E-35B7-5340-BF2E-F5AC17F1B782}" type="presParOf" srcId="{3AC3DDE4-F0E2-AE41-81DC-B3A5F2E6D78B}" destId="{1C547069-8C46-BC47-8DE9-F751AACD5BA9}" srcOrd="1" destOrd="0" presId="urn:microsoft.com/office/officeart/2016/7/layout/VerticalDownArrowProcess"/>
    <dgm:cxn modelId="{2F4F92A2-EB72-D04F-9011-707483CD0A2B}" type="presParOf" srcId="{3AC3DDE4-F0E2-AE41-81DC-B3A5F2E6D78B}" destId="{E5E53EA6-26CE-AF4B-A968-DE85DD731472}" srcOrd="2" destOrd="0" presId="urn:microsoft.com/office/officeart/2016/7/layout/VerticalDownArrowProcess"/>
    <dgm:cxn modelId="{9F978BB0-5B98-874E-AFDF-A0F95AE1BC70}" type="presParOf" srcId="{4FE13820-CD45-E842-B5DD-5D00F280EEA2}" destId="{477280FA-8AFA-8242-BDC1-D7B906D10D0D}" srcOrd="3" destOrd="0" presId="urn:microsoft.com/office/officeart/2016/7/layout/VerticalDownArrowProcess"/>
    <dgm:cxn modelId="{5E5629FC-C51A-E943-8DB7-88E9B6CB8D5A}" type="presParOf" srcId="{4FE13820-CD45-E842-B5DD-5D00F280EEA2}" destId="{B20910C6-95EB-694A-B467-3F214F7BD007}" srcOrd="4" destOrd="0" presId="urn:microsoft.com/office/officeart/2016/7/layout/VerticalDownArrowProcess"/>
    <dgm:cxn modelId="{212A1197-A7C2-AF45-9EE9-61CF1EC9D857}" type="presParOf" srcId="{B20910C6-95EB-694A-B467-3F214F7BD007}" destId="{BBB3E2E0-97CF-9E4B-9D26-241B13A7E79C}" srcOrd="0" destOrd="0" presId="urn:microsoft.com/office/officeart/2016/7/layout/VerticalDownArrowProcess"/>
    <dgm:cxn modelId="{4180F19E-BCFD-0542-9440-96ABBC3CCA1F}" type="presParOf" srcId="{B20910C6-95EB-694A-B467-3F214F7BD007}" destId="{2B272BD8-A7D2-C542-B97B-8F75C5542CA3}" srcOrd="1" destOrd="0" presId="urn:microsoft.com/office/officeart/2016/7/layout/VerticalDownArrowProcess"/>
    <dgm:cxn modelId="{7A3F2D27-9819-5D45-B1A5-DCCCE7FD93A8}" type="presParOf" srcId="{B20910C6-95EB-694A-B467-3F214F7BD007}" destId="{C3FE201B-4DBE-6346-BF56-37D091C10FB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06E03-FD2E-417E-AA72-95D09B304E5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F8CF2F0-8BA5-4D3D-AC39-0B44A15F3217}">
      <dgm:prSet/>
      <dgm:spPr/>
      <dgm:t>
        <a:bodyPr/>
        <a:lstStyle/>
        <a:p>
          <a:pPr>
            <a:lnSpc>
              <a:spcPct val="100000"/>
            </a:lnSpc>
            <a:defRPr cap="all"/>
          </a:pPr>
          <a:r>
            <a:rPr lang="en-US"/>
            <a:t>Business Marketing </a:t>
          </a:r>
        </a:p>
      </dgm:t>
    </dgm:pt>
    <dgm:pt modelId="{7CFAE3A6-2041-4190-A6BD-D5A04EB7FB9C}" type="parTrans" cxnId="{8F75FE8F-EE1F-44A8-B41C-7722CA65E6D4}">
      <dgm:prSet/>
      <dgm:spPr/>
      <dgm:t>
        <a:bodyPr/>
        <a:lstStyle/>
        <a:p>
          <a:endParaRPr lang="en-US"/>
        </a:p>
      </dgm:t>
    </dgm:pt>
    <dgm:pt modelId="{B966270D-20DA-4AF2-B7D6-E385166E8915}" type="sibTrans" cxnId="{8F75FE8F-EE1F-44A8-B41C-7722CA65E6D4}">
      <dgm:prSet/>
      <dgm:spPr/>
      <dgm:t>
        <a:bodyPr/>
        <a:lstStyle/>
        <a:p>
          <a:endParaRPr lang="en-US"/>
        </a:p>
      </dgm:t>
    </dgm:pt>
    <dgm:pt modelId="{5466CCF6-5073-45E3-8EA0-AA07E37DD6E5}">
      <dgm:prSet/>
      <dgm:spPr/>
      <dgm:t>
        <a:bodyPr/>
        <a:lstStyle/>
        <a:p>
          <a:pPr>
            <a:lnSpc>
              <a:spcPct val="100000"/>
            </a:lnSpc>
            <a:defRPr cap="all"/>
          </a:pPr>
          <a:r>
            <a:rPr lang="en-US"/>
            <a:t>Voice Assistance</a:t>
          </a:r>
        </a:p>
      </dgm:t>
    </dgm:pt>
    <dgm:pt modelId="{3EBE597A-9BD7-4CC9-871E-5ACC438743DA}" type="parTrans" cxnId="{1AE4F83F-162F-4252-B7BB-69966C0F0A3A}">
      <dgm:prSet/>
      <dgm:spPr/>
      <dgm:t>
        <a:bodyPr/>
        <a:lstStyle/>
        <a:p>
          <a:endParaRPr lang="en-US"/>
        </a:p>
      </dgm:t>
    </dgm:pt>
    <dgm:pt modelId="{7E8236F7-A300-4AC1-81A6-16B512A93EFB}" type="sibTrans" cxnId="{1AE4F83F-162F-4252-B7BB-69966C0F0A3A}">
      <dgm:prSet/>
      <dgm:spPr/>
      <dgm:t>
        <a:bodyPr/>
        <a:lstStyle/>
        <a:p>
          <a:endParaRPr lang="en-US"/>
        </a:p>
      </dgm:t>
    </dgm:pt>
    <dgm:pt modelId="{C00F890E-FFCC-4708-8D8F-B464742E24D4}">
      <dgm:prSet/>
      <dgm:spPr/>
      <dgm:t>
        <a:bodyPr/>
        <a:lstStyle/>
        <a:p>
          <a:pPr>
            <a:lnSpc>
              <a:spcPct val="100000"/>
            </a:lnSpc>
            <a:defRPr cap="all"/>
          </a:pPr>
          <a:r>
            <a:rPr lang="en-US"/>
            <a:t>Mental health Assessment</a:t>
          </a:r>
          <a:endParaRPr lang="en-US" dirty="0"/>
        </a:p>
      </dgm:t>
    </dgm:pt>
    <dgm:pt modelId="{735E4C5E-E486-4BE7-BB34-7E2F185EC6E6}" type="parTrans" cxnId="{2A6BDC88-62AA-4CB8-B1A5-2A80668ACAA5}">
      <dgm:prSet/>
      <dgm:spPr/>
      <dgm:t>
        <a:bodyPr/>
        <a:lstStyle/>
        <a:p>
          <a:endParaRPr lang="en-US"/>
        </a:p>
      </dgm:t>
    </dgm:pt>
    <dgm:pt modelId="{CA6AD47C-CE6F-4B04-9901-2495EC5847CC}" type="sibTrans" cxnId="{2A6BDC88-62AA-4CB8-B1A5-2A80668ACAA5}">
      <dgm:prSet/>
      <dgm:spPr/>
      <dgm:t>
        <a:bodyPr/>
        <a:lstStyle/>
        <a:p>
          <a:endParaRPr lang="en-US"/>
        </a:p>
      </dgm:t>
    </dgm:pt>
    <dgm:pt modelId="{460E498E-9A53-A245-8EF4-2B35454008B5}">
      <dgm:prSet/>
      <dgm:spPr/>
      <dgm:t>
        <a:bodyPr/>
        <a:lstStyle/>
        <a:p>
          <a:pPr>
            <a:lnSpc>
              <a:spcPct val="100000"/>
            </a:lnSpc>
            <a:defRPr cap="all"/>
          </a:pPr>
          <a:r>
            <a:rPr lang="en-US" dirty="0"/>
            <a:t>Human Computer interaction</a:t>
          </a:r>
        </a:p>
      </dgm:t>
    </dgm:pt>
    <dgm:pt modelId="{A0592701-40ED-6B4B-B7B8-D8D8A1A92148}" type="parTrans" cxnId="{BF1F0A2A-6297-174C-A022-DEA2A2A28BF9}">
      <dgm:prSet/>
      <dgm:spPr/>
      <dgm:t>
        <a:bodyPr/>
        <a:lstStyle/>
        <a:p>
          <a:endParaRPr lang="en-US"/>
        </a:p>
      </dgm:t>
    </dgm:pt>
    <dgm:pt modelId="{D644C770-8F7E-7441-AD62-410D9854AEC8}" type="sibTrans" cxnId="{BF1F0A2A-6297-174C-A022-DEA2A2A28BF9}">
      <dgm:prSet/>
      <dgm:spPr/>
      <dgm:t>
        <a:bodyPr/>
        <a:lstStyle/>
        <a:p>
          <a:endParaRPr lang="en-US"/>
        </a:p>
      </dgm:t>
    </dgm:pt>
    <dgm:pt modelId="{2BA18928-A5B8-4357-BF2C-75DDE3187BA3}" type="pres">
      <dgm:prSet presAssocID="{CF306E03-FD2E-417E-AA72-95D09B304E51}" presName="root" presStyleCnt="0">
        <dgm:presLayoutVars>
          <dgm:dir/>
          <dgm:resizeHandles val="exact"/>
        </dgm:presLayoutVars>
      </dgm:prSet>
      <dgm:spPr/>
    </dgm:pt>
    <dgm:pt modelId="{197E2991-4E06-42DD-AF76-82AC7D517A74}" type="pres">
      <dgm:prSet presAssocID="{8F8CF2F0-8BA5-4D3D-AC39-0B44A15F3217}" presName="compNode" presStyleCnt="0"/>
      <dgm:spPr/>
    </dgm:pt>
    <dgm:pt modelId="{8DDD5D2F-FA66-4412-96B0-0A166FBEFEFF}" type="pres">
      <dgm:prSet presAssocID="{8F8CF2F0-8BA5-4D3D-AC39-0B44A15F3217}" presName="iconBgRect" presStyleLbl="bgShp" presStyleIdx="0" presStyleCnt="4"/>
      <dgm:spPr/>
    </dgm:pt>
    <dgm:pt modelId="{801A9019-B21A-45FC-845A-074C76D93DF2}" type="pres">
      <dgm:prSet presAssocID="{8F8CF2F0-8BA5-4D3D-AC39-0B44A15F32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7A6F8AFF-3786-4E7F-A5EE-AAEE12E328BC}" type="pres">
      <dgm:prSet presAssocID="{8F8CF2F0-8BA5-4D3D-AC39-0B44A15F3217}" presName="spaceRect" presStyleCnt="0"/>
      <dgm:spPr/>
    </dgm:pt>
    <dgm:pt modelId="{354C34ED-9111-463E-B41E-2327F42AF331}" type="pres">
      <dgm:prSet presAssocID="{8F8CF2F0-8BA5-4D3D-AC39-0B44A15F3217}" presName="textRect" presStyleLbl="revTx" presStyleIdx="0" presStyleCnt="4">
        <dgm:presLayoutVars>
          <dgm:chMax val="1"/>
          <dgm:chPref val="1"/>
        </dgm:presLayoutVars>
      </dgm:prSet>
      <dgm:spPr/>
    </dgm:pt>
    <dgm:pt modelId="{DD947A17-0443-4655-8FBE-010AA34551CC}" type="pres">
      <dgm:prSet presAssocID="{B966270D-20DA-4AF2-B7D6-E385166E8915}" presName="sibTrans" presStyleCnt="0"/>
      <dgm:spPr/>
    </dgm:pt>
    <dgm:pt modelId="{860A5DF4-288B-4697-8614-A8620AC05214}" type="pres">
      <dgm:prSet presAssocID="{5466CCF6-5073-45E3-8EA0-AA07E37DD6E5}" presName="compNode" presStyleCnt="0"/>
      <dgm:spPr/>
    </dgm:pt>
    <dgm:pt modelId="{94ECB535-0FC8-4A11-B726-1ECC9F532512}" type="pres">
      <dgm:prSet presAssocID="{5466CCF6-5073-45E3-8EA0-AA07E37DD6E5}" presName="iconBgRect" presStyleLbl="bgShp" presStyleIdx="1" presStyleCnt="4"/>
      <dgm:spPr/>
    </dgm:pt>
    <dgm:pt modelId="{946CF4D0-C4F5-457A-ABFD-5B7CE1EC79D4}" type="pres">
      <dgm:prSet presAssocID="{5466CCF6-5073-45E3-8EA0-AA07E37DD6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555E5514-960C-4936-BB44-972734286F82}" type="pres">
      <dgm:prSet presAssocID="{5466CCF6-5073-45E3-8EA0-AA07E37DD6E5}" presName="spaceRect" presStyleCnt="0"/>
      <dgm:spPr/>
    </dgm:pt>
    <dgm:pt modelId="{4B6DBB18-D0F5-46ED-8B1E-204474885BF5}" type="pres">
      <dgm:prSet presAssocID="{5466CCF6-5073-45E3-8EA0-AA07E37DD6E5}" presName="textRect" presStyleLbl="revTx" presStyleIdx="1" presStyleCnt="4">
        <dgm:presLayoutVars>
          <dgm:chMax val="1"/>
          <dgm:chPref val="1"/>
        </dgm:presLayoutVars>
      </dgm:prSet>
      <dgm:spPr/>
    </dgm:pt>
    <dgm:pt modelId="{6E99191E-F4C0-4CC0-A745-C2BAA9E3CE65}" type="pres">
      <dgm:prSet presAssocID="{7E8236F7-A300-4AC1-81A6-16B512A93EFB}" presName="sibTrans" presStyleCnt="0"/>
      <dgm:spPr/>
    </dgm:pt>
    <dgm:pt modelId="{75E5E5B7-45D1-445B-803A-AE25E9E229A5}" type="pres">
      <dgm:prSet presAssocID="{C00F890E-FFCC-4708-8D8F-B464742E24D4}" presName="compNode" presStyleCnt="0"/>
      <dgm:spPr/>
    </dgm:pt>
    <dgm:pt modelId="{3F513ECF-EBF8-4FA1-B3A2-87456B443BCB}" type="pres">
      <dgm:prSet presAssocID="{C00F890E-FFCC-4708-8D8F-B464742E24D4}" presName="iconBgRect" presStyleLbl="bgShp" presStyleIdx="2" presStyleCnt="4"/>
      <dgm:spPr/>
    </dgm:pt>
    <dgm:pt modelId="{4BFC3061-3B74-4658-9D2F-552F79FAD56C}" type="pres">
      <dgm:prSet presAssocID="{C00F890E-FFCC-4708-8D8F-B464742E24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9E56F60F-357C-471F-BB61-D07F67F07BCD}" type="pres">
      <dgm:prSet presAssocID="{C00F890E-FFCC-4708-8D8F-B464742E24D4}" presName="spaceRect" presStyleCnt="0"/>
      <dgm:spPr/>
    </dgm:pt>
    <dgm:pt modelId="{366526CD-B8E1-4ED1-8CA6-EAFB86F6AA79}" type="pres">
      <dgm:prSet presAssocID="{C00F890E-FFCC-4708-8D8F-B464742E24D4}" presName="textRect" presStyleLbl="revTx" presStyleIdx="2" presStyleCnt="4">
        <dgm:presLayoutVars>
          <dgm:chMax val="1"/>
          <dgm:chPref val="1"/>
        </dgm:presLayoutVars>
      </dgm:prSet>
      <dgm:spPr/>
    </dgm:pt>
    <dgm:pt modelId="{FAC93D56-60B6-8E41-8A21-4F1CD8E353A4}" type="pres">
      <dgm:prSet presAssocID="{CA6AD47C-CE6F-4B04-9901-2495EC5847CC}" presName="sibTrans" presStyleCnt="0"/>
      <dgm:spPr/>
    </dgm:pt>
    <dgm:pt modelId="{ACC0747B-F67C-244D-B0D0-0CCB45163C28}" type="pres">
      <dgm:prSet presAssocID="{460E498E-9A53-A245-8EF4-2B35454008B5}" presName="compNode" presStyleCnt="0"/>
      <dgm:spPr/>
    </dgm:pt>
    <dgm:pt modelId="{4F9C9417-12F7-EF44-924C-7984FAB9C4D4}" type="pres">
      <dgm:prSet presAssocID="{460E498E-9A53-A245-8EF4-2B35454008B5}" presName="iconBgRect" presStyleLbl="bgShp" presStyleIdx="3" presStyleCnt="4"/>
      <dgm:spPr/>
    </dgm:pt>
    <dgm:pt modelId="{EF8094B2-5C67-1047-8D5D-3F9DDFC448D2}" type="pres">
      <dgm:prSet presAssocID="{460E498E-9A53-A245-8EF4-2B35454008B5}" presName="iconRect" presStyleLbl="node1" presStyleIdx="3" presStyleCnt="4"/>
      <dgm:spPr/>
    </dgm:pt>
    <dgm:pt modelId="{A2A19B16-0BF9-9947-B224-D0E4875E301D}" type="pres">
      <dgm:prSet presAssocID="{460E498E-9A53-A245-8EF4-2B35454008B5}" presName="spaceRect" presStyleCnt="0"/>
      <dgm:spPr/>
    </dgm:pt>
    <dgm:pt modelId="{AF8ECC94-76A9-804B-8979-5246014666E6}" type="pres">
      <dgm:prSet presAssocID="{460E498E-9A53-A245-8EF4-2B35454008B5}" presName="textRect" presStyleLbl="revTx" presStyleIdx="3" presStyleCnt="4">
        <dgm:presLayoutVars>
          <dgm:chMax val="1"/>
          <dgm:chPref val="1"/>
        </dgm:presLayoutVars>
      </dgm:prSet>
      <dgm:spPr/>
    </dgm:pt>
  </dgm:ptLst>
  <dgm:cxnLst>
    <dgm:cxn modelId="{BF1F0A2A-6297-174C-A022-DEA2A2A28BF9}" srcId="{CF306E03-FD2E-417E-AA72-95D09B304E51}" destId="{460E498E-9A53-A245-8EF4-2B35454008B5}" srcOrd="3" destOrd="0" parTransId="{A0592701-40ED-6B4B-B7B8-D8D8A1A92148}" sibTransId="{D644C770-8F7E-7441-AD62-410D9854AEC8}"/>
    <dgm:cxn modelId="{1AE4F83F-162F-4252-B7BB-69966C0F0A3A}" srcId="{CF306E03-FD2E-417E-AA72-95D09B304E51}" destId="{5466CCF6-5073-45E3-8EA0-AA07E37DD6E5}" srcOrd="1" destOrd="0" parTransId="{3EBE597A-9BD7-4CC9-871E-5ACC438743DA}" sibTransId="{7E8236F7-A300-4AC1-81A6-16B512A93EFB}"/>
    <dgm:cxn modelId="{B5991255-F353-2D48-B7CB-E13BD3E28ACD}" type="presOf" srcId="{C00F890E-FFCC-4708-8D8F-B464742E24D4}" destId="{366526CD-B8E1-4ED1-8CA6-EAFB86F6AA79}" srcOrd="0" destOrd="0" presId="urn:microsoft.com/office/officeart/2018/5/layout/IconCircleLabelList"/>
    <dgm:cxn modelId="{C92E0560-D503-8F4A-A584-9E7C07CFE94A}" type="presOf" srcId="{CF306E03-FD2E-417E-AA72-95D09B304E51}" destId="{2BA18928-A5B8-4357-BF2C-75DDE3187BA3}" srcOrd="0" destOrd="0" presId="urn:microsoft.com/office/officeart/2018/5/layout/IconCircleLabelList"/>
    <dgm:cxn modelId="{61D93B68-B7E9-264C-AA85-BFF8CD15DCAA}" type="presOf" srcId="{5466CCF6-5073-45E3-8EA0-AA07E37DD6E5}" destId="{4B6DBB18-D0F5-46ED-8B1E-204474885BF5}" srcOrd="0" destOrd="0" presId="urn:microsoft.com/office/officeart/2018/5/layout/IconCircleLabelList"/>
    <dgm:cxn modelId="{2A6BDC88-62AA-4CB8-B1A5-2A80668ACAA5}" srcId="{CF306E03-FD2E-417E-AA72-95D09B304E51}" destId="{C00F890E-FFCC-4708-8D8F-B464742E24D4}" srcOrd="2" destOrd="0" parTransId="{735E4C5E-E486-4BE7-BB34-7E2F185EC6E6}" sibTransId="{CA6AD47C-CE6F-4B04-9901-2495EC5847CC}"/>
    <dgm:cxn modelId="{8F75FE8F-EE1F-44A8-B41C-7722CA65E6D4}" srcId="{CF306E03-FD2E-417E-AA72-95D09B304E51}" destId="{8F8CF2F0-8BA5-4D3D-AC39-0B44A15F3217}" srcOrd="0" destOrd="0" parTransId="{7CFAE3A6-2041-4190-A6BD-D5A04EB7FB9C}" sibTransId="{B966270D-20DA-4AF2-B7D6-E385166E8915}"/>
    <dgm:cxn modelId="{74D393B7-6CD2-C446-9C19-2A6289F4E627}" type="presOf" srcId="{460E498E-9A53-A245-8EF4-2B35454008B5}" destId="{AF8ECC94-76A9-804B-8979-5246014666E6}" srcOrd="0" destOrd="0" presId="urn:microsoft.com/office/officeart/2018/5/layout/IconCircleLabelList"/>
    <dgm:cxn modelId="{C078F3F0-0594-CC48-977F-2BA96B31EB72}" type="presOf" srcId="{8F8CF2F0-8BA5-4D3D-AC39-0B44A15F3217}" destId="{354C34ED-9111-463E-B41E-2327F42AF331}" srcOrd="0" destOrd="0" presId="urn:microsoft.com/office/officeart/2018/5/layout/IconCircleLabelList"/>
    <dgm:cxn modelId="{BD2287C3-1B51-A243-8A2D-4C55567FC4BF}" type="presParOf" srcId="{2BA18928-A5B8-4357-BF2C-75DDE3187BA3}" destId="{197E2991-4E06-42DD-AF76-82AC7D517A74}" srcOrd="0" destOrd="0" presId="urn:microsoft.com/office/officeart/2018/5/layout/IconCircleLabelList"/>
    <dgm:cxn modelId="{2E2C9657-7087-BB4C-B356-62CB6CA5DB65}" type="presParOf" srcId="{197E2991-4E06-42DD-AF76-82AC7D517A74}" destId="{8DDD5D2F-FA66-4412-96B0-0A166FBEFEFF}" srcOrd="0" destOrd="0" presId="urn:microsoft.com/office/officeart/2018/5/layout/IconCircleLabelList"/>
    <dgm:cxn modelId="{4C8AECA6-36E2-0543-BC17-AC8F5702049E}" type="presParOf" srcId="{197E2991-4E06-42DD-AF76-82AC7D517A74}" destId="{801A9019-B21A-45FC-845A-074C76D93DF2}" srcOrd="1" destOrd="0" presId="urn:microsoft.com/office/officeart/2018/5/layout/IconCircleLabelList"/>
    <dgm:cxn modelId="{2A0FF99B-E522-B24F-9420-346A40753853}" type="presParOf" srcId="{197E2991-4E06-42DD-AF76-82AC7D517A74}" destId="{7A6F8AFF-3786-4E7F-A5EE-AAEE12E328BC}" srcOrd="2" destOrd="0" presId="urn:microsoft.com/office/officeart/2018/5/layout/IconCircleLabelList"/>
    <dgm:cxn modelId="{8A5C16ED-86AF-1E49-B08E-3031CC825648}" type="presParOf" srcId="{197E2991-4E06-42DD-AF76-82AC7D517A74}" destId="{354C34ED-9111-463E-B41E-2327F42AF331}" srcOrd="3" destOrd="0" presId="urn:microsoft.com/office/officeart/2018/5/layout/IconCircleLabelList"/>
    <dgm:cxn modelId="{0172DFC5-CC81-9C48-A437-07CA026B6223}" type="presParOf" srcId="{2BA18928-A5B8-4357-BF2C-75DDE3187BA3}" destId="{DD947A17-0443-4655-8FBE-010AA34551CC}" srcOrd="1" destOrd="0" presId="urn:microsoft.com/office/officeart/2018/5/layout/IconCircleLabelList"/>
    <dgm:cxn modelId="{81DE416D-49EC-BA42-95F1-CB7A98995B97}" type="presParOf" srcId="{2BA18928-A5B8-4357-BF2C-75DDE3187BA3}" destId="{860A5DF4-288B-4697-8614-A8620AC05214}" srcOrd="2" destOrd="0" presId="urn:microsoft.com/office/officeart/2018/5/layout/IconCircleLabelList"/>
    <dgm:cxn modelId="{FDE32F80-5956-3141-ACA6-0A72DE13FA5A}" type="presParOf" srcId="{860A5DF4-288B-4697-8614-A8620AC05214}" destId="{94ECB535-0FC8-4A11-B726-1ECC9F532512}" srcOrd="0" destOrd="0" presId="urn:microsoft.com/office/officeart/2018/5/layout/IconCircleLabelList"/>
    <dgm:cxn modelId="{44CCA807-7F04-D34B-9FA5-74F475051456}" type="presParOf" srcId="{860A5DF4-288B-4697-8614-A8620AC05214}" destId="{946CF4D0-C4F5-457A-ABFD-5B7CE1EC79D4}" srcOrd="1" destOrd="0" presId="urn:microsoft.com/office/officeart/2018/5/layout/IconCircleLabelList"/>
    <dgm:cxn modelId="{06C263D8-1C8A-8C4A-B09F-BE68BBA7E1E1}" type="presParOf" srcId="{860A5DF4-288B-4697-8614-A8620AC05214}" destId="{555E5514-960C-4936-BB44-972734286F82}" srcOrd="2" destOrd="0" presId="urn:microsoft.com/office/officeart/2018/5/layout/IconCircleLabelList"/>
    <dgm:cxn modelId="{A2EC9837-A0AC-BD40-B0A8-F984EF1A4300}" type="presParOf" srcId="{860A5DF4-288B-4697-8614-A8620AC05214}" destId="{4B6DBB18-D0F5-46ED-8B1E-204474885BF5}" srcOrd="3" destOrd="0" presId="urn:microsoft.com/office/officeart/2018/5/layout/IconCircleLabelList"/>
    <dgm:cxn modelId="{C2A63E6A-6A28-A348-AD7C-4FB7C70C26FC}" type="presParOf" srcId="{2BA18928-A5B8-4357-BF2C-75DDE3187BA3}" destId="{6E99191E-F4C0-4CC0-A745-C2BAA9E3CE65}" srcOrd="3" destOrd="0" presId="urn:microsoft.com/office/officeart/2018/5/layout/IconCircleLabelList"/>
    <dgm:cxn modelId="{B3A6CB99-D582-8F44-B99A-A1B5CBC9580F}" type="presParOf" srcId="{2BA18928-A5B8-4357-BF2C-75DDE3187BA3}" destId="{75E5E5B7-45D1-445B-803A-AE25E9E229A5}" srcOrd="4" destOrd="0" presId="urn:microsoft.com/office/officeart/2018/5/layout/IconCircleLabelList"/>
    <dgm:cxn modelId="{D8046DA3-B889-C748-9CBD-38D78C29AF94}" type="presParOf" srcId="{75E5E5B7-45D1-445B-803A-AE25E9E229A5}" destId="{3F513ECF-EBF8-4FA1-B3A2-87456B443BCB}" srcOrd="0" destOrd="0" presId="urn:microsoft.com/office/officeart/2018/5/layout/IconCircleLabelList"/>
    <dgm:cxn modelId="{0FA70495-6FE6-684B-B3D5-16D0F3FBED64}" type="presParOf" srcId="{75E5E5B7-45D1-445B-803A-AE25E9E229A5}" destId="{4BFC3061-3B74-4658-9D2F-552F79FAD56C}" srcOrd="1" destOrd="0" presId="urn:microsoft.com/office/officeart/2018/5/layout/IconCircleLabelList"/>
    <dgm:cxn modelId="{446D1D4F-AAD2-A641-B0D6-87EA9EF29675}" type="presParOf" srcId="{75E5E5B7-45D1-445B-803A-AE25E9E229A5}" destId="{9E56F60F-357C-471F-BB61-D07F67F07BCD}" srcOrd="2" destOrd="0" presId="urn:microsoft.com/office/officeart/2018/5/layout/IconCircleLabelList"/>
    <dgm:cxn modelId="{5EC93E29-8535-BA4F-9237-F02D96D3F86C}" type="presParOf" srcId="{75E5E5B7-45D1-445B-803A-AE25E9E229A5}" destId="{366526CD-B8E1-4ED1-8CA6-EAFB86F6AA79}" srcOrd="3" destOrd="0" presId="urn:microsoft.com/office/officeart/2018/5/layout/IconCircleLabelList"/>
    <dgm:cxn modelId="{E18E4B00-7CF3-644F-A6D1-2C713A875114}" type="presParOf" srcId="{2BA18928-A5B8-4357-BF2C-75DDE3187BA3}" destId="{FAC93D56-60B6-8E41-8A21-4F1CD8E353A4}" srcOrd="5" destOrd="0" presId="urn:microsoft.com/office/officeart/2018/5/layout/IconCircleLabelList"/>
    <dgm:cxn modelId="{8B02249B-4727-5347-9EEA-C6367EC80F66}" type="presParOf" srcId="{2BA18928-A5B8-4357-BF2C-75DDE3187BA3}" destId="{ACC0747B-F67C-244D-B0D0-0CCB45163C28}" srcOrd="6" destOrd="0" presId="urn:microsoft.com/office/officeart/2018/5/layout/IconCircleLabelList"/>
    <dgm:cxn modelId="{848710C1-3E66-8E44-8AB2-AD59DDB70F25}" type="presParOf" srcId="{ACC0747B-F67C-244D-B0D0-0CCB45163C28}" destId="{4F9C9417-12F7-EF44-924C-7984FAB9C4D4}" srcOrd="0" destOrd="0" presId="urn:microsoft.com/office/officeart/2018/5/layout/IconCircleLabelList"/>
    <dgm:cxn modelId="{7EAF19A3-CD99-B940-BEC6-C31F68E073E3}" type="presParOf" srcId="{ACC0747B-F67C-244D-B0D0-0CCB45163C28}" destId="{EF8094B2-5C67-1047-8D5D-3F9DDFC448D2}" srcOrd="1" destOrd="0" presId="urn:microsoft.com/office/officeart/2018/5/layout/IconCircleLabelList"/>
    <dgm:cxn modelId="{C4232343-0F6A-6540-9E33-D193C6AD3C68}" type="presParOf" srcId="{ACC0747B-F67C-244D-B0D0-0CCB45163C28}" destId="{A2A19B16-0BF9-9947-B224-D0E4875E301D}" srcOrd="2" destOrd="0" presId="urn:microsoft.com/office/officeart/2018/5/layout/IconCircleLabelList"/>
    <dgm:cxn modelId="{9E4AD58E-F25D-1D46-B891-1D2E00B8B080}" type="presParOf" srcId="{ACC0747B-F67C-244D-B0D0-0CCB45163C28}" destId="{AF8ECC94-76A9-804B-8979-5246014666E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212FFA-1F96-4734-9D69-20F89671CEFF}"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A0818CFD-26B0-4C8A-A062-3B10F0E9511C}">
      <dgm:prSet/>
      <dgm:spPr/>
      <dgm:t>
        <a:bodyPr/>
        <a:lstStyle/>
        <a:p>
          <a:r>
            <a:rPr lang="en-US"/>
            <a:t>The system could take into consideration multiple speakers from different geographic locations speaking with different accents </a:t>
          </a:r>
        </a:p>
      </dgm:t>
    </dgm:pt>
    <dgm:pt modelId="{116E36FF-E4AC-4401-B1A6-B860251F05B4}" type="parTrans" cxnId="{D2B9B84B-13F9-4EAA-8885-0AF5A39D546A}">
      <dgm:prSet/>
      <dgm:spPr/>
      <dgm:t>
        <a:bodyPr/>
        <a:lstStyle/>
        <a:p>
          <a:endParaRPr lang="en-US"/>
        </a:p>
      </dgm:t>
    </dgm:pt>
    <dgm:pt modelId="{374D5C09-FE04-4A24-8141-A7B22C7AAA0C}" type="sibTrans" cxnId="{D2B9B84B-13F9-4EAA-8885-0AF5A39D546A}">
      <dgm:prSet/>
      <dgm:spPr/>
      <dgm:t>
        <a:bodyPr/>
        <a:lstStyle/>
        <a:p>
          <a:endParaRPr lang="en-US"/>
        </a:p>
      </dgm:t>
    </dgm:pt>
    <dgm:pt modelId="{2D7FF5C5-F02D-4668-9C09-0FC9CA2A0BCD}">
      <dgm:prSet/>
      <dgm:spPr/>
      <dgm:t>
        <a:bodyPr/>
        <a:lstStyle/>
        <a:p>
          <a:r>
            <a:rPr lang="en-US"/>
            <a:t>Study shows people suffering from autism have difficulty expressing their emotions explicitly. Image based speech processing in real time can prove to be a great assistance.</a:t>
          </a:r>
        </a:p>
      </dgm:t>
    </dgm:pt>
    <dgm:pt modelId="{2B74DE5D-B3E1-43B0-9A25-482C62D836AF}" type="parTrans" cxnId="{C30C2F0A-CE0F-42FF-A1FE-2E71B129C30D}">
      <dgm:prSet/>
      <dgm:spPr/>
      <dgm:t>
        <a:bodyPr/>
        <a:lstStyle/>
        <a:p>
          <a:endParaRPr lang="en-US"/>
        </a:p>
      </dgm:t>
    </dgm:pt>
    <dgm:pt modelId="{ADD12112-A424-42DA-8336-5448BD58B00A}" type="sibTrans" cxnId="{C30C2F0A-CE0F-42FF-A1FE-2E71B129C30D}">
      <dgm:prSet/>
      <dgm:spPr/>
      <dgm:t>
        <a:bodyPr/>
        <a:lstStyle/>
        <a:p>
          <a:endParaRPr lang="en-US"/>
        </a:p>
      </dgm:t>
    </dgm:pt>
    <dgm:pt modelId="{378DB6A6-742A-46B0-AE1E-71F17501972F}">
      <dgm:prSet/>
      <dgm:spPr/>
      <dgm:t>
        <a:bodyPr/>
        <a:lstStyle/>
        <a:p>
          <a:r>
            <a:rPr lang="en-US" dirty="0"/>
            <a:t>Though standard feed forward MLP is powerful tool for classification problems, we can use CNN, RNN models with larger dataset and high computation power machine and compare between them.</a:t>
          </a:r>
        </a:p>
      </dgm:t>
    </dgm:pt>
    <dgm:pt modelId="{F627D7B0-1E85-461C-94B7-B1C889D7DC69}" type="parTrans" cxnId="{F2988726-C8BC-4C9A-BE3F-881A68E696F4}">
      <dgm:prSet/>
      <dgm:spPr/>
      <dgm:t>
        <a:bodyPr/>
        <a:lstStyle/>
        <a:p>
          <a:endParaRPr lang="en-US"/>
        </a:p>
      </dgm:t>
    </dgm:pt>
    <dgm:pt modelId="{BB59F484-C59F-4D69-BBB0-08E6D6C57637}" type="sibTrans" cxnId="{F2988726-C8BC-4C9A-BE3F-881A68E696F4}">
      <dgm:prSet/>
      <dgm:spPr/>
      <dgm:t>
        <a:bodyPr/>
        <a:lstStyle/>
        <a:p>
          <a:endParaRPr lang="en-US"/>
        </a:p>
      </dgm:t>
    </dgm:pt>
    <dgm:pt modelId="{5B3BE973-B717-FE46-BB6A-816FEA98DD40}" type="pres">
      <dgm:prSet presAssocID="{F5212FFA-1F96-4734-9D69-20F89671CEFF}" presName="outerComposite" presStyleCnt="0">
        <dgm:presLayoutVars>
          <dgm:chMax val="5"/>
          <dgm:dir/>
          <dgm:resizeHandles val="exact"/>
        </dgm:presLayoutVars>
      </dgm:prSet>
      <dgm:spPr/>
    </dgm:pt>
    <dgm:pt modelId="{EE13095C-B148-DF4D-8552-DAC28A207D4D}" type="pres">
      <dgm:prSet presAssocID="{F5212FFA-1F96-4734-9D69-20F89671CEFF}" presName="dummyMaxCanvas" presStyleCnt="0">
        <dgm:presLayoutVars/>
      </dgm:prSet>
      <dgm:spPr/>
    </dgm:pt>
    <dgm:pt modelId="{BC6CBDC3-534C-7B46-9142-165535B9E2B7}" type="pres">
      <dgm:prSet presAssocID="{F5212FFA-1F96-4734-9D69-20F89671CEFF}" presName="ThreeNodes_1" presStyleLbl="node1" presStyleIdx="0" presStyleCnt="3">
        <dgm:presLayoutVars>
          <dgm:bulletEnabled val="1"/>
        </dgm:presLayoutVars>
      </dgm:prSet>
      <dgm:spPr/>
    </dgm:pt>
    <dgm:pt modelId="{2A0BA165-6B92-3A4A-8F15-C75A42C1D12D}" type="pres">
      <dgm:prSet presAssocID="{F5212FFA-1F96-4734-9D69-20F89671CEFF}" presName="ThreeNodes_2" presStyleLbl="node1" presStyleIdx="1" presStyleCnt="3">
        <dgm:presLayoutVars>
          <dgm:bulletEnabled val="1"/>
        </dgm:presLayoutVars>
      </dgm:prSet>
      <dgm:spPr/>
    </dgm:pt>
    <dgm:pt modelId="{6E6BC265-5330-1345-A5A1-E87FA74F501F}" type="pres">
      <dgm:prSet presAssocID="{F5212FFA-1F96-4734-9D69-20F89671CEFF}" presName="ThreeNodes_3" presStyleLbl="node1" presStyleIdx="2" presStyleCnt="3">
        <dgm:presLayoutVars>
          <dgm:bulletEnabled val="1"/>
        </dgm:presLayoutVars>
      </dgm:prSet>
      <dgm:spPr/>
    </dgm:pt>
    <dgm:pt modelId="{D4F02385-3FCA-9041-87B9-B6FDB3EBFD58}" type="pres">
      <dgm:prSet presAssocID="{F5212FFA-1F96-4734-9D69-20F89671CEFF}" presName="ThreeConn_1-2" presStyleLbl="fgAccFollowNode1" presStyleIdx="0" presStyleCnt="2">
        <dgm:presLayoutVars>
          <dgm:bulletEnabled val="1"/>
        </dgm:presLayoutVars>
      </dgm:prSet>
      <dgm:spPr/>
    </dgm:pt>
    <dgm:pt modelId="{59020657-66F1-0C4C-B59D-3A03613C9197}" type="pres">
      <dgm:prSet presAssocID="{F5212FFA-1F96-4734-9D69-20F89671CEFF}" presName="ThreeConn_2-3" presStyleLbl="fgAccFollowNode1" presStyleIdx="1" presStyleCnt="2">
        <dgm:presLayoutVars>
          <dgm:bulletEnabled val="1"/>
        </dgm:presLayoutVars>
      </dgm:prSet>
      <dgm:spPr/>
    </dgm:pt>
    <dgm:pt modelId="{63F6B51D-0678-F847-AC1F-100606A2CCD0}" type="pres">
      <dgm:prSet presAssocID="{F5212FFA-1F96-4734-9D69-20F89671CEFF}" presName="ThreeNodes_1_text" presStyleLbl="node1" presStyleIdx="2" presStyleCnt="3">
        <dgm:presLayoutVars>
          <dgm:bulletEnabled val="1"/>
        </dgm:presLayoutVars>
      </dgm:prSet>
      <dgm:spPr/>
    </dgm:pt>
    <dgm:pt modelId="{1364A9E8-AE07-1748-A3C5-777D56ECE208}" type="pres">
      <dgm:prSet presAssocID="{F5212FFA-1F96-4734-9D69-20F89671CEFF}" presName="ThreeNodes_2_text" presStyleLbl="node1" presStyleIdx="2" presStyleCnt="3">
        <dgm:presLayoutVars>
          <dgm:bulletEnabled val="1"/>
        </dgm:presLayoutVars>
      </dgm:prSet>
      <dgm:spPr/>
    </dgm:pt>
    <dgm:pt modelId="{98239774-20A2-AC49-8BBD-8F95E26C5ED1}" type="pres">
      <dgm:prSet presAssocID="{F5212FFA-1F96-4734-9D69-20F89671CEFF}" presName="ThreeNodes_3_text" presStyleLbl="node1" presStyleIdx="2" presStyleCnt="3">
        <dgm:presLayoutVars>
          <dgm:bulletEnabled val="1"/>
        </dgm:presLayoutVars>
      </dgm:prSet>
      <dgm:spPr/>
    </dgm:pt>
  </dgm:ptLst>
  <dgm:cxnLst>
    <dgm:cxn modelId="{C30C2F0A-CE0F-42FF-A1FE-2E71B129C30D}" srcId="{F5212FFA-1F96-4734-9D69-20F89671CEFF}" destId="{2D7FF5C5-F02D-4668-9C09-0FC9CA2A0BCD}" srcOrd="1" destOrd="0" parTransId="{2B74DE5D-B3E1-43B0-9A25-482C62D836AF}" sibTransId="{ADD12112-A424-42DA-8336-5448BD58B00A}"/>
    <dgm:cxn modelId="{8CD65C0C-F57B-5F49-9EB1-6E1A732FE768}" type="presOf" srcId="{2D7FF5C5-F02D-4668-9C09-0FC9CA2A0BCD}" destId="{1364A9E8-AE07-1748-A3C5-777D56ECE208}" srcOrd="1" destOrd="0" presId="urn:microsoft.com/office/officeart/2005/8/layout/vProcess5"/>
    <dgm:cxn modelId="{8FAED80E-FFBB-7042-B922-CFC3074A112E}" type="presOf" srcId="{378DB6A6-742A-46B0-AE1E-71F17501972F}" destId="{98239774-20A2-AC49-8BBD-8F95E26C5ED1}" srcOrd="1" destOrd="0" presId="urn:microsoft.com/office/officeart/2005/8/layout/vProcess5"/>
    <dgm:cxn modelId="{BA939E15-23B6-4947-9189-50A14D9FF7F6}" type="presOf" srcId="{378DB6A6-742A-46B0-AE1E-71F17501972F}" destId="{6E6BC265-5330-1345-A5A1-E87FA74F501F}" srcOrd="0" destOrd="0" presId="urn:microsoft.com/office/officeart/2005/8/layout/vProcess5"/>
    <dgm:cxn modelId="{F40A0826-0DEF-EE48-AAF7-192D582B0A0D}" type="presOf" srcId="{ADD12112-A424-42DA-8336-5448BD58B00A}" destId="{59020657-66F1-0C4C-B59D-3A03613C9197}" srcOrd="0" destOrd="0" presId="urn:microsoft.com/office/officeart/2005/8/layout/vProcess5"/>
    <dgm:cxn modelId="{F2988726-C8BC-4C9A-BE3F-881A68E696F4}" srcId="{F5212FFA-1F96-4734-9D69-20F89671CEFF}" destId="{378DB6A6-742A-46B0-AE1E-71F17501972F}" srcOrd="2" destOrd="0" parTransId="{F627D7B0-1E85-461C-94B7-B1C889D7DC69}" sibTransId="{BB59F484-C59F-4D69-BBB0-08E6D6C57637}"/>
    <dgm:cxn modelId="{F0B51D44-9F38-F543-BB42-8404D17366BB}" type="presOf" srcId="{A0818CFD-26B0-4C8A-A062-3B10F0E9511C}" destId="{BC6CBDC3-534C-7B46-9142-165535B9E2B7}" srcOrd="0" destOrd="0" presId="urn:microsoft.com/office/officeart/2005/8/layout/vProcess5"/>
    <dgm:cxn modelId="{D2B9B84B-13F9-4EAA-8885-0AF5A39D546A}" srcId="{F5212FFA-1F96-4734-9D69-20F89671CEFF}" destId="{A0818CFD-26B0-4C8A-A062-3B10F0E9511C}" srcOrd="0" destOrd="0" parTransId="{116E36FF-E4AC-4401-B1A6-B860251F05B4}" sibTransId="{374D5C09-FE04-4A24-8141-A7B22C7AAA0C}"/>
    <dgm:cxn modelId="{6FBDA383-BB44-AD44-803B-BEC50470280A}" type="presOf" srcId="{374D5C09-FE04-4A24-8141-A7B22C7AAA0C}" destId="{D4F02385-3FCA-9041-87B9-B6FDB3EBFD58}" srcOrd="0" destOrd="0" presId="urn:microsoft.com/office/officeart/2005/8/layout/vProcess5"/>
    <dgm:cxn modelId="{2A86F289-581C-E74B-B2B9-BC4ED3CC99C3}" type="presOf" srcId="{A0818CFD-26B0-4C8A-A062-3B10F0E9511C}" destId="{63F6B51D-0678-F847-AC1F-100606A2CCD0}" srcOrd="1" destOrd="0" presId="urn:microsoft.com/office/officeart/2005/8/layout/vProcess5"/>
    <dgm:cxn modelId="{5576B1A0-C70B-B147-8816-9D77EF35CE75}" type="presOf" srcId="{F5212FFA-1F96-4734-9D69-20F89671CEFF}" destId="{5B3BE973-B717-FE46-BB6A-816FEA98DD40}" srcOrd="0" destOrd="0" presId="urn:microsoft.com/office/officeart/2005/8/layout/vProcess5"/>
    <dgm:cxn modelId="{A26079ED-A16B-A440-BF78-C436F0F68998}" type="presOf" srcId="{2D7FF5C5-F02D-4668-9C09-0FC9CA2A0BCD}" destId="{2A0BA165-6B92-3A4A-8F15-C75A42C1D12D}" srcOrd="0" destOrd="0" presId="urn:microsoft.com/office/officeart/2005/8/layout/vProcess5"/>
    <dgm:cxn modelId="{D6C642CC-0BD8-854A-9248-3C24ACA51849}" type="presParOf" srcId="{5B3BE973-B717-FE46-BB6A-816FEA98DD40}" destId="{EE13095C-B148-DF4D-8552-DAC28A207D4D}" srcOrd="0" destOrd="0" presId="urn:microsoft.com/office/officeart/2005/8/layout/vProcess5"/>
    <dgm:cxn modelId="{2E1F5823-E03D-8C41-8826-13E53B3A632F}" type="presParOf" srcId="{5B3BE973-B717-FE46-BB6A-816FEA98DD40}" destId="{BC6CBDC3-534C-7B46-9142-165535B9E2B7}" srcOrd="1" destOrd="0" presId="urn:microsoft.com/office/officeart/2005/8/layout/vProcess5"/>
    <dgm:cxn modelId="{082AB57F-7C2E-9B41-9A99-C6672688C239}" type="presParOf" srcId="{5B3BE973-B717-FE46-BB6A-816FEA98DD40}" destId="{2A0BA165-6B92-3A4A-8F15-C75A42C1D12D}" srcOrd="2" destOrd="0" presId="urn:microsoft.com/office/officeart/2005/8/layout/vProcess5"/>
    <dgm:cxn modelId="{C711A50D-4CEE-7446-A3FA-54DE73862F87}" type="presParOf" srcId="{5B3BE973-B717-FE46-BB6A-816FEA98DD40}" destId="{6E6BC265-5330-1345-A5A1-E87FA74F501F}" srcOrd="3" destOrd="0" presId="urn:microsoft.com/office/officeart/2005/8/layout/vProcess5"/>
    <dgm:cxn modelId="{C6E3F7AA-77AA-9D44-BB3D-61568188DD15}" type="presParOf" srcId="{5B3BE973-B717-FE46-BB6A-816FEA98DD40}" destId="{D4F02385-3FCA-9041-87B9-B6FDB3EBFD58}" srcOrd="4" destOrd="0" presId="urn:microsoft.com/office/officeart/2005/8/layout/vProcess5"/>
    <dgm:cxn modelId="{0C9F9754-B5A7-144D-9DCB-4B1273150CF1}" type="presParOf" srcId="{5B3BE973-B717-FE46-BB6A-816FEA98DD40}" destId="{59020657-66F1-0C4C-B59D-3A03613C9197}" srcOrd="5" destOrd="0" presId="urn:microsoft.com/office/officeart/2005/8/layout/vProcess5"/>
    <dgm:cxn modelId="{91154938-330B-8441-9E9E-4E13A46FF987}" type="presParOf" srcId="{5B3BE973-B717-FE46-BB6A-816FEA98DD40}" destId="{63F6B51D-0678-F847-AC1F-100606A2CCD0}" srcOrd="6" destOrd="0" presId="urn:microsoft.com/office/officeart/2005/8/layout/vProcess5"/>
    <dgm:cxn modelId="{9E3E57B0-D358-2947-BD1C-4A5971A8A11B}" type="presParOf" srcId="{5B3BE973-B717-FE46-BB6A-816FEA98DD40}" destId="{1364A9E8-AE07-1748-A3C5-777D56ECE208}" srcOrd="7" destOrd="0" presId="urn:microsoft.com/office/officeart/2005/8/layout/vProcess5"/>
    <dgm:cxn modelId="{E59B14D9-A497-FC4D-BD1F-03CBAA37E356}" type="presParOf" srcId="{5B3BE973-B717-FE46-BB6A-816FEA98DD40}" destId="{98239774-20A2-AC49-8BBD-8F95E26C5ED1}"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8DB2D-5CC9-D148-9D49-A9527D3375B1}">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Scientists apply various audio processing techniques to capture this hidden layer of information that can amplify and extract tonal and acoustic features from speech.</a:t>
          </a:r>
          <a:endParaRPr lang="en-US" sz="2200" kern="1200" dirty="0"/>
        </a:p>
      </dsp:txBody>
      <dsp:txXfrm>
        <a:off x="55261" y="55261"/>
        <a:ext cx="7338539" cy="1776240"/>
      </dsp:txXfrm>
    </dsp:sp>
    <dsp:sp modelId="{C4DF3569-B777-8540-B336-E4CB971E7D8B}">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Converting audio signals into numeric or vector format is not as straightforward as images. The transformation method will determine how much pivotal information is retained when we abandon the “audio” format. </a:t>
          </a:r>
          <a:endParaRPr lang="en-US" sz="2200" kern="1200" dirty="0"/>
        </a:p>
      </dsp:txBody>
      <dsp:txXfrm>
        <a:off x="1694435" y="2361303"/>
        <a:ext cx="6312562" cy="1776240"/>
      </dsp:txXfrm>
    </dsp:sp>
    <dsp:sp modelId="{DC097E16-229D-2843-8770-78AC09B9F628}">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82B09-729D-490D-86B6-D5A3B148DACB}">
      <dsp:nvSpPr>
        <dsp:cNvPr id="0" name=""/>
        <dsp:cNvSpPr/>
      </dsp:nvSpPr>
      <dsp:spPr>
        <a:xfrm>
          <a:off x="1212569" y="681186"/>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A4A9EC0-FB19-41F0-8E6D-C8E3EE571C5C}">
      <dsp:nvSpPr>
        <dsp:cNvPr id="0" name=""/>
        <dsp:cNvSpPr/>
      </dsp:nvSpPr>
      <dsp:spPr>
        <a:xfrm>
          <a:off x="417971"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Processing: </a:t>
          </a:r>
          <a:r>
            <a:rPr lang="en-US" sz="2000" kern="1200" dirty="0"/>
            <a:t>The removal of unwanted noise signal from speech</a:t>
          </a:r>
        </a:p>
      </dsp:txBody>
      <dsp:txXfrm>
        <a:off x="417971" y="2429838"/>
        <a:ext cx="2889450" cy="1240312"/>
      </dsp:txXfrm>
    </dsp:sp>
    <dsp:sp modelId="{95F288C7-A7BD-43BF-B2C0-6CFD57C61D5C}">
      <dsp:nvSpPr>
        <dsp:cNvPr id="0" name=""/>
        <dsp:cNvSpPr/>
      </dsp:nvSpPr>
      <dsp:spPr>
        <a:xfrm>
          <a:off x="4607673" y="681186"/>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37E6C95-06AC-4A0F-82B7-D2EB10CBAC49}">
      <dsp:nvSpPr>
        <dsp:cNvPr id="0" name=""/>
        <dsp:cNvSpPr/>
      </dsp:nvSpPr>
      <dsp:spPr>
        <a:xfrm>
          <a:off x="3813074"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Feature extraction: </a:t>
          </a:r>
          <a:r>
            <a:rPr lang="en-US" sz="2000" kern="1200" dirty="0"/>
            <a:t>Extract the feature from the audio files which then used to identify how we speak</a:t>
          </a:r>
        </a:p>
      </dsp:txBody>
      <dsp:txXfrm>
        <a:off x="3813074" y="2429838"/>
        <a:ext cx="2889450" cy="1240312"/>
      </dsp:txXfrm>
    </dsp:sp>
    <dsp:sp modelId="{3548DAC8-0F11-4196-B9E8-291308240361}">
      <dsp:nvSpPr>
        <dsp:cNvPr id="0" name=""/>
        <dsp:cNvSpPr/>
      </dsp:nvSpPr>
      <dsp:spPr>
        <a:xfrm>
          <a:off x="8002777" y="681186"/>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073182-7B23-412C-B2E5-B7BC81696101}">
      <dsp:nvSpPr>
        <dsp:cNvPr id="0" name=""/>
        <dsp:cNvSpPr/>
      </dsp:nvSpPr>
      <dsp:spPr>
        <a:xfrm>
          <a:off x="7208178"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Classification: </a:t>
          </a:r>
          <a:r>
            <a:rPr lang="en-US" sz="2000" kern="1200" dirty="0"/>
            <a:t>Match the feature with corresponding emotions</a:t>
          </a:r>
        </a:p>
      </dsp:txBody>
      <dsp:txXfrm>
        <a:off x="7208178" y="2429838"/>
        <a:ext cx="2889450" cy="1240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AA4C3-CFA1-C84D-8C0F-F2D5B0DF9F62}">
      <dsp:nvSpPr>
        <dsp:cNvPr id="0" name=""/>
        <dsp:cNvSpPr/>
      </dsp:nvSpPr>
      <dsp:spPr>
        <a:xfrm>
          <a:off x="0" y="3275482"/>
          <a:ext cx="2628900"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Scaling data</a:t>
          </a:r>
        </a:p>
      </dsp:txBody>
      <dsp:txXfrm>
        <a:off x="0" y="3275482"/>
        <a:ext cx="2628900" cy="1075086"/>
      </dsp:txXfrm>
    </dsp:sp>
    <dsp:sp modelId="{AB7D9FE7-B93C-D54E-8843-DCC4A7771688}">
      <dsp:nvSpPr>
        <dsp:cNvPr id="0" name=""/>
        <dsp:cNvSpPr/>
      </dsp:nvSpPr>
      <dsp:spPr>
        <a:xfrm>
          <a:off x="2628900" y="3275482"/>
          <a:ext cx="7886700"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This step is very important as it will prevent your model to fit the volume level of your audio recordings.</a:t>
          </a:r>
        </a:p>
      </dsp:txBody>
      <dsp:txXfrm>
        <a:off x="2628900" y="3275482"/>
        <a:ext cx="7886700" cy="1075086"/>
      </dsp:txXfrm>
    </dsp:sp>
    <dsp:sp modelId="{1C547069-8C46-BC47-8DE9-F751AACD5BA9}">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Label encoding</a:t>
          </a:r>
        </a:p>
      </dsp:txBody>
      <dsp:txXfrm rot="-10800000">
        <a:off x="0" y="1638125"/>
        <a:ext cx="2628900" cy="1074763"/>
      </dsp:txXfrm>
    </dsp:sp>
    <dsp:sp modelId="{E5E53EA6-26CE-AF4B-A968-DE85DD731472}">
      <dsp:nvSpPr>
        <dsp:cNvPr id="0" name=""/>
        <dsp:cNvSpPr/>
      </dsp:nvSpPr>
      <dsp:spPr>
        <a:xfrm>
          <a:off x="2628900" y="1638125"/>
          <a:ext cx="7886700"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Encode emotion labels into numbers: Since you are using strings for your emotions, it is important that you use label encoding to transform these emotions into numbers; otherwise, your model just won’t run!</a:t>
          </a:r>
        </a:p>
      </dsp:txBody>
      <dsp:txXfrm>
        <a:off x="2628900" y="1638125"/>
        <a:ext cx="7886700" cy="1074763"/>
      </dsp:txXfrm>
    </dsp:sp>
    <dsp:sp modelId="{2B272BD8-A7D2-C542-B97B-8F75C5542CA3}">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Divide and train test data</a:t>
          </a:r>
        </a:p>
      </dsp:txBody>
      <dsp:txXfrm rot="-10800000">
        <a:off x="0" y="769"/>
        <a:ext cx="2628900" cy="1074763"/>
      </dsp:txXfrm>
    </dsp:sp>
    <dsp:sp modelId="{C3FE201B-4DBE-6346-BF56-37D091C10FB1}">
      <dsp:nvSpPr>
        <dsp:cNvPr id="0" name=""/>
        <dsp:cNvSpPr/>
      </dsp:nvSpPr>
      <dsp:spPr>
        <a:xfrm>
          <a:off x="2628900" y="769"/>
          <a:ext cx="7886700"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Divided the data into test and train with a 20% split in order to start preparing dataframe for our model.</a:t>
          </a:r>
        </a:p>
      </dsp:txBody>
      <dsp:txXfrm>
        <a:off x="2628900" y="769"/>
        <a:ext cx="7886700" cy="1074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D5D2F-FA66-4412-96B0-0A166FBEFEFF}">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A9019-B21A-45FC-845A-074C76D93DF2}">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C34ED-9111-463E-B41E-2327F42AF331}">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Business Marketing </a:t>
          </a:r>
        </a:p>
      </dsp:txBody>
      <dsp:txXfrm>
        <a:off x="100682" y="2684598"/>
        <a:ext cx="2370489" cy="720000"/>
      </dsp:txXfrm>
    </dsp:sp>
    <dsp:sp modelId="{94ECB535-0FC8-4A11-B726-1ECC9F532512}">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CF4D0-C4F5-457A-ABFD-5B7CE1EC79D4}">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6DBB18-D0F5-46ED-8B1E-204474885BF5}">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Voice Assistance</a:t>
          </a:r>
        </a:p>
      </dsp:txBody>
      <dsp:txXfrm>
        <a:off x="2886007" y="2684598"/>
        <a:ext cx="2370489" cy="720000"/>
      </dsp:txXfrm>
    </dsp:sp>
    <dsp:sp modelId="{3F513ECF-EBF8-4FA1-B3A2-87456B443BCB}">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C3061-3B74-4658-9D2F-552F79FAD56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6526CD-B8E1-4ED1-8CA6-EAFB86F6AA79}">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Mental health Assessment</a:t>
          </a:r>
          <a:endParaRPr lang="en-US" sz="2200" kern="1200" dirty="0"/>
        </a:p>
      </dsp:txBody>
      <dsp:txXfrm>
        <a:off x="5671332" y="2684598"/>
        <a:ext cx="2370489" cy="720000"/>
      </dsp:txXfrm>
    </dsp:sp>
    <dsp:sp modelId="{4F9C9417-12F7-EF44-924C-7984FAB9C4D4}">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094B2-5C67-1047-8D5D-3F9DDFC448D2}">
      <dsp:nvSpPr>
        <dsp:cNvPr id="0" name=""/>
        <dsp:cNvSpPr/>
      </dsp:nvSpPr>
      <dsp:spPr>
        <a:xfrm>
          <a:off x="9227066" y="1096370"/>
          <a:ext cx="829671" cy="829671"/>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ECC94-76A9-804B-8979-5246014666E6}">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Human Computer interaction</a:t>
          </a:r>
        </a:p>
      </dsp:txBody>
      <dsp:txXfrm>
        <a:off x="8456657" y="2684598"/>
        <a:ext cx="2370489"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CBDC3-534C-7B46-9142-165535B9E2B7}">
      <dsp:nvSpPr>
        <dsp:cNvPr id="0" name=""/>
        <dsp:cNvSpPr/>
      </dsp:nvSpPr>
      <dsp:spPr>
        <a:xfrm>
          <a:off x="0" y="0"/>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system could take into consideration multiple speakers from different geographic locations speaking with different accents </a:t>
          </a:r>
        </a:p>
      </dsp:txBody>
      <dsp:txXfrm>
        <a:off x="38234" y="38234"/>
        <a:ext cx="7529629" cy="1228933"/>
      </dsp:txXfrm>
    </dsp:sp>
    <dsp:sp modelId="{2A0BA165-6B92-3A4A-8F15-C75A42C1D12D}">
      <dsp:nvSpPr>
        <dsp:cNvPr id="0" name=""/>
        <dsp:cNvSpPr/>
      </dsp:nvSpPr>
      <dsp:spPr>
        <a:xfrm>
          <a:off x="788670" y="1522968"/>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Study shows people suffering from autism have difficulty expressing their emotions explicitly. Image based speech processing in real time can prove to be a great assistance.</a:t>
          </a:r>
        </a:p>
      </dsp:txBody>
      <dsp:txXfrm>
        <a:off x="826904" y="1561202"/>
        <a:ext cx="7224611" cy="1228933"/>
      </dsp:txXfrm>
    </dsp:sp>
    <dsp:sp modelId="{6E6BC265-5330-1345-A5A1-E87FA74F501F}">
      <dsp:nvSpPr>
        <dsp:cNvPr id="0" name=""/>
        <dsp:cNvSpPr/>
      </dsp:nvSpPr>
      <dsp:spPr>
        <a:xfrm>
          <a:off x="1577340" y="3045936"/>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Though standard feed forward MLP is powerful tool for classification problems, we can use CNN, RNN models with larger dataset and high computation power machine and compare between them.</a:t>
          </a:r>
        </a:p>
      </dsp:txBody>
      <dsp:txXfrm>
        <a:off x="1615574" y="3084170"/>
        <a:ext cx="7224611" cy="1228933"/>
      </dsp:txXfrm>
    </dsp:sp>
    <dsp:sp modelId="{D4F02385-3FCA-9041-87B9-B6FDB3EBFD58}">
      <dsp:nvSpPr>
        <dsp:cNvPr id="0" name=""/>
        <dsp:cNvSpPr/>
      </dsp:nvSpPr>
      <dsp:spPr>
        <a:xfrm>
          <a:off x="8089749" y="989929"/>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59020657-66F1-0C4C-B59D-3A03613C9197}">
      <dsp:nvSpPr>
        <dsp:cNvPr id="0" name=""/>
        <dsp:cNvSpPr/>
      </dsp:nvSpPr>
      <dsp:spPr>
        <a:xfrm>
          <a:off x="8878419" y="2504195"/>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296A-CA61-F2C2-A486-4134445E8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86D99-FD28-28DC-442B-BF756B312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228E8-5621-D084-5DD6-0AD4BB8CD7E4}"/>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F4F85309-16F6-83E6-0001-681A2C6F6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B697B-9845-C2FC-6D46-39EB219E13C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57731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F12-0CD9-60CB-3ABB-F96B0C0C2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3DA728-BD65-92C4-5336-1C4C88ED0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A1172-19B1-CB65-D208-5D41DE7BDCAC}"/>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9DE81C49-EA44-6D17-6606-97B6F278B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EB48E-5146-3EE0-0144-7CFE8624846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98587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7EF06-02E0-F1A6-F2A9-8C34640BA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50799-98B5-7D59-E1C2-820BFEE8B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9B20F-2A52-9E0D-68B5-2AFAD3BA4107}"/>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E4B712CB-45AD-68AF-A90E-832787BEF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4B2CB-5DAF-AD00-E357-DB36A76C949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7851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42BC-B14D-4ECA-DA52-7145A0C2B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CF842-AFE6-759F-FC89-53D20A933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DD47E-2F47-1744-AFE2-2C0558072BAB}"/>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6E0EB20B-CC81-D303-4C8E-4706CC93B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11358-E2EB-BD3D-1E8E-DB268B710263}"/>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96498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ECF1-EF80-E25A-1E04-821807EAB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4510-897C-1A12-BF3B-B5472CE9C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A2470-61C9-9CFB-29B0-98D40141B8E3}"/>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CBEC13FF-742E-43F3-6E55-20282346B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1959E-CFA0-9EE7-9B22-A2173A624F0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4403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90FA-A830-A86D-6A44-B62580264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B2BB9-8199-4A6C-CF54-9B377C191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1C110-5800-67AB-F68F-F9E2F680D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C6D1A-00E1-53F1-1AE7-ECA49A240F60}"/>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F4451416-7D3B-253D-6B80-B681F31E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94DB1-E860-12B4-46D6-86095C35B79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65140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7FF7-8953-AE65-E0E3-BA9C313CF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B40B9-B2F4-168D-EF41-9D821D1B1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3E7F0-91B8-4D95-040E-6E1297162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40E91-3E25-A697-51A2-2720F632A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1BD68-DC42-1551-D69B-2E744F8F0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113D9-D704-9C16-C55B-6A26DB975739}"/>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8" name="Footer Placeholder 7">
            <a:extLst>
              <a:ext uri="{FF2B5EF4-FFF2-40B4-BE49-F238E27FC236}">
                <a16:creationId xmlns:a16="http://schemas.microsoft.com/office/drawing/2014/main" id="{4A4EC201-3828-CAD2-250F-0C83887CC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877FC-A8F9-26D0-8E2A-FB0939487701}"/>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818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B859-FCA1-0CA2-6E49-022A78659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933FC-F3D3-771F-10E2-A75BB6A92F6A}"/>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4" name="Footer Placeholder 3">
            <a:extLst>
              <a:ext uri="{FF2B5EF4-FFF2-40B4-BE49-F238E27FC236}">
                <a16:creationId xmlns:a16="http://schemas.microsoft.com/office/drawing/2014/main" id="{B56DFDBD-78C7-7EB0-9CF6-F17839C1A2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354DD0-F49E-DC16-F5A0-087AEBA3B31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71256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A7D4D-EF22-C979-0485-0D4111D148FD}"/>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3" name="Footer Placeholder 2">
            <a:extLst>
              <a:ext uri="{FF2B5EF4-FFF2-40B4-BE49-F238E27FC236}">
                <a16:creationId xmlns:a16="http://schemas.microsoft.com/office/drawing/2014/main" id="{139F2CA6-40F0-8873-584C-3BD48E6BC8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EC70E-2FBA-EAF6-CDD7-0F2799FF0090}"/>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07988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D2F5-0277-92CC-532E-27A48E2CD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2A35B-33E9-9497-F792-1F56ECFF3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E1574-4E52-D99F-6AF8-E2E9CB08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9F1DE-763F-59A1-63DF-575FE3795BEA}"/>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0C8A14D3-F172-2BA9-F805-C5799AD2D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DB835-DFCA-3D71-8501-7BA57CE1CC25}"/>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93014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C77C-3F72-4AF2-C8B8-BE810F4BE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24E41-3758-E07C-DEC1-F20CA9927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A681C-64DD-1A1C-1319-475CB39D8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67CE5-93DB-F991-A715-5B381E30BFB1}"/>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3FD2FFED-5D6F-501A-D80B-39E6E0D8C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F71B0-AB35-C1C0-C80F-1A61093B6D6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0579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CEEAF-9931-996E-2170-5F2E57C0E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7AC53-29A4-1583-DD6F-150A33482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89229-D23A-51A1-87ED-B8CB5628F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6C55A978-4082-37C7-1C15-9193086E4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C36D6-D54E-B7EF-9F2A-F29B54A4F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FB0AF-AF1A-7841-A3A9-8457E3CD6573}" type="slidenum">
              <a:rPr lang="en-US" smtClean="0"/>
              <a:t>‹#›</a:t>
            </a:fld>
            <a:endParaRPr lang="en-US"/>
          </a:p>
        </p:txBody>
      </p:sp>
    </p:spTree>
    <p:extLst>
      <p:ext uri="{BB962C8B-B14F-4D97-AF65-F5344CB8AC3E}">
        <p14:creationId xmlns:p14="http://schemas.microsoft.com/office/powerpoint/2010/main" val="25650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rewminate.com/the-universality-of-emotional-expressi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evopedia.org/machine-learning-in-python"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jpeg"/><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tspace.library.utoronto.ca/handle/1807/24487"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zenodo.org/record/1188976"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comp.2020.00014/full"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1D588A2-274D-A220-46AA-714E5D7914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4" y="-17529"/>
            <a:ext cx="7867777" cy="6875529"/>
            <a:chOff x="5171844" y="-11586"/>
            <a:chExt cx="7020159" cy="6869586"/>
          </a:xfrm>
        </p:grpSpPr>
        <p:sp>
          <p:nvSpPr>
            <p:cNvPr id="22" name="Rectangle 21">
              <a:extLst>
                <a:ext uri="{FF2B5EF4-FFF2-40B4-BE49-F238E27FC236}">
                  <a16:creationId xmlns:a16="http://schemas.microsoft.com/office/drawing/2014/main" id="{96726FBE-737C-6B6F-6A2C-D004369C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8E92FE-A448-69AA-7A54-17EA79426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97568351-2997-1C61-62AD-DAEB3CA35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8EA780-FCE3-8519-D385-26CA278A8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5DEC672-44A5-A41B-B1A1-0707807A919B}"/>
              </a:ext>
            </a:extLst>
          </p:cNvPr>
          <p:cNvSpPr>
            <a:spLocks noGrp="1"/>
          </p:cNvSpPr>
          <p:nvPr>
            <p:ph type="title"/>
          </p:nvPr>
        </p:nvSpPr>
        <p:spPr>
          <a:xfrm>
            <a:off x="838200" y="1536180"/>
            <a:ext cx="5257800" cy="2582814"/>
          </a:xfrm>
        </p:spPr>
        <p:txBody>
          <a:bodyPr vert="horz" lIns="91440" tIns="45720" rIns="91440" bIns="45720" rtlCol="0" anchor="t">
            <a:normAutofit/>
          </a:bodyPr>
          <a:lstStyle/>
          <a:p>
            <a:r>
              <a:rPr lang="en-US" sz="4800" b="1" i="0" dirty="0">
                <a:solidFill>
                  <a:srgbClr val="FFFFFF"/>
                </a:solidFill>
                <a:effectLst/>
              </a:rPr>
              <a:t>Speech Emotion Analyzer</a:t>
            </a:r>
            <a:endParaRPr lang="en-US" sz="4800" dirty="0">
              <a:solidFill>
                <a:srgbClr val="FFFFFF"/>
              </a:solidFill>
            </a:endParaRPr>
          </a:p>
        </p:txBody>
      </p:sp>
      <p:pic>
        <p:nvPicPr>
          <p:cNvPr id="4" name="Content Placeholder 3" descr="A group of people with different facial expressions&#10;&#10;Description automatically generated">
            <a:extLst>
              <a:ext uri="{FF2B5EF4-FFF2-40B4-BE49-F238E27FC236}">
                <a16:creationId xmlns:a16="http://schemas.microsoft.com/office/drawing/2014/main" id="{0AA33C9D-046D-B59C-E7F6-8462AC42F25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238347" y="260984"/>
            <a:ext cx="6757987" cy="3612059"/>
          </a:xfrm>
          <a:prstGeom prst="rect">
            <a:avLst/>
          </a:prstGeom>
        </p:spPr>
      </p:pic>
      <p:pic>
        <p:nvPicPr>
          <p:cNvPr id="5" name="Content Placeholder 16" descr="A close-up of logos&#10;&#10;Description automatically generated">
            <a:extLst>
              <a:ext uri="{FF2B5EF4-FFF2-40B4-BE49-F238E27FC236}">
                <a16:creationId xmlns:a16="http://schemas.microsoft.com/office/drawing/2014/main" id="{BBDD5678-98E9-7B41-8A64-4806F108620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748927" y="5029199"/>
            <a:ext cx="2743201" cy="1288101"/>
          </a:xfrm>
          <a:prstGeom prst="rect">
            <a:avLst/>
          </a:prstGeom>
        </p:spPr>
      </p:pic>
      <p:pic>
        <p:nvPicPr>
          <p:cNvPr id="6" name="Picture 5" descr="A logo with a flower&#10;&#10;Description automatically generated">
            <a:extLst>
              <a:ext uri="{FF2B5EF4-FFF2-40B4-BE49-F238E27FC236}">
                <a16:creationId xmlns:a16="http://schemas.microsoft.com/office/drawing/2014/main" id="{ECA59516-221E-4E31-3500-A4C3B1069217}"/>
              </a:ext>
            </a:extLst>
          </p:cNvPr>
          <p:cNvPicPr>
            <a:picLocks noChangeAspect="1"/>
          </p:cNvPicPr>
          <p:nvPr/>
        </p:nvPicPr>
        <p:blipFill>
          <a:blip r:embed="rId6"/>
          <a:stretch>
            <a:fillRect/>
          </a:stretch>
        </p:blipFill>
        <p:spPr>
          <a:xfrm>
            <a:off x="9124412" y="4108770"/>
            <a:ext cx="1992229" cy="897021"/>
          </a:xfrm>
          <a:prstGeom prst="rect">
            <a:avLst/>
          </a:prstGeom>
        </p:spPr>
      </p:pic>
    </p:spTree>
    <p:extLst>
      <p:ext uri="{BB962C8B-B14F-4D97-AF65-F5344CB8AC3E}">
        <p14:creationId xmlns:p14="http://schemas.microsoft.com/office/powerpoint/2010/main" val="421128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B9012-9BCE-E97F-7C2B-1D89EAD53AB5}"/>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2200"/>
              <a:t>Even though a spectrogram is a great way to visually see an audio wave, you need to still need to use the Mel Frequency Cepstral Coefficient in order to extract the features from your audio files.</a:t>
            </a:r>
            <a:br>
              <a:rPr lang="en-US" sz="2200"/>
            </a:br>
            <a:r>
              <a:rPr lang="en-US" sz="2200"/>
              <a:t>MFCCs is the best way to capture audio features and similar to how the human auditory system processes sound and frequencies.</a:t>
            </a:r>
            <a:br>
              <a:rPr lang="en-US" sz="2200"/>
            </a:br>
            <a:r>
              <a:rPr lang="en-US" sz="2200"/>
              <a:t>The Mel scale will basically transform linear frequencies to a log scale.</a:t>
            </a:r>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colorful image&#10;&#10;Description automatically generated">
            <a:extLst>
              <a:ext uri="{FF2B5EF4-FFF2-40B4-BE49-F238E27FC236}">
                <a16:creationId xmlns:a16="http://schemas.microsoft.com/office/drawing/2014/main" id="{2B4D03F8-1641-5112-2181-A0F50438BCD9}"/>
              </a:ext>
            </a:extLst>
          </p:cNvPr>
          <p:cNvPicPr>
            <a:picLocks noChangeAspect="1"/>
          </p:cNvPicPr>
          <p:nvPr/>
        </p:nvPicPr>
        <p:blipFill>
          <a:blip r:embed="rId2"/>
          <a:stretch>
            <a:fillRect/>
          </a:stretch>
        </p:blipFill>
        <p:spPr>
          <a:xfrm>
            <a:off x="4654296" y="630936"/>
            <a:ext cx="7482840" cy="3941063"/>
          </a:xfrm>
          <a:prstGeom prst="rect">
            <a:avLst/>
          </a:prstGeom>
        </p:spPr>
      </p:pic>
      <p:sp>
        <p:nvSpPr>
          <p:cNvPr id="9" name="Content Placeholder 8">
            <a:extLst>
              <a:ext uri="{FF2B5EF4-FFF2-40B4-BE49-F238E27FC236}">
                <a16:creationId xmlns:a16="http://schemas.microsoft.com/office/drawing/2014/main" id="{B1C6477F-56B0-838D-A644-14D534F99CBE}"/>
              </a:ext>
            </a:extLst>
          </p:cNvPr>
          <p:cNvSpPr>
            <a:spLocks noGrp="1"/>
          </p:cNvSpPr>
          <p:nvPr>
            <p:ph idx="1"/>
          </p:nvPr>
        </p:nvSpPr>
        <p:spPr>
          <a:xfrm>
            <a:off x="4654296" y="4798577"/>
            <a:ext cx="6894576" cy="1428487"/>
          </a:xfrm>
        </p:spPr>
        <p:txBody>
          <a:bodyPr vert="horz" lIns="91440" tIns="45720" rIns="91440" bIns="45720" rtlCol="0" anchor="t">
            <a:normAutofit/>
          </a:bodyPr>
          <a:lstStyle/>
          <a:p>
            <a:pPr marL="0" indent="0">
              <a:buNone/>
            </a:pPr>
            <a:r>
              <a:rPr lang="en-US" sz="2200" dirty="0"/>
              <a:t>Mel Frequency Cepstral Coefficient</a:t>
            </a:r>
          </a:p>
        </p:txBody>
      </p:sp>
    </p:spTree>
    <p:extLst>
      <p:ext uri="{BB962C8B-B14F-4D97-AF65-F5344CB8AC3E}">
        <p14:creationId xmlns:p14="http://schemas.microsoft.com/office/powerpoint/2010/main" val="253236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7E55-92B6-BFAA-26EC-49AB00DE040B}"/>
              </a:ext>
            </a:extLst>
          </p:cNvPr>
          <p:cNvSpPr>
            <a:spLocks noGrp="1"/>
          </p:cNvSpPr>
          <p:nvPr>
            <p:ph type="title"/>
          </p:nvPr>
        </p:nvSpPr>
        <p:spPr>
          <a:xfrm>
            <a:off x="537882" y="365126"/>
            <a:ext cx="10815918" cy="857458"/>
          </a:xfrm>
        </p:spPr>
        <p:txBody>
          <a:bodyPr/>
          <a:lstStyle/>
          <a:p>
            <a:pPr algn="ctr"/>
            <a:r>
              <a:rPr lang="en-US" dirty="0"/>
              <a:t>Building the CNN model</a:t>
            </a:r>
          </a:p>
        </p:txBody>
      </p:sp>
      <p:pic>
        <p:nvPicPr>
          <p:cNvPr id="7" name="Content Placeholder 6">
            <a:extLst>
              <a:ext uri="{FF2B5EF4-FFF2-40B4-BE49-F238E27FC236}">
                <a16:creationId xmlns:a16="http://schemas.microsoft.com/office/drawing/2014/main" id="{CAF24F44-A9E4-FE99-9473-CB95FBADFDC2}"/>
              </a:ext>
            </a:extLst>
          </p:cNvPr>
          <p:cNvPicPr>
            <a:picLocks noGrp="1" noChangeAspect="1"/>
          </p:cNvPicPr>
          <p:nvPr>
            <p:ph idx="1"/>
          </p:nvPr>
        </p:nvPicPr>
        <p:blipFill>
          <a:blip r:embed="rId2"/>
          <a:stretch>
            <a:fillRect/>
          </a:stretch>
        </p:blipFill>
        <p:spPr>
          <a:xfrm>
            <a:off x="6927195" y="1222583"/>
            <a:ext cx="4505325" cy="5061676"/>
          </a:xfrm>
        </p:spPr>
      </p:pic>
      <p:pic>
        <p:nvPicPr>
          <p:cNvPr id="10" name="Picture 9">
            <a:extLst>
              <a:ext uri="{FF2B5EF4-FFF2-40B4-BE49-F238E27FC236}">
                <a16:creationId xmlns:a16="http://schemas.microsoft.com/office/drawing/2014/main" id="{06035376-0B1B-95CD-2CF3-759CB7A04663}"/>
              </a:ext>
            </a:extLst>
          </p:cNvPr>
          <p:cNvPicPr>
            <a:picLocks noChangeAspect="1"/>
          </p:cNvPicPr>
          <p:nvPr/>
        </p:nvPicPr>
        <p:blipFill>
          <a:blip r:embed="rId3"/>
          <a:stretch>
            <a:fillRect/>
          </a:stretch>
        </p:blipFill>
        <p:spPr>
          <a:xfrm>
            <a:off x="537882" y="1222583"/>
            <a:ext cx="6158753" cy="5061676"/>
          </a:xfrm>
          <a:prstGeom prst="rect">
            <a:avLst/>
          </a:prstGeom>
        </p:spPr>
      </p:pic>
    </p:spTree>
    <p:extLst>
      <p:ext uri="{BB962C8B-B14F-4D97-AF65-F5344CB8AC3E}">
        <p14:creationId xmlns:p14="http://schemas.microsoft.com/office/powerpoint/2010/main" val="5229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A4A51-9B66-346E-C250-CFA70FEBD923}"/>
              </a:ext>
            </a:extLst>
          </p:cNvPr>
          <p:cNvSpPr>
            <a:spLocks noGrp="1"/>
          </p:cNvSpPr>
          <p:nvPr>
            <p:ph type="title"/>
          </p:nvPr>
        </p:nvSpPr>
        <p:spPr>
          <a:xfrm>
            <a:off x="8643193" y="341182"/>
            <a:ext cx="3091607" cy="1116290"/>
          </a:xfrm>
        </p:spPr>
        <p:txBody>
          <a:bodyPr vert="horz" lIns="91440" tIns="45720" rIns="91440" bIns="45720" rtlCol="0" anchor="b">
            <a:normAutofit fontScale="90000"/>
          </a:bodyPr>
          <a:lstStyle/>
          <a:p>
            <a:r>
              <a:rPr lang="en-US" sz="4000" dirty="0"/>
              <a:t>CNN model accuracy</a:t>
            </a:r>
          </a:p>
        </p:txBody>
      </p:sp>
      <p:pic>
        <p:nvPicPr>
          <p:cNvPr id="5" name="Content Placeholder 4" descr="A graph of a graph&#10;&#10;Description automatically generated">
            <a:extLst>
              <a:ext uri="{FF2B5EF4-FFF2-40B4-BE49-F238E27FC236}">
                <a16:creationId xmlns:a16="http://schemas.microsoft.com/office/drawing/2014/main" id="{D530CDA3-A870-9361-6E5E-A88FD230B974}"/>
              </a:ext>
            </a:extLst>
          </p:cNvPr>
          <p:cNvPicPr>
            <a:picLocks noGrp="1" noChangeAspect="1"/>
          </p:cNvPicPr>
          <p:nvPr>
            <p:ph idx="1"/>
          </p:nvPr>
        </p:nvPicPr>
        <p:blipFill rotWithShape="1">
          <a:blip r:embed="rId2"/>
          <a:srcRect l="3759" r="1263"/>
          <a:stretch/>
        </p:blipFill>
        <p:spPr>
          <a:xfrm>
            <a:off x="20" y="431"/>
            <a:ext cx="8115280" cy="6408311"/>
          </a:xfrm>
          <a:prstGeom prst="rect">
            <a:avLst/>
          </a:prstGeom>
        </p:spPr>
      </p:pic>
      <p:sp>
        <p:nvSpPr>
          <p:cNvPr id="3" name="TextBox 2">
            <a:extLst>
              <a:ext uri="{FF2B5EF4-FFF2-40B4-BE49-F238E27FC236}">
                <a16:creationId xmlns:a16="http://schemas.microsoft.com/office/drawing/2014/main" id="{EAB623C1-3502-DAD4-3E89-EBFECA4EA1E9}"/>
              </a:ext>
            </a:extLst>
          </p:cNvPr>
          <p:cNvSpPr txBox="1"/>
          <p:nvPr/>
        </p:nvSpPr>
        <p:spPr>
          <a:xfrm>
            <a:off x="8643193" y="1457472"/>
            <a:ext cx="2942813" cy="4501201"/>
          </a:xfrm>
          <a:prstGeom prst="rect">
            <a:avLst/>
          </a:prstGeom>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1600" dirty="0"/>
              <a:t>Compile the model with the desired loss function, optimizer, and metric to optimize</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err="1"/>
              <a:t>CNN_model.compile</a:t>
            </a:r>
            <a:r>
              <a:rPr lang="en-US" sz="1600" dirty="0"/>
              <a:t>(loss = '</a:t>
            </a:r>
            <a:r>
              <a:rPr lang="en-US" sz="1600" dirty="0" err="1"/>
              <a:t>categorical_crossentropy</a:t>
            </a:r>
            <a:r>
              <a:rPr lang="en-US" sz="1600" dirty="0"/>
              <a:t>',</a:t>
            </a:r>
          </a:p>
          <a:p>
            <a:pPr indent="-228600">
              <a:lnSpc>
                <a:spcPct val="90000"/>
              </a:lnSpc>
              <a:spcAft>
                <a:spcPts val="600"/>
              </a:spcAft>
              <a:buFont typeface="Arial" panose="020B0604020202020204" pitchFamily="34" charset="0"/>
              <a:buChar char="•"/>
            </a:pPr>
            <a:r>
              <a:rPr lang="en-US" sz="1600" dirty="0"/>
              <a:t>                  optimizer = 'Adam',</a:t>
            </a:r>
          </a:p>
          <a:p>
            <a:pPr indent="-228600">
              <a:lnSpc>
                <a:spcPct val="90000"/>
              </a:lnSpc>
              <a:spcAft>
                <a:spcPts val="600"/>
              </a:spcAft>
              <a:buFont typeface="Arial" panose="020B0604020202020204" pitchFamily="34" charset="0"/>
              <a:buChar char="•"/>
            </a:pPr>
            <a:r>
              <a:rPr lang="en-US" sz="1600" dirty="0"/>
              <a:t>                  metrics = ['accuracy’])</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Pre-training accuracy: 66.6667%</a:t>
            </a:r>
          </a:p>
          <a:p>
            <a:pPr marL="285750" indent="-228600">
              <a:lnSpc>
                <a:spcPct val="90000"/>
              </a:lnSpc>
              <a:spcAft>
                <a:spcPts val="600"/>
              </a:spcAft>
              <a:buFont typeface="Arial" panose="020B0604020202020204" pitchFamily="34" charset="0"/>
              <a:buChar char="•"/>
            </a:pPr>
            <a:r>
              <a:rPr lang="en-US" sz="1600" dirty="0"/>
              <a:t>The model went through 25 epochs and maxes out at 10–12 epochs with a 67% accuracy</a:t>
            </a:r>
          </a:p>
          <a:p>
            <a:pPr marL="571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Training Accuracy:  0.9982638955116272</a:t>
            </a:r>
          </a:p>
          <a:p>
            <a:pPr marL="285750" indent="-228600">
              <a:lnSpc>
                <a:spcPct val="90000"/>
              </a:lnSpc>
              <a:spcAft>
                <a:spcPts val="600"/>
              </a:spcAft>
              <a:buFont typeface="Arial" panose="020B0604020202020204" pitchFamily="34" charset="0"/>
              <a:buChar char="•"/>
            </a:pPr>
            <a:r>
              <a:rPr lang="en-US" sz="1600" dirty="0"/>
              <a:t>Testing Accuracy:  0.6666666865348816</a:t>
            </a:r>
          </a:p>
          <a:p>
            <a:pPr indent="-228600">
              <a:lnSpc>
                <a:spcPct val="90000"/>
              </a:lnSpc>
              <a:spcAft>
                <a:spcPts val="600"/>
              </a:spcAft>
              <a:buFont typeface="Arial" panose="020B0604020202020204" pitchFamily="34" charset="0"/>
              <a:buChar char="•"/>
            </a:pPr>
            <a:endParaRPr lang="en-US" sz="1100" dirty="0"/>
          </a:p>
        </p:txBody>
      </p:sp>
      <p:sp>
        <p:nvSpPr>
          <p:cNvPr id="40" name="Rectangle 3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13AB8-37C5-BB4E-866E-ED3365B193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kern="1200">
                <a:solidFill>
                  <a:schemeClr val="tx1"/>
                </a:solidFill>
                <a:latin typeface="+mj-lt"/>
                <a:ea typeface="+mj-ea"/>
                <a:cs typeface="+mj-cs"/>
              </a:rPr>
              <a:t>A confusion matrix in order to visualize what audio files are being misclassified</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screenshot of a diagram&#10;&#10;Description automatically generated">
            <a:extLst>
              <a:ext uri="{FF2B5EF4-FFF2-40B4-BE49-F238E27FC236}">
                <a16:creationId xmlns:a16="http://schemas.microsoft.com/office/drawing/2014/main" id="{296BD143-C3F0-2312-6BA3-7D747EA9D12A}"/>
              </a:ext>
            </a:extLst>
          </p:cNvPr>
          <p:cNvPicPr>
            <a:picLocks noGrp="1" noChangeAspect="1"/>
          </p:cNvPicPr>
          <p:nvPr>
            <p:ph idx="1"/>
          </p:nvPr>
        </p:nvPicPr>
        <p:blipFill>
          <a:blip r:embed="rId2"/>
          <a:stretch>
            <a:fillRect/>
          </a:stretch>
        </p:blipFill>
        <p:spPr>
          <a:xfrm>
            <a:off x="4864608" y="785987"/>
            <a:ext cx="6846363" cy="5134772"/>
          </a:xfrm>
          <a:prstGeom prst="rect">
            <a:avLst/>
          </a:prstGeom>
        </p:spPr>
      </p:pic>
    </p:spTree>
    <p:extLst>
      <p:ext uri="{BB962C8B-B14F-4D97-AF65-F5344CB8AC3E}">
        <p14:creationId xmlns:p14="http://schemas.microsoft.com/office/powerpoint/2010/main" val="41147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B25F2-8117-9127-D1DF-1D59D66DB49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Potential Uses </a:t>
            </a:r>
            <a:endParaRPr lang="en-US" sz="4000" dirty="0">
              <a:solidFill>
                <a:srgbClr val="FFFFFF"/>
              </a:solidFill>
            </a:endParaRPr>
          </a:p>
        </p:txBody>
      </p:sp>
      <p:graphicFrame>
        <p:nvGraphicFramePr>
          <p:cNvPr id="18" name="Content Placeholder 2">
            <a:extLst>
              <a:ext uri="{FF2B5EF4-FFF2-40B4-BE49-F238E27FC236}">
                <a16:creationId xmlns:a16="http://schemas.microsoft.com/office/drawing/2014/main" id="{ABCE4C9E-8827-497C-3CFB-F59ACC4FEC27}"/>
              </a:ext>
            </a:extLst>
          </p:cNvPr>
          <p:cNvGraphicFramePr>
            <a:graphicFrameLocks noGrp="1"/>
          </p:cNvGraphicFramePr>
          <p:nvPr>
            <p:ph idx="1"/>
            <p:extLst>
              <p:ext uri="{D42A27DB-BD31-4B8C-83A1-F6EECF244321}">
                <p14:modId xmlns:p14="http://schemas.microsoft.com/office/powerpoint/2010/main" val="34622897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mputer screen with a head and a chip&#10;&#10;Description automatically generated">
            <a:extLst>
              <a:ext uri="{FF2B5EF4-FFF2-40B4-BE49-F238E27FC236}">
                <a16:creationId xmlns:a16="http://schemas.microsoft.com/office/drawing/2014/main" id="{97EA5BED-CD19-2E05-2771-91E19D36F851}"/>
              </a:ext>
            </a:extLst>
          </p:cNvPr>
          <p:cNvPicPr>
            <a:picLocks noChangeAspect="1"/>
          </p:cNvPicPr>
          <p:nvPr/>
        </p:nvPicPr>
        <p:blipFill>
          <a:blip r:embed="rId7"/>
          <a:stretch>
            <a:fillRect/>
          </a:stretch>
        </p:blipFill>
        <p:spPr>
          <a:xfrm>
            <a:off x="9844087" y="2957514"/>
            <a:ext cx="1143001" cy="1371600"/>
          </a:xfrm>
          <a:prstGeom prst="rect">
            <a:avLst/>
          </a:prstGeom>
        </p:spPr>
      </p:pic>
    </p:spTree>
    <p:extLst>
      <p:ext uri="{BB962C8B-B14F-4D97-AF65-F5344CB8AC3E}">
        <p14:creationId xmlns:p14="http://schemas.microsoft.com/office/powerpoint/2010/main" val="309791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9DCB8-DB79-A9F9-4CF9-216AF941117A}"/>
              </a:ext>
            </a:extLst>
          </p:cNvPr>
          <p:cNvSpPr>
            <a:spLocks noGrp="1"/>
          </p:cNvSpPr>
          <p:nvPr>
            <p:ph type="title"/>
          </p:nvPr>
        </p:nvSpPr>
        <p:spPr>
          <a:xfrm>
            <a:off x="761803" y="350196"/>
            <a:ext cx="4646904" cy="1624520"/>
          </a:xfrm>
        </p:spPr>
        <p:txBody>
          <a:bodyPr anchor="ctr">
            <a:normAutofit/>
          </a:bodyPr>
          <a:lstStyle/>
          <a:p>
            <a:r>
              <a:rPr lang="en-US" sz="4000" b="1"/>
              <a:t>Challenges</a:t>
            </a:r>
          </a:p>
        </p:txBody>
      </p:sp>
      <p:sp>
        <p:nvSpPr>
          <p:cNvPr id="3" name="Content Placeholder 2">
            <a:extLst>
              <a:ext uri="{FF2B5EF4-FFF2-40B4-BE49-F238E27FC236}">
                <a16:creationId xmlns:a16="http://schemas.microsoft.com/office/drawing/2014/main" id="{637C97C6-2A8C-7E72-D0EB-9256574A86B1}"/>
              </a:ext>
            </a:extLst>
          </p:cNvPr>
          <p:cNvSpPr>
            <a:spLocks noGrp="1"/>
          </p:cNvSpPr>
          <p:nvPr>
            <p:ph idx="1"/>
          </p:nvPr>
        </p:nvSpPr>
        <p:spPr>
          <a:xfrm>
            <a:off x="761802" y="2743200"/>
            <a:ext cx="4646905" cy="3613149"/>
          </a:xfrm>
        </p:spPr>
        <p:txBody>
          <a:bodyPr anchor="ctr">
            <a:normAutofit/>
          </a:bodyPr>
          <a:lstStyle/>
          <a:p>
            <a:pPr>
              <a:buFont typeface="Arial" panose="020B0604020202020204" pitchFamily="34" charset="0"/>
              <a:buChar char="•"/>
            </a:pPr>
            <a:r>
              <a:rPr lang="en-US" sz="2000" dirty="0">
                <a:highlight>
                  <a:srgbClr val="F8F8F8"/>
                </a:highlight>
                <a:latin typeface="Slack-Lato"/>
              </a:rPr>
              <a:t>H</a:t>
            </a:r>
            <a:r>
              <a:rPr lang="en-US" sz="2000" b="0" i="0" dirty="0">
                <a:effectLst/>
                <a:highlight>
                  <a:srgbClr val="F8F8F8"/>
                </a:highlight>
                <a:latin typeface="Slack-Lato"/>
              </a:rPr>
              <a:t>andling the class imbalance in the dataset, which we addressed using oversampling techniques.</a:t>
            </a:r>
          </a:p>
          <a:p>
            <a:pPr>
              <a:buFont typeface="Arial" panose="020B0604020202020204" pitchFamily="34" charset="0"/>
              <a:buChar char="•"/>
            </a:pPr>
            <a:r>
              <a:rPr lang="en-US" sz="2000" dirty="0">
                <a:highlight>
                  <a:srgbClr val="F8F8F8"/>
                </a:highlight>
                <a:latin typeface="Slack-Lato"/>
              </a:rPr>
              <a:t>O</a:t>
            </a:r>
            <a:r>
              <a:rPr lang="en-US" sz="2000" b="0" i="0" dirty="0">
                <a:effectLst/>
                <a:highlight>
                  <a:srgbClr val="F8F8F8"/>
                </a:highlight>
                <a:latin typeface="Slack-Lato"/>
              </a:rPr>
              <a:t>ptimizing hyperparameters to prevent overfitting.</a:t>
            </a:r>
          </a:p>
          <a:p>
            <a:pPr>
              <a:buFont typeface="Arial" panose="020B0604020202020204" pitchFamily="34" charset="0"/>
              <a:buChar char="•"/>
            </a:pPr>
            <a:r>
              <a:rPr lang="en-US" sz="2000" dirty="0">
                <a:highlight>
                  <a:srgbClr val="F8F8F8"/>
                </a:highlight>
                <a:latin typeface="Slack-Lato"/>
              </a:rPr>
              <a:t>Need to reduce the number of audio files used to test and train due to processing limitations on our computers</a:t>
            </a:r>
          </a:p>
          <a:p>
            <a:pPr marL="0" indent="0">
              <a:buNone/>
            </a:pPr>
            <a:endParaRPr lang="en-US" sz="2000" dirty="0"/>
          </a:p>
        </p:txBody>
      </p:sp>
      <p:pic>
        <p:nvPicPr>
          <p:cNvPr id="18" name="Picture 17" descr="Maze">
            <a:extLst>
              <a:ext uri="{FF2B5EF4-FFF2-40B4-BE49-F238E27FC236}">
                <a16:creationId xmlns:a16="http://schemas.microsoft.com/office/drawing/2014/main" id="{BB08D819-9F04-0DDB-25E2-3274335935FD}"/>
              </a:ext>
            </a:extLst>
          </p:cNvPr>
          <p:cNvPicPr>
            <a:picLocks noChangeAspect="1"/>
          </p:cNvPicPr>
          <p:nvPr/>
        </p:nvPicPr>
        <p:blipFill rotWithShape="1">
          <a:blip r:embed="rId2"/>
          <a:srcRect l="17239" r="23360" b="-2"/>
          <a:stretch/>
        </p:blipFill>
        <p:spPr>
          <a:xfrm>
            <a:off x="6096000" y="1"/>
            <a:ext cx="6102825" cy="6858000"/>
          </a:xfrm>
          <a:prstGeom prst="rect">
            <a:avLst/>
          </a:prstGeom>
        </p:spPr>
      </p:pic>
    </p:spTree>
    <p:extLst>
      <p:ext uri="{BB962C8B-B14F-4D97-AF65-F5344CB8AC3E}">
        <p14:creationId xmlns:p14="http://schemas.microsoft.com/office/powerpoint/2010/main" val="138107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09346804-59B5-39EA-FBD7-4180371BCE45}"/>
              </a:ext>
            </a:extLst>
          </p:cNvPr>
          <p:cNvPicPr>
            <a:picLocks noChangeAspect="1"/>
          </p:cNvPicPr>
          <p:nvPr/>
        </p:nvPicPr>
        <p:blipFill rotWithShape="1">
          <a:blip r:embed="rId3">
            <a:duotone>
              <a:prstClr val="black"/>
              <a:schemeClr val="tx2">
                <a:tint val="45000"/>
                <a:satMod val="400000"/>
              </a:schemeClr>
            </a:duotone>
            <a:alphaModFix amt="25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C5752EDE-FF5F-4B37-32D0-E349DBF79115}"/>
              </a:ext>
            </a:extLst>
          </p:cNvPr>
          <p:cNvSpPr>
            <a:spLocks noGrp="1"/>
          </p:cNvSpPr>
          <p:nvPr>
            <p:ph type="title"/>
          </p:nvPr>
        </p:nvSpPr>
        <p:spPr>
          <a:xfrm>
            <a:off x="838200" y="365125"/>
            <a:ext cx="10515600" cy="1325563"/>
          </a:xfrm>
        </p:spPr>
        <p:txBody>
          <a:bodyPr>
            <a:normAutofit/>
          </a:bodyPr>
          <a:lstStyle/>
          <a:p>
            <a:r>
              <a:rPr lang="en-US" b="1">
                <a:latin typeface="Montserrat" pitchFamily="2" charset="77"/>
              </a:rPr>
              <a:t>Future Work</a:t>
            </a:r>
          </a:p>
        </p:txBody>
      </p:sp>
      <p:graphicFrame>
        <p:nvGraphicFramePr>
          <p:cNvPr id="11" name="Content Placeholder 2">
            <a:extLst>
              <a:ext uri="{FF2B5EF4-FFF2-40B4-BE49-F238E27FC236}">
                <a16:creationId xmlns:a16="http://schemas.microsoft.com/office/drawing/2014/main" id="{920F74B3-080B-CA11-515B-0C1D6F3A3436}"/>
              </a:ext>
            </a:extLst>
          </p:cNvPr>
          <p:cNvGraphicFramePr>
            <a:graphicFrameLocks noGrp="1"/>
          </p:cNvGraphicFramePr>
          <p:nvPr>
            <p:ph idx="1"/>
            <p:extLst>
              <p:ext uri="{D42A27DB-BD31-4B8C-83A1-F6EECF244321}">
                <p14:modId xmlns:p14="http://schemas.microsoft.com/office/powerpoint/2010/main" val="24628546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275893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1" name="Rectangle 414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3" name="Rectangle 414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5" name="Rectangle 414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7" name="Rectangle 414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7" name="Picture 4116" descr="Magnifying glass and question mark">
            <a:extLst>
              <a:ext uri="{FF2B5EF4-FFF2-40B4-BE49-F238E27FC236}">
                <a16:creationId xmlns:a16="http://schemas.microsoft.com/office/drawing/2014/main" id="{6B4925C2-A776-DE01-76D3-8622C8008393}"/>
              </a:ext>
            </a:extLst>
          </p:cNvPr>
          <p:cNvPicPr>
            <a:picLocks noChangeAspect="1"/>
          </p:cNvPicPr>
          <p:nvPr/>
        </p:nvPicPr>
        <p:blipFill rotWithShape="1">
          <a:blip r:embed="rId2"/>
          <a:srcRect l="10926" r="7637"/>
          <a:stretch/>
        </p:blipFill>
        <p:spPr>
          <a:xfrm>
            <a:off x="1793520" y="457200"/>
            <a:ext cx="8604960" cy="5943600"/>
          </a:xfrm>
          <a:prstGeom prst="rect">
            <a:avLst/>
          </a:prstGeom>
        </p:spPr>
      </p:pic>
    </p:spTree>
    <p:extLst>
      <p:ext uri="{BB962C8B-B14F-4D97-AF65-F5344CB8AC3E}">
        <p14:creationId xmlns:p14="http://schemas.microsoft.com/office/powerpoint/2010/main" val="267260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136397" y="502020"/>
            <a:ext cx="5323715" cy="1642970"/>
          </a:xfrm>
        </p:spPr>
        <p:txBody>
          <a:bodyPr anchor="b">
            <a:normAutofit/>
          </a:bodyPr>
          <a:lstStyle/>
          <a:p>
            <a:r>
              <a:rPr lang="en-US" sz="3400" b="1" i="0" dirty="0">
                <a:effectLst/>
                <a:latin typeface="Montserrat" pitchFamily="2" charset="77"/>
              </a:rPr>
              <a:t>What is Speech Emotion Analyzer?</a:t>
            </a:r>
            <a:br>
              <a:rPr lang="en-US" sz="3400" b="0" i="0" dirty="0">
                <a:effectLst/>
                <a:latin typeface="Montserrat" pitchFamily="2" charset="77"/>
              </a:rPr>
            </a:br>
            <a:endParaRPr lang="en-US" sz="3400" dirty="0"/>
          </a:p>
        </p:txBody>
      </p:sp>
      <p:sp>
        <p:nvSpPr>
          <p:cNvPr id="3" name="Content Placeholder 2">
            <a:extLst>
              <a:ext uri="{FF2B5EF4-FFF2-40B4-BE49-F238E27FC236}">
                <a16:creationId xmlns:a16="http://schemas.microsoft.com/office/drawing/2014/main" id="{DA320E2A-2156-799E-8386-FA7BED871EC0}"/>
              </a:ext>
            </a:extLst>
          </p:cNvPr>
          <p:cNvSpPr>
            <a:spLocks noGrp="1"/>
          </p:cNvSpPr>
          <p:nvPr>
            <p:ph idx="1"/>
          </p:nvPr>
        </p:nvSpPr>
        <p:spPr>
          <a:xfrm>
            <a:off x="1144923" y="2405894"/>
            <a:ext cx="5315189" cy="3535083"/>
          </a:xfrm>
        </p:spPr>
        <p:txBody>
          <a:bodyPr anchor="t">
            <a:normAutofit/>
          </a:bodyPr>
          <a:lstStyle/>
          <a:p>
            <a:r>
              <a:rPr lang="en-US" sz="2000" b="0" i="0" dirty="0">
                <a:effectLst/>
                <a:latin typeface="Montserrat" pitchFamily="2" charset="77"/>
              </a:rPr>
              <a:t>Human speech contains several features that the listener interprets to unpack the rich information transmitted by the speaker. The speaker also inadvertently shares tone, energy, speed, and other acoustic properties, which helps capture the subtext or intention and literal words.</a:t>
            </a:r>
          </a:p>
          <a:p>
            <a:endParaRPr lang="en-US" sz="2000" dirty="0"/>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Yellow and blue symbols">
            <a:extLst>
              <a:ext uri="{FF2B5EF4-FFF2-40B4-BE49-F238E27FC236}">
                <a16:creationId xmlns:a16="http://schemas.microsoft.com/office/drawing/2014/main" id="{604EC221-C57D-EA8B-5169-D5BE55EDBEA6}"/>
              </a:ext>
            </a:extLst>
          </p:cNvPr>
          <p:cNvPicPr>
            <a:picLocks noChangeAspect="1"/>
          </p:cNvPicPr>
          <p:nvPr/>
        </p:nvPicPr>
        <p:blipFill rotWithShape="1">
          <a:blip r:embed="rId2"/>
          <a:srcRect l="18769" r="23771" b="1"/>
          <a:stretch/>
        </p:blipFill>
        <p:spPr>
          <a:xfrm>
            <a:off x="7256496" y="909081"/>
            <a:ext cx="3809472" cy="5071731"/>
          </a:xfrm>
          <a:prstGeom prst="rect">
            <a:avLst/>
          </a:prstGeom>
        </p:spPr>
      </p:pic>
    </p:spTree>
    <p:extLst>
      <p:ext uri="{BB962C8B-B14F-4D97-AF65-F5344CB8AC3E}">
        <p14:creationId xmlns:p14="http://schemas.microsoft.com/office/powerpoint/2010/main" val="324691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How does Speech Emotion Analyzer Work?</a:t>
            </a:r>
          </a:p>
        </p:txBody>
      </p:sp>
      <p:graphicFrame>
        <p:nvGraphicFramePr>
          <p:cNvPr id="5" name="Content Placeholder 2">
            <a:extLst>
              <a:ext uri="{FF2B5EF4-FFF2-40B4-BE49-F238E27FC236}">
                <a16:creationId xmlns:a16="http://schemas.microsoft.com/office/drawing/2014/main" id="{BE2F3AFA-1D0A-FA0C-30D8-B1A0DDD50AE3}"/>
              </a:ext>
            </a:extLst>
          </p:cNvPr>
          <p:cNvGraphicFramePr>
            <a:graphicFrameLocks noGrp="1"/>
          </p:cNvGraphicFramePr>
          <p:nvPr>
            <p:ph idx="1"/>
            <p:extLst>
              <p:ext uri="{D42A27DB-BD31-4B8C-83A1-F6EECF244321}">
                <p14:modId xmlns:p14="http://schemas.microsoft.com/office/powerpoint/2010/main" val="39740860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81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A7E03D-382B-C5B6-6C30-F06B3054315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Open Source </a:t>
            </a:r>
            <a:br>
              <a:rPr lang="en-US" sz="4800" dirty="0">
                <a:solidFill>
                  <a:srgbClr val="FFFFFF"/>
                </a:solidFill>
              </a:rPr>
            </a:br>
            <a:r>
              <a:rPr lang="en-US" sz="4800" dirty="0">
                <a:solidFill>
                  <a:srgbClr val="FFFFFF"/>
                </a:solidFill>
              </a:rPr>
              <a:t>Dataset</a:t>
            </a:r>
          </a:p>
        </p:txBody>
      </p:sp>
      <p:sp>
        <p:nvSpPr>
          <p:cNvPr id="3" name="Subtitle 2">
            <a:extLst>
              <a:ext uri="{FF2B5EF4-FFF2-40B4-BE49-F238E27FC236}">
                <a16:creationId xmlns:a16="http://schemas.microsoft.com/office/drawing/2014/main" id="{DADD1BBF-3220-07D7-EC19-142F6183CD91}"/>
              </a:ext>
            </a:extLst>
          </p:cNvPr>
          <p:cNvSpPr>
            <a:spLocks noGrp="1"/>
          </p:cNvSpPr>
          <p:nvPr>
            <p:ph type="subTitle" idx="1"/>
          </p:nvPr>
        </p:nvSpPr>
        <p:spPr>
          <a:xfrm>
            <a:off x="1350682" y="4870824"/>
            <a:ext cx="10005951" cy="1458258"/>
          </a:xfrm>
        </p:spPr>
        <p:txBody>
          <a:bodyPr anchor="ctr">
            <a:normAutofit/>
          </a:bodyPr>
          <a:lstStyle/>
          <a:p>
            <a:pPr algn="l"/>
            <a:r>
              <a:rPr lang="en-US" sz="2200" b="0" i="0">
                <a:effectLst/>
                <a:highlight>
                  <a:srgbClr val="FFFFFF"/>
                </a:highlight>
                <a:latin typeface="-apple-system"/>
              </a:rPr>
              <a:t>Toronto emotional speech set (TESS) Collection </a:t>
            </a:r>
            <a:r>
              <a:rPr lang="en-US" sz="2200" b="0" i="0" u="sng">
                <a:effectLst/>
                <a:highlight>
                  <a:srgbClr val="FFFFFF"/>
                </a:highlight>
                <a:latin typeface="-apple-system"/>
                <a:hlinkClick r:id="rId3"/>
              </a:rPr>
              <a:t>https://tspace.library.utoronto.ca/handle/1807/24487</a:t>
            </a:r>
            <a:endParaRPr lang="en-US" sz="2200" b="0" i="0">
              <a:effectLst/>
              <a:highlight>
                <a:srgbClr val="FFFFFF"/>
              </a:highlight>
              <a:latin typeface="-apple-system"/>
            </a:endParaRPr>
          </a:p>
          <a:p>
            <a:pPr algn="l"/>
            <a:r>
              <a:rPr lang="en-US" sz="2200" b="0" i="0">
                <a:effectLst/>
                <a:highlight>
                  <a:srgbClr val="FFFFFF"/>
                </a:highlight>
                <a:latin typeface="-apple-system"/>
              </a:rPr>
              <a:t>The Ryerson Audio-Visual Database of Emotional Speech and Song (RAVDESS) </a:t>
            </a:r>
            <a:r>
              <a:rPr lang="en-US" sz="2200" b="0" i="0" u="sng">
                <a:effectLst/>
                <a:highlight>
                  <a:srgbClr val="FFFFFF"/>
                </a:highlight>
                <a:latin typeface="-apple-system"/>
                <a:hlinkClick r:id="rId4"/>
              </a:rPr>
              <a:t>https://zenodo.org/record/1188976</a:t>
            </a:r>
            <a:endParaRPr lang="en-US" sz="2200" b="0" i="0">
              <a:effectLst/>
              <a:highlight>
                <a:srgbClr val="FFFFFF"/>
              </a:highlight>
              <a:latin typeface="-apple-system"/>
            </a:endParaRPr>
          </a:p>
          <a:p>
            <a:pPr algn="l"/>
            <a:endParaRPr lang="en-US" sz="2200"/>
          </a:p>
        </p:txBody>
      </p:sp>
    </p:spTree>
    <p:extLst>
      <p:ext uri="{BB962C8B-B14F-4D97-AF65-F5344CB8AC3E}">
        <p14:creationId xmlns:p14="http://schemas.microsoft.com/office/powerpoint/2010/main" val="197971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close-up of a metal structure&#10;&#10;Description automatically generated">
            <a:extLst>
              <a:ext uri="{FF2B5EF4-FFF2-40B4-BE49-F238E27FC236}">
                <a16:creationId xmlns:a16="http://schemas.microsoft.com/office/drawing/2014/main" id="{5BCC30F7-0DD4-AF0A-E205-B03BCF480E2F}"/>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1C92A-D505-CF92-2E49-194058D4EBAD}"/>
              </a:ext>
            </a:extLst>
          </p:cNvPr>
          <p:cNvSpPr>
            <a:spLocks noGrp="1"/>
          </p:cNvSpPr>
          <p:nvPr>
            <p:ph type="title"/>
          </p:nvPr>
        </p:nvSpPr>
        <p:spPr>
          <a:xfrm>
            <a:off x="838200" y="365125"/>
            <a:ext cx="10515600" cy="1325563"/>
          </a:xfrm>
        </p:spPr>
        <p:txBody>
          <a:bodyPr>
            <a:normAutofit/>
          </a:bodyPr>
          <a:lstStyle/>
          <a:p>
            <a:r>
              <a:rPr lang="en-US" b="1" dirty="0"/>
              <a:t>Methodology</a:t>
            </a:r>
          </a:p>
        </p:txBody>
      </p:sp>
      <p:graphicFrame>
        <p:nvGraphicFramePr>
          <p:cNvPr id="18" name="Content Placeholder 2">
            <a:extLst>
              <a:ext uri="{FF2B5EF4-FFF2-40B4-BE49-F238E27FC236}">
                <a16:creationId xmlns:a16="http://schemas.microsoft.com/office/drawing/2014/main" id="{987F4ACD-BA1A-EDAB-D6D9-07261B546906}"/>
              </a:ext>
            </a:extLst>
          </p:cNvPr>
          <p:cNvGraphicFramePr>
            <a:graphicFrameLocks noGrp="1"/>
          </p:cNvGraphicFramePr>
          <p:nvPr>
            <p:ph idx="1"/>
            <p:extLst>
              <p:ext uri="{D42A27DB-BD31-4B8C-83A1-F6EECF244321}">
                <p14:modId xmlns:p14="http://schemas.microsoft.com/office/powerpoint/2010/main" val="22566871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2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396BB-B232-36ED-1096-5067B0927304}"/>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Training and Testing Process flow diagram</a:t>
            </a:r>
          </a:p>
        </p:txBody>
      </p:sp>
      <p:pic>
        <p:nvPicPr>
          <p:cNvPr id="5" name="Content Placeholder 4" descr="A diagram of a test&#10;&#10;Description automatically generated">
            <a:extLst>
              <a:ext uri="{FF2B5EF4-FFF2-40B4-BE49-F238E27FC236}">
                <a16:creationId xmlns:a16="http://schemas.microsoft.com/office/drawing/2014/main" id="{5E1A5239-142C-9721-9B1A-4F502CA6EE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6116" y="524527"/>
            <a:ext cx="10563726" cy="4432426"/>
          </a:xfrm>
          <a:prstGeom prst="rect">
            <a:avLst/>
          </a:prstGeom>
        </p:spPr>
      </p:pic>
    </p:spTree>
    <p:extLst>
      <p:ext uri="{BB962C8B-B14F-4D97-AF65-F5344CB8AC3E}">
        <p14:creationId xmlns:p14="http://schemas.microsoft.com/office/powerpoint/2010/main" val="242724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528410" y="365126"/>
            <a:ext cx="10825390" cy="710640"/>
          </a:xfrm>
        </p:spPr>
        <p:txBody>
          <a:bodyPr/>
          <a:lstStyle/>
          <a:p>
            <a:r>
              <a:rPr lang="en-US" b="1" dirty="0"/>
              <a:t>Process</a:t>
            </a:r>
          </a:p>
        </p:txBody>
      </p:sp>
      <p:sp>
        <p:nvSpPr>
          <p:cNvPr id="3" name="Content Placeholder 2">
            <a:extLst>
              <a:ext uri="{FF2B5EF4-FFF2-40B4-BE49-F238E27FC236}">
                <a16:creationId xmlns:a16="http://schemas.microsoft.com/office/drawing/2014/main" id="{A1F65F96-E6D1-42CD-02D6-BA2780327185}"/>
              </a:ext>
            </a:extLst>
          </p:cNvPr>
          <p:cNvSpPr>
            <a:spLocks noGrp="1"/>
          </p:cNvSpPr>
          <p:nvPr>
            <p:ph idx="1"/>
          </p:nvPr>
        </p:nvSpPr>
        <p:spPr>
          <a:xfrm>
            <a:off x="6583680" y="1109864"/>
            <a:ext cx="4617720" cy="447184"/>
          </a:xfrm>
        </p:spPr>
        <p:txBody>
          <a:bodyPr>
            <a:normAutofit/>
          </a:bodyPr>
          <a:lstStyle/>
          <a:p>
            <a:pPr marL="0" indent="0">
              <a:buNone/>
            </a:pPr>
            <a:r>
              <a:rPr lang="en-US" sz="2000" b="1" dirty="0"/>
              <a:t>Build a spectrogram of the audio file</a:t>
            </a:r>
          </a:p>
        </p:txBody>
      </p:sp>
      <p:pic>
        <p:nvPicPr>
          <p:cNvPr id="4" name="Content Placeholder 4" descr="A blue sound wave graph">
            <a:extLst>
              <a:ext uri="{FF2B5EF4-FFF2-40B4-BE49-F238E27FC236}">
                <a16:creationId xmlns:a16="http://schemas.microsoft.com/office/drawing/2014/main" id="{F266361C-DF6D-1D82-24CC-0DBFD286A8CA}"/>
              </a:ext>
            </a:extLst>
          </p:cNvPr>
          <p:cNvPicPr>
            <a:picLocks noChangeAspect="1"/>
          </p:cNvPicPr>
          <p:nvPr/>
        </p:nvPicPr>
        <p:blipFill>
          <a:blip r:embed="rId4"/>
          <a:stretch>
            <a:fillRect/>
          </a:stretch>
        </p:blipFill>
        <p:spPr>
          <a:xfrm>
            <a:off x="5954352" y="2027408"/>
            <a:ext cx="5801784" cy="4351338"/>
          </a:xfrm>
          <a:prstGeom prst="rect">
            <a:avLst/>
          </a:prstGeom>
        </p:spPr>
      </p:pic>
      <p:sp>
        <p:nvSpPr>
          <p:cNvPr id="5" name="Content Placeholder 2">
            <a:extLst>
              <a:ext uri="{FF2B5EF4-FFF2-40B4-BE49-F238E27FC236}">
                <a16:creationId xmlns:a16="http://schemas.microsoft.com/office/drawing/2014/main" id="{E08ABB5F-E7B0-C825-CC44-4E0C25C9BBE9}"/>
              </a:ext>
            </a:extLst>
          </p:cNvPr>
          <p:cNvSpPr txBox="1">
            <a:spLocks/>
          </p:cNvSpPr>
          <p:nvPr/>
        </p:nvSpPr>
        <p:spPr>
          <a:xfrm>
            <a:off x="528411" y="1075766"/>
            <a:ext cx="5072363" cy="1088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Turn sounds into bits and numbers:</a:t>
            </a:r>
            <a:br>
              <a:rPr lang="en-US" sz="1600" dirty="0"/>
            </a:br>
            <a:r>
              <a:rPr lang="en-US" sz="1600" dirty="0"/>
              <a:t>The first step in working with audio files is how to turn an audio wave into numbers so that you can feed this into your machine learning algorithm.</a:t>
            </a:r>
          </a:p>
        </p:txBody>
      </p:sp>
      <p:sp>
        <p:nvSpPr>
          <p:cNvPr id="7" name="TextBox 6">
            <a:extLst>
              <a:ext uri="{FF2B5EF4-FFF2-40B4-BE49-F238E27FC236}">
                <a16:creationId xmlns:a16="http://schemas.microsoft.com/office/drawing/2014/main" id="{C080DF17-9AB9-DC02-522B-7A01C8384C6E}"/>
              </a:ext>
            </a:extLst>
          </p:cNvPr>
          <p:cNvSpPr txBox="1"/>
          <p:nvPr/>
        </p:nvSpPr>
        <p:spPr>
          <a:xfrm>
            <a:off x="6703198" y="1623978"/>
            <a:ext cx="2393576" cy="369332"/>
          </a:xfrm>
          <a:prstGeom prst="rect">
            <a:avLst/>
          </a:prstGeom>
          <a:noFill/>
        </p:spPr>
        <p:txBody>
          <a:bodyPr wrap="square" rtlCol="0">
            <a:spAutoFit/>
          </a:bodyPr>
          <a:lstStyle/>
          <a:p>
            <a:r>
              <a:rPr lang="en-US" dirty="0"/>
              <a:t>Play audio file sample:</a:t>
            </a:r>
          </a:p>
        </p:txBody>
      </p:sp>
      <p:pic>
        <p:nvPicPr>
          <p:cNvPr id="8" name="03-01-01-01-01-01-01">
            <a:hlinkClick r:id="" action="ppaction://media"/>
            <a:extLst>
              <a:ext uri="{FF2B5EF4-FFF2-40B4-BE49-F238E27FC236}">
                <a16:creationId xmlns:a16="http://schemas.microsoft.com/office/drawing/2014/main" id="{5A7ECC08-B510-E837-AE27-53F07BEF568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65568" y="1569080"/>
            <a:ext cx="487362" cy="503191"/>
          </a:xfrm>
          <a:prstGeom prst="rect">
            <a:avLst/>
          </a:prstGeom>
        </p:spPr>
      </p:pic>
      <p:pic>
        <p:nvPicPr>
          <p:cNvPr id="11" name="Picture 10">
            <a:extLst>
              <a:ext uri="{FF2B5EF4-FFF2-40B4-BE49-F238E27FC236}">
                <a16:creationId xmlns:a16="http://schemas.microsoft.com/office/drawing/2014/main" id="{EF19A989-8231-6AA6-61E2-131E6B16BF49}"/>
              </a:ext>
            </a:extLst>
          </p:cNvPr>
          <p:cNvPicPr>
            <a:picLocks noChangeAspect="1"/>
          </p:cNvPicPr>
          <p:nvPr/>
        </p:nvPicPr>
        <p:blipFill>
          <a:blip r:embed="rId6"/>
          <a:stretch>
            <a:fillRect/>
          </a:stretch>
        </p:blipFill>
        <p:spPr>
          <a:xfrm>
            <a:off x="528410" y="2163924"/>
            <a:ext cx="5072363" cy="4078306"/>
          </a:xfrm>
          <a:prstGeom prst="rect">
            <a:avLst/>
          </a:prstGeom>
        </p:spPr>
      </p:pic>
    </p:spTree>
    <p:extLst>
      <p:ext uri="{BB962C8B-B14F-4D97-AF65-F5344CB8AC3E}">
        <p14:creationId xmlns:p14="http://schemas.microsoft.com/office/powerpoint/2010/main" val="38289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0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F1549-5742-D416-0F95-C4B5AE4AFF0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Histogram of emotions in samples</a:t>
            </a:r>
          </a:p>
        </p:txBody>
      </p:sp>
      <p:pic>
        <p:nvPicPr>
          <p:cNvPr id="5" name="Content Placeholder 4" descr="A graph of different emotions&#10;&#10;Description automatically generated with medium confidence">
            <a:extLst>
              <a:ext uri="{FF2B5EF4-FFF2-40B4-BE49-F238E27FC236}">
                <a16:creationId xmlns:a16="http://schemas.microsoft.com/office/drawing/2014/main" id="{86F21C33-355F-82D8-5F07-147DE015DCE4}"/>
              </a:ext>
            </a:extLst>
          </p:cNvPr>
          <p:cNvPicPr>
            <a:picLocks noGrp="1" noChangeAspect="1"/>
          </p:cNvPicPr>
          <p:nvPr>
            <p:ph idx="1"/>
          </p:nvPr>
        </p:nvPicPr>
        <p:blipFill>
          <a:blip r:embed="rId2"/>
          <a:stretch>
            <a:fillRect/>
          </a:stretch>
        </p:blipFill>
        <p:spPr>
          <a:xfrm>
            <a:off x="4777316" y="885073"/>
            <a:ext cx="6780700" cy="5085524"/>
          </a:xfrm>
          <a:prstGeom prst="rect">
            <a:avLst/>
          </a:prstGeom>
        </p:spPr>
      </p:pic>
    </p:spTree>
    <p:extLst>
      <p:ext uri="{BB962C8B-B14F-4D97-AF65-F5344CB8AC3E}">
        <p14:creationId xmlns:p14="http://schemas.microsoft.com/office/powerpoint/2010/main" val="38873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9573067-82F9-ADB3-53F9-F0800029B5E0}"/>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Process</a:t>
            </a:r>
          </a:p>
        </p:txBody>
      </p:sp>
      <p:graphicFrame>
        <p:nvGraphicFramePr>
          <p:cNvPr id="8" name="Content Placeholder 2">
            <a:extLst>
              <a:ext uri="{FF2B5EF4-FFF2-40B4-BE49-F238E27FC236}">
                <a16:creationId xmlns:a16="http://schemas.microsoft.com/office/drawing/2014/main" id="{710A0B77-F627-C3FA-8BF0-37CBC4632095}"/>
              </a:ext>
            </a:extLst>
          </p:cNvPr>
          <p:cNvGraphicFramePr>
            <a:graphicFrameLocks noGrp="1"/>
          </p:cNvGraphicFramePr>
          <p:nvPr>
            <p:ph idx="1"/>
            <p:extLst>
              <p:ext uri="{D42A27DB-BD31-4B8C-83A1-F6EECF244321}">
                <p14:modId xmlns:p14="http://schemas.microsoft.com/office/powerpoint/2010/main" val="18085454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0606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281</TotalTime>
  <Words>657</Words>
  <Application>Microsoft Macintosh PowerPoint</Application>
  <PresentationFormat>Widescreen</PresentationFormat>
  <Paragraphs>55</Paragraphs>
  <Slides>17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Montserrat</vt:lpstr>
      <vt:lpstr>Slack-Lato</vt:lpstr>
      <vt:lpstr>Office Theme</vt:lpstr>
      <vt:lpstr>Speech Emotion Analyzer</vt:lpstr>
      <vt:lpstr>What is Speech Emotion Analyzer? </vt:lpstr>
      <vt:lpstr>How does Speech Emotion Analyzer Work?</vt:lpstr>
      <vt:lpstr>Open Source  Dataset</vt:lpstr>
      <vt:lpstr>Methodology</vt:lpstr>
      <vt:lpstr>Training and Testing Process flow diagram</vt:lpstr>
      <vt:lpstr>Process</vt:lpstr>
      <vt:lpstr>Histogram of emotions in samples</vt:lpstr>
      <vt:lpstr>Process</vt:lpstr>
      <vt:lpstr>Even though a spectrogram is a great way to visually see an audio wave, you need to still need to use the Mel Frequency Cepstral Coefficient in order to extract the features from your audio files. MFCCs is the best way to capture audio features and similar to how the human auditory system processes sound and frequencies. The Mel scale will basically transform linear frequencies to a log scale.</vt:lpstr>
      <vt:lpstr>Building the CNN model</vt:lpstr>
      <vt:lpstr>CNN model accuracy</vt:lpstr>
      <vt:lpstr>A confusion matrix in order to visualize what audio files are being misclassified</vt:lpstr>
      <vt:lpstr>Potential Uses </vt:lpstr>
      <vt:lpstr>Challenges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 patnaik</dc:creator>
  <cp:lastModifiedBy>sp patnaik</cp:lastModifiedBy>
  <cp:revision>56</cp:revision>
  <dcterms:created xsi:type="dcterms:W3CDTF">2024-04-16T23:19:33Z</dcterms:created>
  <dcterms:modified xsi:type="dcterms:W3CDTF">2024-04-19T01:27:12Z</dcterms:modified>
</cp:coreProperties>
</file>