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2.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0" r:id="rId2"/>
    <p:sldId id="256" r:id="rId3"/>
    <p:sldId id="257" r:id="rId4"/>
    <p:sldId id="268" r:id="rId5"/>
    <p:sldId id="265" r:id="rId6"/>
    <p:sldId id="258" r:id="rId7"/>
    <p:sldId id="269" r:id="rId8"/>
    <p:sldId id="271" r:id="rId9"/>
    <p:sldId id="272" r:id="rId10"/>
    <p:sldId id="273" r:id="rId11"/>
    <p:sldId id="274" r:id="rId12"/>
    <p:sldId id="261" r:id="rId13"/>
    <p:sldId id="267"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32"/>
  </p:normalViewPr>
  <p:slideViewPr>
    <p:cSldViewPr snapToGrid="0">
      <p:cViewPr varScale="1">
        <p:scale>
          <a:sx n="90" d="100"/>
          <a:sy n="90" d="100"/>
        </p:scale>
        <p:origin x="232" y="5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0D96B1-83A7-40B8-AAB4-37F795EF6F83}"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157B9F5D-91AD-4463-94CF-F0ACC7C9721A}">
      <dgm:prSet/>
      <dgm:spPr/>
      <dgm:t>
        <a:bodyPr/>
        <a:lstStyle/>
        <a:p>
          <a:r>
            <a:rPr lang="en-US" b="0" i="0" dirty="0"/>
            <a:t>Scientists apply various audio processing techniques to capture this hidden layer of information that can amplify and extract tonal and acoustic features from speech.</a:t>
          </a:r>
          <a:endParaRPr lang="en-US" dirty="0"/>
        </a:p>
      </dgm:t>
    </dgm:pt>
    <dgm:pt modelId="{8CAA3B36-D0E9-4057-A952-F6E8AF3D745E}" type="parTrans" cxnId="{E1531B47-5AC4-4828-9AD2-3066163D3C58}">
      <dgm:prSet/>
      <dgm:spPr/>
      <dgm:t>
        <a:bodyPr/>
        <a:lstStyle/>
        <a:p>
          <a:endParaRPr lang="en-US"/>
        </a:p>
      </dgm:t>
    </dgm:pt>
    <dgm:pt modelId="{805C1907-A834-4400-ABDB-60497D7E3B13}" type="sibTrans" cxnId="{E1531B47-5AC4-4828-9AD2-3066163D3C58}">
      <dgm:prSet/>
      <dgm:spPr/>
      <dgm:t>
        <a:bodyPr/>
        <a:lstStyle/>
        <a:p>
          <a:endParaRPr lang="en-US"/>
        </a:p>
      </dgm:t>
    </dgm:pt>
    <dgm:pt modelId="{2496D207-924B-4B09-8BC3-A5E58A1F781F}">
      <dgm:prSet/>
      <dgm:spPr/>
      <dgm:t>
        <a:bodyPr/>
        <a:lstStyle/>
        <a:p>
          <a:r>
            <a:rPr lang="en-US" b="0" i="0" dirty="0"/>
            <a:t>Converting audio signals into numeric or vector format is not as straightforward as images. The transformation method will determine how much pivotal information is retained when we abandon the “audio” format. </a:t>
          </a:r>
          <a:endParaRPr lang="en-US" dirty="0"/>
        </a:p>
      </dgm:t>
    </dgm:pt>
    <dgm:pt modelId="{7E47E667-AA22-41A0-9B68-406FA5C087FD}" type="parTrans" cxnId="{A9327F22-F964-4907-BB73-33125C044C4F}">
      <dgm:prSet/>
      <dgm:spPr/>
      <dgm:t>
        <a:bodyPr/>
        <a:lstStyle/>
        <a:p>
          <a:endParaRPr lang="en-US"/>
        </a:p>
      </dgm:t>
    </dgm:pt>
    <dgm:pt modelId="{5F264DDD-FE94-4A58-AC6C-C54A17089A5F}" type="sibTrans" cxnId="{A9327F22-F964-4907-BB73-33125C044C4F}">
      <dgm:prSet/>
      <dgm:spPr/>
      <dgm:t>
        <a:bodyPr/>
        <a:lstStyle/>
        <a:p>
          <a:endParaRPr lang="en-US"/>
        </a:p>
      </dgm:t>
    </dgm:pt>
    <dgm:pt modelId="{F5EAF786-173B-2F47-A1E7-C10DA44FC0BC}" type="pres">
      <dgm:prSet presAssocID="{D20D96B1-83A7-40B8-AAB4-37F795EF6F83}" presName="hierChild1" presStyleCnt="0">
        <dgm:presLayoutVars>
          <dgm:chPref val="1"/>
          <dgm:dir/>
          <dgm:animOne val="branch"/>
          <dgm:animLvl val="lvl"/>
          <dgm:resizeHandles/>
        </dgm:presLayoutVars>
      </dgm:prSet>
      <dgm:spPr/>
    </dgm:pt>
    <dgm:pt modelId="{C880CA14-7B7D-324C-BB53-0AD4F73619C3}" type="pres">
      <dgm:prSet presAssocID="{157B9F5D-91AD-4463-94CF-F0ACC7C9721A}" presName="hierRoot1" presStyleCnt="0"/>
      <dgm:spPr/>
    </dgm:pt>
    <dgm:pt modelId="{AE3A68F0-867B-FF40-A492-B06A4264F1B4}" type="pres">
      <dgm:prSet presAssocID="{157B9F5D-91AD-4463-94CF-F0ACC7C9721A}" presName="composite" presStyleCnt="0"/>
      <dgm:spPr/>
    </dgm:pt>
    <dgm:pt modelId="{9523CFD7-BE8F-5547-94AE-6B90F13E6DBA}" type="pres">
      <dgm:prSet presAssocID="{157B9F5D-91AD-4463-94CF-F0ACC7C9721A}" presName="background" presStyleLbl="node0" presStyleIdx="0" presStyleCnt="2"/>
      <dgm:spPr/>
    </dgm:pt>
    <dgm:pt modelId="{379A76B3-2BB4-3549-B51E-70E5704EAE3A}" type="pres">
      <dgm:prSet presAssocID="{157B9F5D-91AD-4463-94CF-F0ACC7C9721A}" presName="text" presStyleLbl="fgAcc0" presStyleIdx="0" presStyleCnt="2">
        <dgm:presLayoutVars>
          <dgm:chPref val="3"/>
        </dgm:presLayoutVars>
      </dgm:prSet>
      <dgm:spPr/>
    </dgm:pt>
    <dgm:pt modelId="{FF99F0EC-D426-B34D-B581-D00F06842A90}" type="pres">
      <dgm:prSet presAssocID="{157B9F5D-91AD-4463-94CF-F0ACC7C9721A}" presName="hierChild2" presStyleCnt="0"/>
      <dgm:spPr/>
    </dgm:pt>
    <dgm:pt modelId="{AA730EC5-0965-7948-B79F-61005C9180E4}" type="pres">
      <dgm:prSet presAssocID="{2496D207-924B-4B09-8BC3-A5E58A1F781F}" presName="hierRoot1" presStyleCnt="0"/>
      <dgm:spPr/>
    </dgm:pt>
    <dgm:pt modelId="{8F23975A-48D9-E64C-AF1B-4FAFD8666A08}" type="pres">
      <dgm:prSet presAssocID="{2496D207-924B-4B09-8BC3-A5E58A1F781F}" presName="composite" presStyleCnt="0"/>
      <dgm:spPr/>
    </dgm:pt>
    <dgm:pt modelId="{ED4E7A55-E21A-F440-A29F-901F627B0773}" type="pres">
      <dgm:prSet presAssocID="{2496D207-924B-4B09-8BC3-A5E58A1F781F}" presName="background" presStyleLbl="node0" presStyleIdx="1" presStyleCnt="2"/>
      <dgm:spPr/>
    </dgm:pt>
    <dgm:pt modelId="{CC73532B-6535-4D4C-BB25-D9C1716EAD28}" type="pres">
      <dgm:prSet presAssocID="{2496D207-924B-4B09-8BC3-A5E58A1F781F}" presName="text" presStyleLbl="fgAcc0" presStyleIdx="1" presStyleCnt="2">
        <dgm:presLayoutVars>
          <dgm:chPref val="3"/>
        </dgm:presLayoutVars>
      </dgm:prSet>
      <dgm:spPr/>
    </dgm:pt>
    <dgm:pt modelId="{8D0E7753-D425-3A4B-9EBD-254E4D609468}" type="pres">
      <dgm:prSet presAssocID="{2496D207-924B-4B09-8BC3-A5E58A1F781F}" presName="hierChild2" presStyleCnt="0"/>
      <dgm:spPr/>
    </dgm:pt>
  </dgm:ptLst>
  <dgm:cxnLst>
    <dgm:cxn modelId="{01F0DE1F-D7B6-F047-9A3F-59705ADC2547}" type="presOf" srcId="{2496D207-924B-4B09-8BC3-A5E58A1F781F}" destId="{CC73532B-6535-4D4C-BB25-D9C1716EAD28}" srcOrd="0" destOrd="0" presId="urn:microsoft.com/office/officeart/2005/8/layout/hierarchy1"/>
    <dgm:cxn modelId="{A9327F22-F964-4907-BB73-33125C044C4F}" srcId="{D20D96B1-83A7-40B8-AAB4-37F795EF6F83}" destId="{2496D207-924B-4B09-8BC3-A5E58A1F781F}" srcOrd="1" destOrd="0" parTransId="{7E47E667-AA22-41A0-9B68-406FA5C087FD}" sibTransId="{5F264DDD-FE94-4A58-AC6C-C54A17089A5F}"/>
    <dgm:cxn modelId="{1B1BEA36-4E84-CD45-BD4E-DDE362F45A4C}" type="presOf" srcId="{D20D96B1-83A7-40B8-AAB4-37F795EF6F83}" destId="{F5EAF786-173B-2F47-A1E7-C10DA44FC0BC}" srcOrd="0" destOrd="0" presId="urn:microsoft.com/office/officeart/2005/8/layout/hierarchy1"/>
    <dgm:cxn modelId="{E1531B47-5AC4-4828-9AD2-3066163D3C58}" srcId="{D20D96B1-83A7-40B8-AAB4-37F795EF6F83}" destId="{157B9F5D-91AD-4463-94CF-F0ACC7C9721A}" srcOrd="0" destOrd="0" parTransId="{8CAA3B36-D0E9-4057-A952-F6E8AF3D745E}" sibTransId="{805C1907-A834-4400-ABDB-60497D7E3B13}"/>
    <dgm:cxn modelId="{31651BAC-220C-7E43-B971-7C27EED8F9D8}" type="presOf" srcId="{157B9F5D-91AD-4463-94CF-F0ACC7C9721A}" destId="{379A76B3-2BB4-3549-B51E-70E5704EAE3A}" srcOrd="0" destOrd="0" presId="urn:microsoft.com/office/officeart/2005/8/layout/hierarchy1"/>
    <dgm:cxn modelId="{F02BFCC5-DB29-BC45-9B31-C6C71241926B}" type="presParOf" srcId="{F5EAF786-173B-2F47-A1E7-C10DA44FC0BC}" destId="{C880CA14-7B7D-324C-BB53-0AD4F73619C3}" srcOrd="0" destOrd="0" presId="urn:microsoft.com/office/officeart/2005/8/layout/hierarchy1"/>
    <dgm:cxn modelId="{25F88A6C-400B-9B4D-84AD-D85411428CD3}" type="presParOf" srcId="{C880CA14-7B7D-324C-BB53-0AD4F73619C3}" destId="{AE3A68F0-867B-FF40-A492-B06A4264F1B4}" srcOrd="0" destOrd="0" presId="urn:microsoft.com/office/officeart/2005/8/layout/hierarchy1"/>
    <dgm:cxn modelId="{AF5C4501-BE7D-7D47-9229-A90199191CEB}" type="presParOf" srcId="{AE3A68F0-867B-FF40-A492-B06A4264F1B4}" destId="{9523CFD7-BE8F-5547-94AE-6B90F13E6DBA}" srcOrd="0" destOrd="0" presId="urn:microsoft.com/office/officeart/2005/8/layout/hierarchy1"/>
    <dgm:cxn modelId="{EA856571-74C7-E84A-B495-BCBE46F2987A}" type="presParOf" srcId="{AE3A68F0-867B-FF40-A492-B06A4264F1B4}" destId="{379A76B3-2BB4-3549-B51E-70E5704EAE3A}" srcOrd="1" destOrd="0" presId="urn:microsoft.com/office/officeart/2005/8/layout/hierarchy1"/>
    <dgm:cxn modelId="{ABFC39B3-52BC-104F-86F0-0E6632E7FDEF}" type="presParOf" srcId="{C880CA14-7B7D-324C-BB53-0AD4F73619C3}" destId="{FF99F0EC-D426-B34D-B581-D00F06842A90}" srcOrd="1" destOrd="0" presId="urn:microsoft.com/office/officeart/2005/8/layout/hierarchy1"/>
    <dgm:cxn modelId="{9B75CF01-C4E1-9442-978D-ABD6EDEDE96D}" type="presParOf" srcId="{F5EAF786-173B-2F47-A1E7-C10DA44FC0BC}" destId="{AA730EC5-0965-7948-B79F-61005C9180E4}" srcOrd="1" destOrd="0" presId="urn:microsoft.com/office/officeart/2005/8/layout/hierarchy1"/>
    <dgm:cxn modelId="{EA7E0711-FB6B-DB4F-AC0D-A2F8C649D2BC}" type="presParOf" srcId="{AA730EC5-0965-7948-B79F-61005C9180E4}" destId="{8F23975A-48D9-E64C-AF1B-4FAFD8666A08}" srcOrd="0" destOrd="0" presId="urn:microsoft.com/office/officeart/2005/8/layout/hierarchy1"/>
    <dgm:cxn modelId="{B1F1B77C-FFB0-844E-82DA-46BFA83487A4}" type="presParOf" srcId="{8F23975A-48D9-E64C-AF1B-4FAFD8666A08}" destId="{ED4E7A55-E21A-F440-A29F-901F627B0773}" srcOrd="0" destOrd="0" presId="urn:microsoft.com/office/officeart/2005/8/layout/hierarchy1"/>
    <dgm:cxn modelId="{ABC30CA2-43D6-5248-B3E3-90635C74565A}" type="presParOf" srcId="{8F23975A-48D9-E64C-AF1B-4FAFD8666A08}" destId="{CC73532B-6535-4D4C-BB25-D9C1716EAD28}" srcOrd="1" destOrd="0" presId="urn:microsoft.com/office/officeart/2005/8/layout/hierarchy1"/>
    <dgm:cxn modelId="{DC6A6128-8ED1-2545-BE1D-6AC77FB5B9D3}" type="presParOf" srcId="{AA730EC5-0965-7948-B79F-61005C9180E4}" destId="{8D0E7753-D425-3A4B-9EBD-254E4D60946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85893C-0A7A-47EF-96F6-0420188D4575}" type="doc">
      <dgm:prSet loTypeId="urn:microsoft.com/office/officeart/2016/7/layout/BasicLinearProcessNumbered" loCatId="process" qsTypeId="urn:microsoft.com/office/officeart/2005/8/quickstyle/simple5" qsCatId="simple" csTypeId="urn:microsoft.com/office/officeart/2005/8/colors/colorful5" csCatId="colorful" phldr="1"/>
      <dgm:spPr/>
      <dgm:t>
        <a:bodyPr/>
        <a:lstStyle/>
        <a:p>
          <a:endParaRPr lang="en-US"/>
        </a:p>
      </dgm:t>
    </dgm:pt>
    <dgm:pt modelId="{2093A7DC-33B3-496E-9C19-37820A24790C}">
      <dgm:prSet/>
      <dgm:spPr/>
      <dgm:t>
        <a:bodyPr/>
        <a:lstStyle/>
        <a:p>
          <a:r>
            <a:rPr lang="en-US" b="1" dirty="0"/>
            <a:t>Processing: </a:t>
          </a:r>
          <a:r>
            <a:rPr lang="en-US" dirty="0"/>
            <a:t>The removal of unwanted noise signal from speech</a:t>
          </a:r>
        </a:p>
      </dgm:t>
    </dgm:pt>
    <dgm:pt modelId="{64732230-DAE1-468D-912E-268520B10B7F}" type="parTrans" cxnId="{00948262-B88B-4E02-B76D-796DE66920B8}">
      <dgm:prSet/>
      <dgm:spPr/>
      <dgm:t>
        <a:bodyPr/>
        <a:lstStyle/>
        <a:p>
          <a:endParaRPr lang="en-US"/>
        </a:p>
      </dgm:t>
    </dgm:pt>
    <dgm:pt modelId="{ECB56051-3161-48DE-A746-69259CA02105}" type="sibTrans" cxnId="{00948262-B88B-4E02-B76D-796DE66920B8}">
      <dgm:prSet phldrT="1" phldr="0"/>
      <dgm:spPr/>
      <dgm:t>
        <a:bodyPr/>
        <a:lstStyle/>
        <a:p>
          <a:r>
            <a:rPr lang="en-US"/>
            <a:t>1</a:t>
          </a:r>
        </a:p>
      </dgm:t>
    </dgm:pt>
    <dgm:pt modelId="{DFE22662-5950-4057-9C4F-376E5743ED2D}">
      <dgm:prSet/>
      <dgm:spPr/>
      <dgm:t>
        <a:bodyPr/>
        <a:lstStyle/>
        <a:p>
          <a:r>
            <a:rPr lang="en-US" b="1" dirty="0"/>
            <a:t>Feature extraction: </a:t>
          </a:r>
          <a:r>
            <a:rPr lang="en-US" dirty="0"/>
            <a:t>Extract the feature from the audio files which then used to identify how we speak</a:t>
          </a:r>
        </a:p>
      </dgm:t>
    </dgm:pt>
    <dgm:pt modelId="{1D3164B0-79F1-4895-B351-CBDFBCBBB150}" type="parTrans" cxnId="{DA7A1635-823F-4C6D-951D-2D910D75BB0F}">
      <dgm:prSet/>
      <dgm:spPr/>
      <dgm:t>
        <a:bodyPr/>
        <a:lstStyle/>
        <a:p>
          <a:endParaRPr lang="en-US"/>
        </a:p>
      </dgm:t>
    </dgm:pt>
    <dgm:pt modelId="{A53343DF-BC13-4AAC-B17B-81E1435DE689}" type="sibTrans" cxnId="{DA7A1635-823F-4C6D-951D-2D910D75BB0F}">
      <dgm:prSet phldrT="2" phldr="0"/>
      <dgm:spPr/>
      <dgm:t>
        <a:bodyPr/>
        <a:lstStyle/>
        <a:p>
          <a:r>
            <a:rPr lang="en-US"/>
            <a:t>2</a:t>
          </a:r>
        </a:p>
      </dgm:t>
    </dgm:pt>
    <dgm:pt modelId="{5A35069D-EF6F-42CD-B1E9-FAF719F89506}">
      <dgm:prSet/>
      <dgm:spPr/>
      <dgm:t>
        <a:bodyPr/>
        <a:lstStyle/>
        <a:p>
          <a:r>
            <a:rPr lang="en-US" b="1" dirty="0"/>
            <a:t>Classification: </a:t>
          </a:r>
          <a:r>
            <a:rPr lang="en-US" dirty="0"/>
            <a:t>Match the feature with corresponding emotions</a:t>
          </a:r>
        </a:p>
      </dgm:t>
    </dgm:pt>
    <dgm:pt modelId="{58ACFCF0-A9C2-416F-9683-FB0F6D88641C}" type="parTrans" cxnId="{7BB87B6D-A144-4D70-9174-B593BC0FC3EF}">
      <dgm:prSet/>
      <dgm:spPr/>
      <dgm:t>
        <a:bodyPr/>
        <a:lstStyle/>
        <a:p>
          <a:endParaRPr lang="en-US"/>
        </a:p>
      </dgm:t>
    </dgm:pt>
    <dgm:pt modelId="{A7DF2318-0F33-4903-888D-9460E95AC93A}" type="sibTrans" cxnId="{7BB87B6D-A144-4D70-9174-B593BC0FC3EF}">
      <dgm:prSet phldrT="3" phldr="0"/>
      <dgm:spPr/>
      <dgm:t>
        <a:bodyPr/>
        <a:lstStyle/>
        <a:p>
          <a:r>
            <a:rPr lang="en-US"/>
            <a:t>3</a:t>
          </a:r>
        </a:p>
      </dgm:t>
    </dgm:pt>
    <dgm:pt modelId="{8FFC9E0F-DFD3-CD42-8836-6BEC64597461}" type="pres">
      <dgm:prSet presAssocID="{2585893C-0A7A-47EF-96F6-0420188D4575}" presName="Name0" presStyleCnt="0">
        <dgm:presLayoutVars>
          <dgm:animLvl val="lvl"/>
          <dgm:resizeHandles val="exact"/>
        </dgm:presLayoutVars>
      </dgm:prSet>
      <dgm:spPr/>
    </dgm:pt>
    <dgm:pt modelId="{B096A8D0-3E28-8046-8607-B0F9D950739C}" type="pres">
      <dgm:prSet presAssocID="{2093A7DC-33B3-496E-9C19-37820A24790C}" presName="compositeNode" presStyleCnt="0">
        <dgm:presLayoutVars>
          <dgm:bulletEnabled val="1"/>
        </dgm:presLayoutVars>
      </dgm:prSet>
      <dgm:spPr/>
    </dgm:pt>
    <dgm:pt modelId="{4504BDF3-3DFE-FF4E-8C2C-A13067C93019}" type="pres">
      <dgm:prSet presAssocID="{2093A7DC-33B3-496E-9C19-37820A24790C}" presName="bgRect" presStyleLbl="bgAccFollowNode1" presStyleIdx="0" presStyleCnt="3"/>
      <dgm:spPr/>
    </dgm:pt>
    <dgm:pt modelId="{701E82A0-874C-984D-84C8-48DED3A894A1}" type="pres">
      <dgm:prSet presAssocID="{ECB56051-3161-48DE-A746-69259CA02105}" presName="sibTransNodeCircle" presStyleLbl="alignNode1" presStyleIdx="0" presStyleCnt="6">
        <dgm:presLayoutVars>
          <dgm:chMax val="0"/>
          <dgm:bulletEnabled/>
        </dgm:presLayoutVars>
      </dgm:prSet>
      <dgm:spPr/>
    </dgm:pt>
    <dgm:pt modelId="{E6E463B7-6E4F-1A49-938F-48FEA5E8F135}" type="pres">
      <dgm:prSet presAssocID="{2093A7DC-33B3-496E-9C19-37820A24790C}" presName="bottomLine" presStyleLbl="alignNode1" presStyleIdx="1" presStyleCnt="6">
        <dgm:presLayoutVars/>
      </dgm:prSet>
      <dgm:spPr/>
    </dgm:pt>
    <dgm:pt modelId="{1CE05313-F30A-7241-81B1-37EA5542428D}" type="pres">
      <dgm:prSet presAssocID="{2093A7DC-33B3-496E-9C19-37820A24790C}" presName="nodeText" presStyleLbl="bgAccFollowNode1" presStyleIdx="0" presStyleCnt="3">
        <dgm:presLayoutVars>
          <dgm:bulletEnabled val="1"/>
        </dgm:presLayoutVars>
      </dgm:prSet>
      <dgm:spPr/>
    </dgm:pt>
    <dgm:pt modelId="{D899D4D4-2F29-7145-A20C-7706787B03CB}" type="pres">
      <dgm:prSet presAssocID="{ECB56051-3161-48DE-A746-69259CA02105}" presName="sibTrans" presStyleCnt="0"/>
      <dgm:spPr/>
    </dgm:pt>
    <dgm:pt modelId="{154710EA-982C-3F49-8146-CAC165742FED}" type="pres">
      <dgm:prSet presAssocID="{DFE22662-5950-4057-9C4F-376E5743ED2D}" presName="compositeNode" presStyleCnt="0">
        <dgm:presLayoutVars>
          <dgm:bulletEnabled val="1"/>
        </dgm:presLayoutVars>
      </dgm:prSet>
      <dgm:spPr/>
    </dgm:pt>
    <dgm:pt modelId="{4AE76FD8-0A97-174D-AB12-3A0676BCD952}" type="pres">
      <dgm:prSet presAssocID="{DFE22662-5950-4057-9C4F-376E5743ED2D}" presName="bgRect" presStyleLbl="bgAccFollowNode1" presStyleIdx="1" presStyleCnt="3"/>
      <dgm:spPr/>
    </dgm:pt>
    <dgm:pt modelId="{52DAD531-0EA1-9347-96E4-E6E557DA7320}" type="pres">
      <dgm:prSet presAssocID="{A53343DF-BC13-4AAC-B17B-81E1435DE689}" presName="sibTransNodeCircle" presStyleLbl="alignNode1" presStyleIdx="2" presStyleCnt="6">
        <dgm:presLayoutVars>
          <dgm:chMax val="0"/>
          <dgm:bulletEnabled/>
        </dgm:presLayoutVars>
      </dgm:prSet>
      <dgm:spPr/>
    </dgm:pt>
    <dgm:pt modelId="{8CA84A8D-C76B-004B-BCEC-3097364B5D36}" type="pres">
      <dgm:prSet presAssocID="{DFE22662-5950-4057-9C4F-376E5743ED2D}" presName="bottomLine" presStyleLbl="alignNode1" presStyleIdx="3" presStyleCnt="6">
        <dgm:presLayoutVars/>
      </dgm:prSet>
      <dgm:spPr/>
    </dgm:pt>
    <dgm:pt modelId="{6F1EEADB-140C-BF44-BBD6-32D16EBDB6C9}" type="pres">
      <dgm:prSet presAssocID="{DFE22662-5950-4057-9C4F-376E5743ED2D}" presName="nodeText" presStyleLbl="bgAccFollowNode1" presStyleIdx="1" presStyleCnt="3">
        <dgm:presLayoutVars>
          <dgm:bulletEnabled val="1"/>
        </dgm:presLayoutVars>
      </dgm:prSet>
      <dgm:spPr/>
    </dgm:pt>
    <dgm:pt modelId="{7675833C-7F63-6942-BB06-CF4F38AA6AC9}" type="pres">
      <dgm:prSet presAssocID="{A53343DF-BC13-4AAC-B17B-81E1435DE689}" presName="sibTrans" presStyleCnt="0"/>
      <dgm:spPr/>
    </dgm:pt>
    <dgm:pt modelId="{AC29FA14-2FE7-734F-B4C0-16D13D5B5FC7}" type="pres">
      <dgm:prSet presAssocID="{5A35069D-EF6F-42CD-B1E9-FAF719F89506}" presName="compositeNode" presStyleCnt="0">
        <dgm:presLayoutVars>
          <dgm:bulletEnabled val="1"/>
        </dgm:presLayoutVars>
      </dgm:prSet>
      <dgm:spPr/>
    </dgm:pt>
    <dgm:pt modelId="{8A1FB0B6-CE63-5E48-B315-62F2055E3A52}" type="pres">
      <dgm:prSet presAssocID="{5A35069D-EF6F-42CD-B1E9-FAF719F89506}" presName="bgRect" presStyleLbl="bgAccFollowNode1" presStyleIdx="2" presStyleCnt="3"/>
      <dgm:spPr/>
    </dgm:pt>
    <dgm:pt modelId="{2882EE00-7B5D-6044-BBFF-164847A19D60}" type="pres">
      <dgm:prSet presAssocID="{A7DF2318-0F33-4903-888D-9460E95AC93A}" presName="sibTransNodeCircle" presStyleLbl="alignNode1" presStyleIdx="4" presStyleCnt="6">
        <dgm:presLayoutVars>
          <dgm:chMax val="0"/>
          <dgm:bulletEnabled/>
        </dgm:presLayoutVars>
      </dgm:prSet>
      <dgm:spPr/>
    </dgm:pt>
    <dgm:pt modelId="{A75A4A44-267C-7243-A93F-EF27782754AB}" type="pres">
      <dgm:prSet presAssocID="{5A35069D-EF6F-42CD-B1E9-FAF719F89506}" presName="bottomLine" presStyleLbl="alignNode1" presStyleIdx="5" presStyleCnt="6">
        <dgm:presLayoutVars/>
      </dgm:prSet>
      <dgm:spPr/>
    </dgm:pt>
    <dgm:pt modelId="{1178B5FF-D810-ED4C-9102-5FC0C66ECB18}" type="pres">
      <dgm:prSet presAssocID="{5A35069D-EF6F-42CD-B1E9-FAF719F89506}" presName="nodeText" presStyleLbl="bgAccFollowNode1" presStyleIdx="2" presStyleCnt="3">
        <dgm:presLayoutVars>
          <dgm:bulletEnabled val="1"/>
        </dgm:presLayoutVars>
      </dgm:prSet>
      <dgm:spPr/>
    </dgm:pt>
  </dgm:ptLst>
  <dgm:cxnLst>
    <dgm:cxn modelId="{DA7A1635-823F-4C6D-951D-2D910D75BB0F}" srcId="{2585893C-0A7A-47EF-96F6-0420188D4575}" destId="{DFE22662-5950-4057-9C4F-376E5743ED2D}" srcOrd="1" destOrd="0" parTransId="{1D3164B0-79F1-4895-B351-CBDFBCBBB150}" sibTransId="{A53343DF-BC13-4AAC-B17B-81E1435DE689}"/>
    <dgm:cxn modelId="{6B962C40-363E-2C48-B344-2630019F2063}" type="presOf" srcId="{ECB56051-3161-48DE-A746-69259CA02105}" destId="{701E82A0-874C-984D-84C8-48DED3A894A1}" srcOrd="0" destOrd="0" presId="urn:microsoft.com/office/officeart/2016/7/layout/BasicLinearProcessNumbered"/>
    <dgm:cxn modelId="{DABD0247-D6D9-2D47-B309-FA3E3BB756CF}" type="presOf" srcId="{A53343DF-BC13-4AAC-B17B-81E1435DE689}" destId="{52DAD531-0EA1-9347-96E4-E6E557DA7320}" srcOrd="0" destOrd="0" presId="urn:microsoft.com/office/officeart/2016/7/layout/BasicLinearProcessNumbered"/>
    <dgm:cxn modelId="{4A22DC4A-B35D-8848-8949-A644319693F6}" type="presOf" srcId="{DFE22662-5950-4057-9C4F-376E5743ED2D}" destId="{4AE76FD8-0A97-174D-AB12-3A0676BCD952}" srcOrd="0" destOrd="0" presId="urn:microsoft.com/office/officeart/2016/7/layout/BasicLinearProcessNumbered"/>
    <dgm:cxn modelId="{00948262-B88B-4E02-B76D-796DE66920B8}" srcId="{2585893C-0A7A-47EF-96F6-0420188D4575}" destId="{2093A7DC-33B3-496E-9C19-37820A24790C}" srcOrd="0" destOrd="0" parTransId="{64732230-DAE1-468D-912E-268520B10B7F}" sibTransId="{ECB56051-3161-48DE-A746-69259CA02105}"/>
    <dgm:cxn modelId="{7BB87B6D-A144-4D70-9174-B593BC0FC3EF}" srcId="{2585893C-0A7A-47EF-96F6-0420188D4575}" destId="{5A35069D-EF6F-42CD-B1E9-FAF719F89506}" srcOrd="2" destOrd="0" parTransId="{58ACFCF0-A9C2-416F-9683-FB0F6D88641C}" sibTransId="{A7DF2318-0F33-4903-888D-9460E95AC93A}"/>
    <dgm:cxn modelId="{98C9A56E-36F6-9A46-B887-87D89DB52CAE}" type="presOf" srcId="{2093A7DC-33B3-496E-9C19-37820A24790C}" destId="{4504BDF3-3DFE-FF4E-8C2C-A13067C93019}" srcOrd="0" destOrd="0" presId="urn:microsoft.com/office/officeart/2016/7/layout/BasicLinearProcessNumbered"/>
    <dgm:cxn modelId="{1F3E1591-9A6E-154E-BC6D-DC1A45D73BAF}" type="presOf" srcId="{5A35069D-EF6F-42CD-B1E9-FAF719F89506}" destId="{8A1FB0B6-CE63-5E48-B315-62F2055E3A52}" srcOrd="0" destOrd="0" presId="urn:microsoft.com/office/officeart/2016/7/layout/BasicLinearProcessNumbered"/>
    <dgm:cxn modelId="{1377B7AD-3163-BF44-AE75-969A1BE04119}" type="presOf" srcId="{5A35069D-EF6F-42CD-B1E9-FAF719F89506}" destId="{1178B5FF-D810-ED4C-9102-5FC0C66ECB18}" srcOrd="1" destOrd="0" presId="urn:microsoft.com/office/officeart/2016/7/layout/BasicLinearProcessNumbered"/>
    <dgm:cxn modelId="{093CCEC4-2219-EA41-B1B6-E0225D52724E}" type="presOf" srcId="{2093A7DC-33B3-496E-9C19-37820A24790C}" destId="{1CE05313-F30A-7241-81B1-37EA5542428D}" srcOrd="1" destOrd="0" presId="urn:microsoft.com/office/officeart/2016/7/layout/BasicLinearProcessNumbered"/>
    <dgm:cxn modelId="{C56AAACC-DBA4-6B44-985D-60ABB60503EC}" type="presOf" srcId="{2585893C-0A7A-47EF-96F6-0420188D4575}" destId="{8FFC9E0F-DFD3-CD42-8836-6BEC64597461}" srcOrd="0" destOrd="0" presId="urn:microsoft.com/office/officeart/2016/7/layout/BasicLinearProcessNumbered"/>
    <dgm:cxn modelId="{F48263EE-06BC-2144-BE44-D971D83CC275}" type="presOf" srcId="{DFE22662-5950-4057-9C4F-376E5743ED2D}" destId="{6F1EEADB-140C-BF44-BBD6-32D16EBDB6C9}" srcOrd="1" destOrd="0" presId="urn:microsoft.com/office/officeart/2016/7/layout/BasicLinearProcessNumbered"/>
    <dgm:cxn modelId="{FCDE23FF-8C80-7E4D-AEB9-CCCEDB3C779D}" type="presOf" srcId="{A7DF2318-0F33-4903-888D-9460E95AC93A}" destId="{2882EE00-7B5D-6044-BBFF-164847A19D60}" srcOrd="0" destOrd="0" presId="urn:microsoft.com/office/officeart/2016/7/layout/BasicLinearProcessNumbered"/>
    <dgm:cxn modelId="{2EE6FD5D-D5F5-2349-BD82-35C97F48E03A}" type="presParOf" srcId="{8FFC9E0F-DFD3-CD42-8836-6BEC64597461}" destId="{B096A8D0-3E28-8046-8607-B0F9D950739C}" srcOrd="0" destOrd="0" presId="urn:microsoft.com/office/officeart/2016/7/layout/BasicLinearProcessNumbered"/>
    <dgm:cxn modelId="{7CAB6891-F1D9-A24C-BF72-D18A4317C2DB}" type="presParOf" srcId="{B096A8D0-3E28-8046-8607-B0F9D950739C}" destId="{4504BDF3-3DFE-FF4E-8C2C-A13067C93019}" srcOrd="0" destOrd="0" presId="urn:microsoft.com/office/officeart/2016/7/layout/BasicLinearProcessNumbered"/>
    <dgm:cxn modelId="{675C9E34-A45B-3140-AEFC-FB6F0955E443}" type="presParOf" srcId="{B096A8D0-3E28-8046-8607-B0F9D950739C}" destId="{701E82A0-874C-984D-84C8-48DED3A894A1}" srcOrd="1" destOrd="0" presId="urn:microsoft.com/office/officeart/2016/7/layout/BasicLinearProcessNumbered"/>
    <dgm:cxn modelId="{10377D88-9824-E74E-9CEC-F35DE77111FB}" type="presParOf" srcId="{B096A8D0-3E28-8046-8607-B0F9D950739C}" destId="{E6E463B7-6E4F-1A49-938F-48FEA5E8F135}" srcOrd="2" destOrd="0" presId="urn:microsoft.com/office/officeart/2016/7/layout/BasicLinearProcessNumbered"/>
    <dgm:cxn modelId="{182DC350-8EFE-374B-A056-97DDE45624DB}" type="presParOf" srcId="{B096A8D0-3E28-8046-8607-B0F9D950739C}" destId="{1CE05313-F30A-7241-81B1-37EA5542428D}" srcOrd="3" destOrd="0" presId="urn:microsoft.com/office/officeart/2016/7/layout/BasicLinearProcessNumbered"/>
    <dgm:cxn modelId="{75100CDC-A071-1242-8063-D0F98A45ADD2}" type="presParOf" srcId="{8FFC9E0F-DFD3-CD42-8836-6BEC64597461}" destId="{D899D4D4-2F29-7145-A20C-7706787B03CB}" srcOrd="1" destOrd="0" presId="urn:microsoft.com/office/officeart/2016/7/layout/BasicLinearProcessNumbered"/>
    <dgm:cxn modelId="{69F70384-0BD2-BA4E-B91A-4768A6333ECA}" type="presParOf" srcId="{8FFC9E0F-DFD3-CD42-8836-6BEC64597461}" destId="{154710EA-982C-3F49-8146-CAC165742FED}" srcOrd="2" destOrd="0" presId="urn:microsoft.com/office/officeart/2016/7/layout/BasicLinearProcessNumbered"/>
    <dgm:cxn modelId="{D949878E-7181-2A4F-823B-59D7C4E66E35}" type="presParOf" srcId="{154710EA-982C-3F49-8146-CAC165742FED}" destId="{4AE76FD8-0A97-174D-AB12-3A0676BCD952}" srcOrd="0" destOrd="0" presId="urn:microsoft.com/office/officeart/2016/7/layout/BasicLinearProcessNumbered"/>
    <dgm:cxn modelId="{31504775-11BB-EF4F-A5C2-0BD60BF0A5FE}" type="presParOf" srcId="{154710EA-982C-3F49-8146-CAC165742FED}" destId="{52DAD531-0EA1-9347-96E4-E6E557DA7320}" srcOrd="1" destOrd="0" presId="urn:microsoft.com/office/officeart/2016/7/layout/BasicLinearProcessNumbered"/>
    <dgm:cxn modelId="{D5FA793A-847A-654E-B587-D66B44464F6C}" type="presParOf" srcId="{154710EA-982C-3F49-8146-CAC165742FED}" destId="{8CA84A8D-C76B-004B-BCEC-3097364B5D36}" srcOrd="2" destOrd="0" presId="urn:microsoft.com/office/officeart/2016/7/layout/BasicLinearProcessNumbered"/>
    <dgm:cxn modelId="{A3A27830-749F-E744-929C-BE6924E60A51}" type="presParOf" srcId="{154710EA-982C-3F49-8146-CAC165742FED}" destId="{6F1EEADB-140C-BF44-BBD6-32D16EBDB6C9}" srcOrd="3" destOrd="0" presId="urn:microsoft.com/office/officeart/2016/7/layout/BasicLinearProcessNumbered"/>
    <dgm:cxn modelId="{5FB90A00-4A6E-CA44-84F1-5D2A0D527029}" type="presParOf" srcId="{8FFC9E0F-DFD3-CD42-8836-6BEC64597461}" destId="{7675833C-7F63-6942-BB06-CF4F38AA6AC9}" srcOrd="3" destOrd="0" presId="urn:microsoft.com/office/officeart/2016/7/layout/BasicLinearProcessNumbered"/>
    <dgm:cxn modelId="{DBC0BDBA-85A8-6E47-9330-CBB2708545B1}" type="presParOf" srcId="{8FFC9E0F-DFD3-CD42-8836-6BEC64597461}" destId="{AC29FA14-2FE7-734F-B4C0-16D13D5B5FC7}" srcOrd="4" destOrd="0" presId="urn:microsoft.com/office/officeart/2016/7/layout/BasicLinearProcessNumbered"/>
    <dgm:cxn modelId="{23DB4AC3-04D0-BC4D-A6D6-5765BADBAD8A}" type="presParOf" srcId="{AC29FA14-2FE7-734F-B4C0-16D13D5B5FC7}" destId="{8A1FB0B6-CE63-5E48-B315-62F2055E3A52}" srcOrd="0" destOrd="0" presId="urn:microsoft.com/office/officeart/2016/7/layout/BasicLinearProcessNumbered"/>
    <dgm:cxn modelId="{EAAAA045-7BD7-574E-8A8E-880C1C72D01E}" type="presParOf" srcId="{AC29FA14-2FE7-734F-B4C0-16D13D5B5FC7}" destId="{2882EE00-7B5D-6044-BBFF-164847A19D60}" srcOrd="1" destOrd="0" presId="urn:microsoft.com/office/officeart/2016/7/layout/BasicLinearProcessNumbered"/>
    <dgm:cxn modelId="{E71F00DA-73A6-534D-81B2-1A1CE00DCC0E}" type="presParOf" srcId="{AC29FA14-2FE7-734F-B4C0-16D13D5B5FC7}" destId="{A75A4A44-267C-7243-A93F-EF27782754AB}" srcOrd="2" destOrd="0" presId="urn:microsoft.com/office/officeart/2016/7/layout/BasicLinearProcessNumbered"/>
    <dgm:cxn modelId="{9FC51023-3514-6042-852C-7844BAC665ED}" type="presParOf" srcId="{AC29FA14-2FE7-734F-B4C0-16D13D5B5FC7}" destId="{1178B5FF-D810-ED4C-9102-5FC0C66ECB18}"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306E03-FD2E-417E-AA72-95D09B304E51}"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8F8CF2F0-8BA5-4D3D-AC39-0B44A15F3217}">
      <dgm:prSet/>
      <dgm:spPr/>
      <dgm:t>
        <a:bodyPr/>
        <a:lstStyle/>
        <a:p>
          <a:r>
            <a:rPr lang="en-US"/>
            <a:t>Business Marketing </a:t>
          </a:r>
        </a:p>
      </dgm:t>
    </dgm:pt>
    <dgm:pt modelId="{7CFAE3A6-2041-4190-A6BD-D5A04EB7FB9C}" type="parTrans" cxnId="{8F75FE8F-EE1F-44A8-B41C-7722CA65E6D4}">
      <dgm:prSet/>
      <dgm:spPr/>
      <dgm:t>
        <a:bodyPr/>
        <a:lstStyle/>
        <a:p>
          <a:endParaRPr lang="en-US"/>
        </a:p>
      </dgm:t>
    </dgm:pt>
    <dgm:pt modelId="{B966270D-20DA-4AF2-B7D6-E385166E8915}" type="sibTrans" cxnId="{8F75FE8F-EE1F-44A8-B41C-7722CA65E6D4}">
      <dgm:prSet/>
      <dgm:spPr/>
      <dgm:t>
        <a:bodyPr/>
        <a:lstStyle/>
        <a:p>
          <a:endParaRPr lang="en-US"/>
        </a:p>
      </dgm:t>
    </dgm:pt>
    <dgm:pt modelId="{5466CCF6-5073-45E3-8EA0-AA07E37DD6E5}">
      <dgm:prSet/>
      <dgm:spPr/>
      <dgm:t>
        <a:bodyPr/>
        <a:lstStyle/>
        <a:p>
          <a:r>
            <a:rPr lang="en-US"/>
            <a:t>Voice Assistance</a:t>
          </a:r>
        </a:p>
      </dgm:t>
    </dgm:pt>
    <dgm:pt modelId="{3EBE597A-9BD7-4CC9-871E-5ACC438743DA}" type="parTrans" cxnId="{1AE4F83F-162F-4252-B7BB-69966C0F0A3A}">
      <dgm:prSet/>
      <dgm:spPr/>
      <dgm:t>
        <a:bodyPr/>
        <a:lstStyle/>
        <a:p>
          <a:endParaRPr lang="en-US"/>
        </a:p>
      </dgm:t>
    </dgm:pt>
    <dgm:pt modelId="{7E8236F7-A300-4AC1-81A6-16B512A93EFB}" type="sibTrans" cxnId="{1AE4F83F-162F-4252-B7BB-69966C0F0A3A}">
      <dgm:prSet/>
      <dgm:spPr/>
      <dgm:t>
        <a:bodyPr/>
        <a:lstStyle/>
        <a:p>
          <a:endParaRPr lang="en-US"/>
        </a:p>
      </dgm:t>
    </dgm:pt>
    <dgm:pt modelId="{C00F890E-FFCC-4708-8D8F-B464742E24D4}">
      <dgm:prSet/>
      <dgm:spPr/>
      <dgm:t>
        <a:bodyPr/>
        <a:lstStyle/>
        <a:p>
          <a:r>
            <a:rPr lang="en-US" dirty="0"/>
            <a:t>Suicide Prevention</a:t>
          </a:r>
        </a:p>
      </dgm:t>
    </dgm:pt>
    <dgm:pt modelId="{735E4C5E-E486-4BE7-BB34-7E2F185EC6E6}" type="parTrans" cxnId="{2A6BDC88-62AA-4CB8-B1A5-2A80668ACAA5}">
      <dgm:prSet/>
      <dgm:spPr/>
      <dgm:t>
        <a:bodyPr/>
        <a:lstStyle/>
        <a:p>
          <a:endParaRPr lang="en-US"/>
        </a:p>
      </dgm:t>
    </dgm:pt>
    <dgm:pt modelId="{CA6AD47C-CE6F-4B04-9901-2495EC5847CC}" type="sibTrans" cxnId="{2A6BDC88-62AA-4CB8-B1A5-2A80668ACAA5}">
      <dgm:prSet/>
      <dgm:spPr/>
      <dgm:t>
        <a:bodyPr/>
        <a:lstStyle/>
        <a:p>
          <a:endParaRPr lang="en-US"/>
        </a:p>
      </dgm:t>
    </dgm:pt>
    <dgm:pt modelId="{3D79E055-5F35-9247-B4D1-6629E8BF8F59}" type="pres">
      <dgm:prSet presAssocID="{CF306E03-FD2E-417E-AA72-95D09B304E51}" presName="hierChild1" presStyleCnt="0">
        <dgm:presLayoutVars>
          <dgm:chPref val="1"/>
          <dgm:dir/>
          <dgm:animOne val="branch"/>
          <dgm:animLvl val="lvl"/>
          <dgm:resizeHandles/>
        </dgm:presLayoutVars>
      </dgm:prSet>
      <dgm:spPr/>
    </dgm:pt>
    <dgm:pt modelId="{C606E2A7-19A2-AD4D-963C-0689A5C99D8D}" type="pres">
      <dgm:prSet presAssocID="{8F8CF2F0-8BA5-4D3D-AC39-0B44A15F3217}" presName="hierRoot1" presStyleCnt="0"/>
      <dgm:spPr/>
    </dgm:pt>
    <dgm:pt modelId="{C020611C-8716-7F44-ABFE-6C1DC2B67805}" type="pres">
      <dgm:prSet presAssocID="{8F8CF2F0-8BA5-4D3D-AC39-0B44A15F3217}" presName="composite" presStyleCnt="0"/>
      <dgm:spPr/>
    </dgm:pt>
    <dgm:pt modelId="{E6C3B4AA-8CC1-1B46-9EC5-6895D757B89B}" type="pres">
      <dgm:prSet presAssocID="{8F8CF2F0-8BA5-4D3D-AC39-0B44A15F3217}" presName="background" presStyleLbl="node0" presStyleIdx="0" presStyleCnt="3"/>
      <dgm:spPr/>
    </dgm:pt>
    <dgm:pt modelId="{02F0AA4D-B6BE-0748-9899-E2125085F389}" type="pres">
      <dgm:prSet presAssocID="{8F8CF2F0-8BA5-4D3D-AC39-0B44A15F3217}" presName="text" presStyleLbl="fgAcc0" presStyleIdx="0" presStyleCnt="3">
        <dgm:presLayoutVars>
          <dgm:chPref val="3"/>
        </dgm:presLayoutVars>
      </dgm:prSet>
      <dgm:spPr/>
    </dgm:pt>
    <dgm:pt modelId="{C2BCAE64-214C-CA43-AA88-911A9EDD4F95}" type="pres">
      <dgm:prSet presAssocID="{8F8CF2F0-8BA5-4D3D-AC39-0B44A15F3217}" presName="hierChild2" presStyleCnt="0"/>
      <dgm:spPr/>
    </dgm:pt>
    <dgm:pt modelId="{A0F9989D-2115-2041-BF2F-4FD3E3954B2E}" type="pres">
      <dgm:prSet presAssocID="{5466CCF6-5073-45E3-8EA0-AA07E37DD6E5}" presName="hierRoot1" presStyleCnt="0"/>
      <dgm:spPr/>
    </dgm:pt>
    <dgm:pt modelId="{A146A841-40A8-8B42-B140-1B891EBBE7D0}" type="pres">
      <dgm:prSet presAssocID="{5466CCF6-5073-45E3-8EA0-AA07E37DD6E5}" presName="composite" presStyleCnt="0"/>
      <dgm:spPr/>
    </dgm:pt>
    <dgm:pt modelId="{BAD797D1-B846-7F4C-870B-3EE30BDC2E7A}" type="pres">
      <dgm:prSet presAssocID="{5466CCF6-5073-45E3-8EA0-AA07E37DD6E5}" presName="background" presStyleLbl="node0" presStyleIdx="1" presStyleCnt="3"/>
      <dgm:spPr/>
    </dgm:pt>
    <dgm:pt modelId="{5488974C-C9A0-8E4C-8D2F-D4635C760C0B}" type="pres">
      <dgm:prSet presAssocID="{5466CCF6-5073-45E3-8EA0-AA07E37DD6E5}" presName="text" presStyleLbl="fgAcc0" presStyleIdx="1" presStyleCnt="3">
        <dgm:presLayoutVars>
          <dgm:chPref val="3"/>
        </dgm:presLayoutVars>
      </dgm:prSet>
      <dgm:spPr/>
    </dgm:pt>
    <dgm:pt modelId="{2EA3F082-FDF0-B041-8D1B-632FD289CAC2}" type="pres">
      <dgm:prSet presAssocID="{5466CCF6-5073-45E3-8EA0-AA07E37DD6E5}" presName="hierChild2" presStyleCnt="0"/>
      <dgm:spPr/>
    </dgm:pt>
    <dgm:pt modelId="{2DA3EC77-C217-2044-9047-01ECB4275213}" type="pres">
      <dgm:prSet presAssocID="{C00F890E-FFCC-4708-8D8F-B464742E24D4}" presName="hierRoot1" presStyleCnt="0"/>
      <dgm:spPr/>
    </dgm:pt>
    <dgm:pt modelId="{212A3CE4-A1AD-3343-85CD-E995FBC3A713}" type="pres">
      <dgm:prSet presAssocID="{C00F890E-FFCC-4708-8D8F-B464742E24D4}" presName="composite" presStyleCnt="0"/>
      <dgm:spPr/>
    </dgm:pt>
    <dgm:pt modelId="{E7E9107F-7CE2-6F44-AD38-E017B56BD2D4}" type="pres">
      <dgm:prSet presAssocID="{C00F890E-FFCC-4708-8D8F-B464742E24D4}" presName="background" presStyleLbl="node0" presStyleIdx="2" presStyleCnt="3"/>
      <dgm:spPr/>
    </dgm:pt>
    <dgm:pt modelId="{90B1D5D9-77CE-3345-A108-61A7FE36FE52}" type="pres">
      <dgm:prSet presAssocID="{C00F890E-FFCC-4708-8D8F-B464742E24D4}" presName="text" presStyleLbl="fgAcc0" presStyleIdx="2" presStyleCnt="3">
        <dgm:presLayoutVars>
          <dgm:chPref val="3"/>
        </dgm:presLayoutVars>
      </dgm:prSet>
      <dgm:spPr/>
    </dgm:pt>
    <dgm:pt modelId="{60893868-05E5-354D-BF99-1D399DF98FE1}" type="pres">
      <dgm:prSet presAssocID="{C00F890E-FFCC-4708-8D8F-B464742E24D4}" presName="hierChild2" presStyleCnt="0"/>
      <dgm:spPr/>
    </dgm:pt>
  </dgm:ptLst>
  <dgm:cxnLst>
    <dgm:cxn modelId="{1AE4F83F-162F-4252-B7BB-69966C0F0A3A}" srcId="{CF306E03-FD2E-417E-AA72-95D09B304E51}" destId="{5466CCF6-5073-45E3-8EA0-AA07E37DD6E5}" srcOrd="1" destOrd="0" parTransId="{3EBE597A-9BD7-4CC9-871E-5ACC438743DA}" sibTransId="{7E8236F7-A300-4AC1-81A6-16B512A93EFB}"/>
    <dgm:cxn modelId="{BD9FB544-72D9-7446-A330-825F987880B3}" type="presOf" srcId="{CF306E03-FD2E-417E-AA72-95D09B304E51}" destId="{3D79E055-5F35-9247-B4D1-6629E8BF8F59}" srcOrd="0" destOrd="0" presId="urn:microsoft.com/office/officeart/2005/8/layout/hierarchy1"/>
    <dgm:cxn modelId="{B7BA8670-765C-5D4D-BEE3-94AD610ADD34}" type="presOf" srcId="{5466CCF6-5073-45E3-8EA0-AA07E37DD6E5}" destId="{5488974C-C9A0-8E4C-8D2F-D4635C760C0B}" srcOrd="0" destOrd="0" presId="urn:microsoft.com/office/officeart/2005/8/layout/hierarchy1"/>
    <dgm:cxn modelId="{2A6BDC88-62AA-4CB8-B1A5-2A80668ACAA5}" srcId="{CF306E03-FD2E-417E-AA72-95D09B304E51}" destId="{C00F890E-FFCC-4708-8D8F-B464742E24D4}" srcOrd="2" destOrd="0" parTransId="{735E4C5E-E486-4BE7-BB34-7E2F185EC6E6}" sibTransId="{CA6AD47C-CE6F-4B04-9901-2495EC5847CC}"/>
    <dgm:cxn modelId="{8F75FE8F-EE1F-44A8-B41C-7722CA65E6D4}" srcId="{CF306E03-FD2E-417E-AA72-95D09B304E51}" destId="{8F8CF2F0-8BA5-4D3D-AC39-0B44A15F3217}" srcOrd="0" destOrd="0" parTransId="{7CFAE3A6-2041-4190-A6BD-D5A04EB7FB9C}" sibTransId="{B966270D-20DA-4AF2-B7D6-E385166E8915}"/>
    <dgm:cxn modelId="{D4974DFF-0990-EB4F-8386-EBB706E3B2F5}" type="presOf" srcId="{C00F890E-FFCC-4708-8D8F-B464742E24D4}" destId="{90B1D5D9-77CE-3345-A108-61A7FE36FE52}" srcOrd="0" destOrd="0" presId="urn:microsoft.com/office/officeart/2005/8/layout/hierarchy1"/>
    <dgm:cxn modelId="{284C8EFF-94DA-9B41-8FD8-8E4606A15203}" type="presOf" srcId="{8F8CF2F0-8BA5-4D3D-AC39-0B44A15F3217}" destId="{02F0AA4D-B6BE-0748-9899-E2125085F389}" srcOrd="0" destOrd="0" presId="urn:microsoft.com/office/officeart/2005/8/layout/hierarchy1"/>
    <dgm:cxn modelId="{86AC949F-D64B-7D4F-9D4B-A9A9C0EDEC47}" type="presParOf" srcId="{3D79E055-5F35-9247-B4D1-6629E8BF8F59}" destId="{C606E2A7-19A2-AD4D-963C-0689A5C99D8D}" srcOrd="0" destOrd="0" presId="urn:microsoft.com/office/officeart/2005/8/layout/hierarchy1"/>
    <dgm:cxn modelId="{5854394A-73C9-B844-88D0-0CD1BB07C492}" type="presParOf" srcId="{C606E2A7-19A2-AD4D-963C-0689A5C99D8D}" destId="{C020611C-8716-7F44-ABFE-6C1DC2B67805}" srcOrd="0" destOrd="0" presId="urn:microsoft.com/office/officeart/2005/8/layout/hierarchy1"/>
    <dgm:cxn modelId="{3EA7AF3E-A866-364F-A3BB-CF2C6BDF4C53}" type="presParOf" srcId="{C020611C-8716-7F44-ABFE-6C1DC2B67805}" destId="{E6C3B4AA-8CC1-1B46-9EC5-6895D757B89B}" srcOrd="0" destOrd="0" presId="urn:microsoft.com/office/officeart/2005/8/layout/hierarchy1"/>
    <dgm:cxn modelId="{ACFFBB6B-99FE-0744-8951-08977B7E7B9C}" type="presParOf" srcId="{C020611C-8716-7F44-ABFE-6C1DC2B67805}" destId="{02F0AA4D-B6BE-0748-9899-E2125085F389}" srcOrd="1" destOrd="0" presId="urn:microsoft.com/office/officeart/2005/8/layout/hierarchy1"/>
    <dgm:cxn modelId="{D2BD8CB1-94C7-514F-AAC7-C23BE30CE8F6}" type="presParOf" srcId="{C606E2A7-19A2-AD4D-963C-0689A5C99D8D}" destId="{C2BCAE64-214C-CA43-AA88-911A9EDD4F95}" srcOrd="1" destOrd="0" presId="urn:microsoft.com/office/officeart/2005/8/layout/hierarchy1"/>
    <dgm:cxn modelId="{ECC4C861-87A7-494F-8D2C-E8ACA4491B9F}" type="presParOf" srcId="{3D79E055-5F35-9247-B4D1-6629E8BF8F59}" destId="{A0F9989D-2115-2041-BF2F-4FD3E3954B2E}" srcOrd="1" destOrd="0" presId="urn:microsoft.com/office/officeart/2005/8/layout/hierarchy1"/>
    <dgm:cxn modelId="{2014BAC8-9EEE-2847-92AF-BD45A90E347A}" type="presParOf" srcId="{A0F9989D-2115-2041-BF2F-4FD3E3954B2E}" destId="{A146A841-40A8-8B42-B140-1B891EBBE7D0}" srcOrd="0" destOrd="0" presId="urn:microsoft.com/office/officeart/2005/8/layout/hierarchy1"/>
    <dgm:cxn modelId="{C2EFADF0-D4A4-DA45-95B6-8F646E96DB72}" type="presParOf" srcId="{A146A841-40A8-8B42-B140-1B891EBBE7D0}" destId="{BAD797D1-B846-7F4C-870B-3EE30BDC2E7A}" srcOrd="0" destOrd="0" presId="urn:microsoft.com/office/officeart/2005/8/layout/hierarchy1"/>
    <dgm:cxn modelId="{2D8C8E98-EFC9-D743-A492-341545F6032B}" type="presParOf" srcId="{A146A841-40A8-8B42-B140-1B891EBBE7D0}" destId="{5488974C-C9A0-8E4C-8D2F-D4635C760C0B}" srcOrd="1" destOrd="0" presId="urn:microsoft.com/office/officeart/2005/8/layout/hierarchy1"/>
    <dgm:cxn modelId="{51DD08CB-A7F4-804A-BEF1-E75218852408}" type="presParOf" srcId="{A0F9989D-2115-2041-BF2F-4FD3E3954B2E}" destId="{2EA3F082-FDF0-B041-8D1B-632FD289CAC2}" srcOrd="1" destOrd="0" presId="urn:microsoft.com/office/officeart/2005/8/layout/hierarchy1"/>
    <dgm:cxn modelId="{D21123A6-8709-B248-B23B-258596E1F683}" type="presParOf" srcId="{3D79E055-5F35-9247-B4D1-6629E8BF8F59}" destId="{2DA3EC77-C217-2044-9047-01ECB4275213}" srcOrd="2" destOrd="0" presId="urn:microsoft.com/office/officeart/2005/8/layout/hierarchy1"/>
    <dgm:cxn modelId="{A65DF9F1-A7E0-3C4A-B566-4EFD7FFA3098}" type="presParOf" srcId="{2DA3EC77-C217-2044-9047-01ECB4275213}" destId="{212A3CE4-A1AD-3343-85CD-E995FBC3A713}" srcOrd="0" destOrd="0" presId="urn:microsoft.com/office/officeart/2005/8/layout/hierarchy1"/>
    <dgm:cxn modelId="{36978210-C3B0-6748-99A2-640F76245B0A}" type="presParOf" srcId="{212A3CE4-A1AD-3343-85CD-E995FBC3A713}" destId="{E7E9107F-7CE2-6F44-AD38-E017B56BD2D4}" srcOrd="0" destOrd="0" presId="urn:microsoft.com/office/officeart/2005/8/layout/hierarchy1"/>
    <dgm:cxn modelId="{65868E74-5B7E-CF46-992B-92A49B1A523C}" type="presParOf" srcId="{212A3CE4-A1AD-3343-85CD-E995FBC3A713}" destId="{90B1D5D9-77CE-3345-A108-61A7FE36FE52}" srcOrd="1" destOrd="0" presId="urn:microsoft.com/office/officeart/2005/8/layout/hierarchy1"/>
    <dgm:cxn modelId="{B1D69D9F-EB64-904F-BC71-CFDDE01DC3CA}" type="presParOf" srcId="{2DA3EC77-C217-2044-9047-01ECB4275213}" destId="{60893868-05E5-354D-BF99-1D399DF98FE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5212FFA-1F96-4734-9D69-20F89671CEF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0818CFD-26B0-4C8A-A062-3B10F0E9511C}">
      <dgm:prSet/>
      <dgm:spPr/>
      <dgm:t>
        <a:bodyPr/>
        <a:lstStyle/>
        <a:p>
          <a:r>
            <a:rPr lang="en-US"/>
            <a:t>The system could take into consideration multiple speakers from different geographic locations speaking with different accents </a:t>
          </a:r>
        </a:p>
      </dgm:t>
    </dgm:pt>
    <dgm:pt modelId="{116E36FF-E4AC-4401-B1A6-B860251F05B4}" type="parTrans" cxnId="{D2B9B84B-13F9-4EAA-8885-0AF5A39D546A}">
      <dgm:prSet/>
      <dgm:spPr/>
      <dgm:t>
        <a:bodyPr/>
        <a:lstStyle/>
        <a:p>
          <a:endParaRPr lang="en-US"/>
        </a:p>
      </dgm:t>
    </dgm:pt>
    <dgm:pt modelId="{374D5C09-FE04-4A24-8141-A7B22C7AAA0C}" type="sibTrans" cxnId="{D2B9B84B-13F9-4EAA-8885-0AF5A39D546A}">
      <dgm:prSet/>
      <dgm:spPr/>
      <dgm:t>
        <a:bodyPr/>
        <a:lstStyle/>
        <a:p>
          <a:endParaRPr lang="en-US"/>
        </a:p>
      </dgm:t>
    </dgm:pt>
    <dgm:pt modelId="{2D7FF5C5-F02D-4668-9C09-0FC9CA2A0BCD}">
      <dgm:prSet/>
      <dgm:spPr/>
      <dgm:t>
        <a:bodyPr/>
        <a:lstStyle/>
        <a:p>
          <a:r>
            <a:rPr lang="en-US"/>
            <a:t>Study shows people suffering from autism have difficulty expressing their emotions explicitly. Image based speech processing in real time can prove to be a great assistance.</a:t>
          </a:r>
        </a:p>
      </dgm:t>
    </dgm:pt>
    <dgm:pt modelId="{2B74DE5D-B3E1-43B0-9A25-482C62D836AF}" type="parTrans" cxnId="{C30C2F0A-CE0F-42FF-A1FE-2E71B129C30D}">
      <dgm:prSet/>
      <dgm:spPr/>
      <dgm:t>
        <a:bodyPr/>
        <a:lstStyle/>
        <a:p>
          <a:endParaRPr lang="en-US"/>
        </a:p>
      </dgm:t>
    </dgm:pt>
    <dgm:pt modelId="{ADD12112-A424-42DA-8336-5448BD58B00A}" type="sibTrans" cxnId="{C30C2F0A-CE0F-42FF-A1FE-2E71B129C30D}">
      <dgm:prSet/>
      <dgm:spPr/>
      <dgm:t>
        <a:bodyPr/>
        <a:lstStyle/>
        <a:p>
          <a:endParaRPr lang="en-US"/>
        </a:p>
      </dgm:t>
    </dgm:pt>
    <dgm:pt modelId="{378DB6A6-742A-46B0-AE1E-71F17501972F}">
      <dgm:prSet/>
      <dgm:spPr/>
      <dgm:t>
        <a:bodyPr/>
        <a:lstStyle/>
        <a:p>
          <a:r>
            <a:rPr lang="en-US"/>
            <a:t>Though standard feed forward MLP is powerful tool for classification problems, we can use CNN, RNN models with larger dataset and high computation power machine and compare between them.</a:t>
          </a:r>
        </a:p>
      </dgm:t>
    </dgm:pt>
    <dgm:pt modelId="{F627D7B0-1E85-461C-94B7-B1C889D7DC69}" type="parTrans" cxnId="{F2988726-C8BC-4C9A-BE3F-881A68E696F4}">
      <dgm:prSet/>
      <dgm:spPr/>
      <dgm:t>
        <a:bodyPr/>
        <a:lstStyle/>
        <a:p>
          <a:endParaRPr lang="en-US"/>
        </a:p>
      </dgm:t>
    </dgm:pt>
    <dgm:pt modelId="{BB59F484-C59F-4D69-BBB0-08E6D6C57637}" type="sibTrans" cxnId="{F2988726-C8BC-4C9A-BE3F-881A68E696F4}">
      <dgm:prSet/>
      <dgm:spPr/>
      <dgm:t>
        <a:bodyPr/>
        <a:lstStyle/>
        <a:p>
          <a:endParaRPr lang="en-US"/>
        </a:p>
      </dgm:t>
    </dgm:pt>
    <dgm:pt modelId="{3273B1AF-D0CA-6147-B72A-C40A0A7C20EA}" type="pres">
      <dgm:prSet presAssocID="{F5212FFA-1F96-4734-9D69-20F89671CEFF}" presName="linear" presStyleCnt="0">
        <dgm:presLayoutVars>
          <dgm:animLvl val="lvl"/>
          <dgm:resizeHandles val="exact"/>
        </dgm:presLayoutVars>
      </dgm:prSet>
      <dgm:spPr/>
    </dgm:pt>
    <dgm:pt modelId="{694DA781-A195-C745-98B7-2DA71A1525F4}" type="pres">
      <dgm:prSet presAssocID="{A0818CFD-26B0-4C8A-A062-3B10F0E9511C}" presName="parentText" presStyleLbl="node1" presStyleIdx="0" presStyleCnt="3">
        <dgm:presLayoutVars>
          <dgm:chMax val="0"/>
          <dgm:bulletEnabled val="1"/>
        </dgm:presLayoutVars>
      </dgm:prSet>
      <dgm:spPr/>
    </dgm:pt>
    <dgm:pt modelId="{8E710B43-CCD2-9E4E-9C10-B443440E921D}" type="pres">
      <dgm:prSet presAssocID="{374D5C09-FE04-4A24-8141-A7B22C7AAA0C}" presName="spacer" presStyleCnt="0"/>
      <dgm:spPr/>
    </dgm:pt>
    <dgm:pt modelId="{569EF90A-A051-F54D-9E63-90E5D300EF46}" type="pres">
      <dgm:prSet presAssocID="{2D7FF5C5-F02D-4668-9C09-0FC9CA2A0BCD}" presName="parentText" presStyleLbl="node1" presStyleIdx="1" presStyleCnt="3">
        <dgm:presLayoutVars>
          <dgm:chMax val="0"/>
          <dgm:bulletEnabled val="1"/>
        </dgm:presLayoutVars>
      </dgm:prSet>
      <dgm:spPr/>
    </dgm:pt>
    <dgm:pt modelId="{0DB4C728-9D45-0544-B5E2-3368BC9F9076}" type="pres">
      <dgm:prSet presAssocID="{ADD12112-A424-42DA-8336-5448BD58B00A}" presName="spacer" presStyleCnt="0"/>
      <dgm:spPr/>
    </dgm:pt>
    <dgm:pt modelId="{62CEBBF9-C9EE-8A45-A09C-27F91DE23A9D}" type="pres">
      <dgm:prSet presAssocID="{378DB6A6-742A-46B0-AE1E-71F17501972F}" presName="parentText" presStyleLbl="node1" presStyleIdx="2" presStyleCnt="3">
        <dgm:presLayoutVars>
          <dgm:chMax val="0"/>
          <dgm:bulletEnabled val="1"/>
        </dgm:presLayoutVars>
      </dgm:prSet>
      <dgm:spPr/>
    </dgm:pt>
  </dgm:ptLst>
  <dgm:cxnLst>
    <dgm:cxn modelId="{C30C2F0A-CE0F-42FF-A1FE-2E71B129C30D}" srcId="{F5212FFA-1F96-4734-9D69-20F89671CEFF}" destId="{2D7FF5C5-F02D-4668-9C09-0FC9CA2A0BCD}" srcOrd="1" destOrd="0" parTransId="{2B74DE5D-B3E1-43B0-9A25-482C62D836AF}" sibTransId="{ADD12112-A424-42DA-8336-5448BD58B00A}"/>
    <dgm:cxn modelId="{F2988726-C8BC-4C9A-BE3F-881A68E696F4}" srcId="{F5212FFA-1F96-4734-9D69-20F89671CEFF}" destId="{378DB6A6-742A-46B0-AE1E-71F17501972F}" srcOrd="2" destOrd="0" parTransId="{F627D7B0-1E85-461C-94B7-B1C889D7DC69}" sibTransId="{BB59F484-C59F-4D69-BBB0-08E6D6C57637}"/>
    <dgm:cxn modelId="{DB3AB23D-CBD1-3D4C-A40F-9F8956686941}" type="presOf" srcId="{2D7FF5C5-F02D-4668-9C09-0FC9CA2A0BCD}" destId="{569EF90A-A051-F54D-9E63-90E5D300EF46}" srcOrd="0" destOrd="0" presId="urn:microsoft.com/office/officeart/2005/8/layout/vList2"/>
    <dgm:cxn modelId="{D2B9B84B-13F9-4EAA-8885-0AF5A39D546A}" srcId="{F5212FFA-1F96-4734-9D69-20F89671CEFF}" destId="{A0818CFD-26B0-4C8A-A062-3B10F0E9511C}" srcOrd="0" destOrd="0" parTransId="{116E36FF-E4AC-4401-B1A6-B860251F05B4}" sibTransId="{374D5C09-FE04-4A24-8141-A7B22C7AAA0C}"/>
    <dgm:cxn modelId="{80C58883-DBBE-7443-B077-7DBE382224AA}" type="presOf" srcId="{378DB6A6-742A-46B0-AE1E-71F17501972F}" destId="{62CEBBF9-C9EE-8A45-A09C-27F91DE23A9D}" srcOrd="0" destOrd="0" presId="urn:microsoft.com/office/officeart/2005/8/layout/vList2"/>
    <dgm:cxn modelId="{D7627FED-F163-E946-9B3A-6204167C8E3C}" type="presOf" srcId="{F5212FFA-1F96-4734-9D69-20F89671CEFF}" destId="{3273B1AF-D0CA-6147-B72A-C40A0A7C20EA}" srcOrd="0" destOrd="0" presId="urn:microsoft.com/office/officeart/2005/8/layout/vList2"/>
    <dgm:cxn modelId="{B9FCB3FE-52DB-CA4C-B53E-44B9998F551D}" type="presOf" srcId="{A0818CFD-26B0-4C8A-A062-3B10F0E9511C}" destId="{694DA781-A195-C745-98B7-2DA71A1525F4}" srcOrd="0" destOrd="0" presId="urn:microsoft.com/office/officeart/2005/8/layout/vList2"/>
    <dgm:cxn modelId="{E328B07A-D33D-F547-AAE8-D5BB0211695A}" type="presParOf" srcId="{3273B1AF-D0CA-6147-B72A-C40A0A7C20EA}" destId="{694DA781-A195-C745-98B7-2DA71A1525F4}" srcOrd="0" destOrd="0" presId="urn:microsoft.com/office/officeart/2005/8/layout/vList2"/>
    <dgm:cxn modelId="{57B2DEAF-6FD2-4B41-B1DD-97E6DA620C12}" type="presParOf" srcId="{3273B1AF-D0CA-6147-B72A-C40A0A7C20EA}" destId="{8E710B43-CCD2-9E4E-9C10-B443440E921D}" srcOrd="1" destOrd="0" presId="urn:microsoft.com/office/officeart/2005/8/layout/vList2"/>
    <dgm:cxn modelId="{3627F8D6-612E-8E43-8925-D4F8EB600009}" type="presParOf" srcId="{3273B1AF-D0CA-6147-B72A-C40A0A7C20EA}" destId="{569EF90A-A051-F54D-9E63-90E5D300EF46}" srcOrd="2" destOrd="0" presId="urn:microsoft.com/office/officeart/2005/8/layout/vList2"/>
    <dgm:cxn modelId="{97375EE2-F220-FB4D-90F4-A9D863BC6E1F}" type="presParOf" srcId="{3273B1AF-D0CA-6147-B72A-C40A0A7C20EA}" destId="{0DB4C728-9D45-0544-B5E2-3368BC9F9076}" srcOrd="3" destOrd="0" presId="urn:microsoft.com/office/officeart/2005/8/layout/vList2"/>
    <dgm:cxn modelId="{C9E69428-A7D8-0541-983A-D5DC00579D6E}" type="presParOf" srcId="{3273B1AF-D0CA-6147-B72A-C40A0A7C20EA}" destId="{62CEBBF9-C9EE-8A45-A09C-27F91DE23A9D}"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23CFD7-BE8F-5547-94AE-6B90F13E6DBA}">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9A76B3-2BB4-3549-B51E-70E5704EAE3A}">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dirty="0"/>
            <a:t>Scientists apply various audio processing techniques to capture this hidden layer of information that can amplify and extract tonal and acoustic features from speech.</a:t>
          </a:r>
          <a:endParaRPr lang="en-US" sz="2500" kern="1200" dirty="0"/>
        </a:p>
      </dsp:txBody>
      <dsp:txXfrm>
        <a:off x="608661" y="692298"/>
        <a:ext cx="4508047" cy="2799040"/>
      </dsp:txXfrm>
    </dsp:sp>
    <dsp:sp modelId="{ED4E7A55-E21A-F440-A29F-901F627B0773}">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73532B-6535-4D4C-BB25-D9C1716EAD28}">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dirty="0"/>
            <a:t>Converting audio signals into numeric or vector format is not as straightforward as images. The transformation method will determine how much pivotal information is retained when we abandon the “audio” format. </a:t>
          </a:r>
          <a:endParaRPr lang="en-US" sz="2500" kern="1200" dirty="0"/>
        </a:p>
      </dsp:txBody>
      <dsp:txXfrm>
        <a:off x="6331365" y="692298"/>
        <a:ext cx="4508047" cy="2799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04BDF3-3DFE-FF4E-8C2C-A13067C93019}">
      <dsp:nvSpPr>
        <dsp:cNvPr id="0" name=""/>
        <dsp:cNvSpPr/>
      </dsp:nvSpPr>
      <dsp:spPr>
        <a:xfrm>
          <a:off x="0" y="0"/>
          <a:ext cx="3286125" cy="4351338"/>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56199" tIns="330200" rIns="256199" bIns="330200" numCol="1" spcCol="1270" anchor="t" anchorCtr="0">
          <a:noAutofit/>
        </a:bodyPr>
        <a:lstStyle/>
        <a:p>
          <a:pPr marL="0" lvl="0" indent="0" algn="l" defTabSz="1066800">
            <a:lnSpc>
              <a:spcPct val="90000"/>
            </a:lnSpc>
            <a:spcBef>
              <a:spcPct val="0"/>
            </a:spcBef>
            <a:spcAft>
              <a:spcPct val="35000"/>
            </a:spcAft>
            <a:buNone/>
          </a:pPr>
          <a:r>
            <a:rPr lang="en-US" sz="2400" b="1" kern="1200" dirty="0"/>
            <a:t>Processing: </a:t>
          </a:r>
          <a:r>
            <a:rPr lang="en-US" sz="2400" kern="1200" dirty="0"/>
            <a:t>The removal of unwanted noise signal from speech</a:t>
          </a:r>
        </a:p>
      </dsp:txBody>
      <dsp:txXfrm>
        <a:off x="0" y="1653508"/>
        <a:ext cx="3286125" cy="2610802"/>
      </dsp:txXfrm>
    </dsp:sp>
    <dsp:sp modelId="{701E82A0-874C-984D-84C8-48DED3A894A1}">
      <dsp:nvSpPr>
        <dsp:cNvPr id="0" name=""/>
        <dsp:cNvSpPr/>
      </dsp:nvSpPr>
      <dsp:spPr>
        <a:xfrm>
          <a:off x="990361" y="435133"/>
          <a:ext cx="1305401" cy="1305401"/>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81533" y="626305"/>
        <a:ext cx="923057" cy="923057"/>
      </dsp:txXfrm>
    </dsp:sp>
    <dsp:sp modelId="{E6E463B7-6E4F-1A49-938F-48FEA5E8F135}">
      <dsp:nvSpPr>
        <dsp:cNvPr id="0" name=""/>
        <dsp:cNvSpPr/>
      </dsp:nvSpPr>
      <dsp:spPr>
        <a:xfrm>
          <a:off x="0" y="4351266"/>
          <a:ext cx="3286125" cy="72"/>
        </a:xfrm>
        <a:prstGeom prst="rect">
          <a:avLst/>
        </a:prstGeom>
        <a:gradFill rotWithShape="0">
          <a:gsLst>
            <a:gs pos="0">
              <a:schemeClr val="accent5">
                <a:hueOff val="-1351709"/>
                <a:satOff val="-3484"/>
                <a:lumOff val="-2353"/>
                <a:alphaOff val="0"/>
                <a:satMod val="103000"/>
                <a:lumMod val="102000"/>
                <a:tint val="94000"/>
              </a:schemeClr>
            </a:gs>
            <a:gs pos="50000">
              <a:schemeClr val="accent5">
                <a:hueOff val="-1351709"/>
                <a:satOff val="-3484"/>
                <a:lumOff val="-2353"/>
                <a:alphaOff val="0"/>
                <a:satMod val="110000"/>
                <a:lumMod val="100000"/>
                <a:shade val="100000"/>
              </a:schemeClr>
            </a:gs>
            <a:gs pos="100000">
              <a:schemeClr val="accent5">
                <a:hueOff val="-1351709"/>
                <a:satOff val="-3484"/>
                <a:lumOff val="-2353"/>
                <a:alphaOff val="0"/>
                <a:lumMod val="99000"/>
                <a:satMod val="120000"/>
                <a:shade val="78000"/>
              </a:schemeClr>
            </a:gs>
          </a:gsLst>
          <a:lin ang="5400000" scaled="0"/>
        </a:gradFill>
        <a:ln w="6350" cap="flat" cmpd="sng" algn="ctr">
          <a:solidFill>
            <a:schemeClr val="accent5">
              <a:hueOff val="-1351709"/>
              <a:satOff val="-3484"/>
              <a:lumOff val="-2353"/>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AE76FD8-0A97-174D-AB12-3A0676BCD952}">
      <dsp:nvSpPr>
        <dsp:cNvPr id="0" name=""/>
        <dsp:cNvSpPr/>
      </dsp:nvSpPr>
      <dsp:spPr>
        <a:xfrm>
          <a:off x="3614737" y="0"/>
          <a:ext cx="3286125" cy="4351338"/>
        </a:xfrm>
        <a:prstGeom prst="rect">
          <a:avLst/>
        </a:prstGeom>
        <a:solidFill>
          <a:schemeClr val="accent5">
            <a:tint val="40000"/>
            <a:alpha val="90000"/>
            <a:hueOff val="-3369881"/>
            <a:satOff val="-11416"/>
            <a:lumOff val="-1464"/>
            <a:alphaOff val="0"/>
          </a:schemeClr>
        </a:solidFill>
        <a:ln w="6350" cap="flat" cmpd="sng" algn="ctr">
          <a:solidFill>
            <a:schemeClr val="accent5">
              <a:tint val="40000"/>
              <a:alpha val="90000"/>
              <a:hueOff val="-3369881"/>
              <a:satOff val="-11416"/>
              <a:lumOff val="-1464"/>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56199" tIns="330200" rIns="256199" bIns="330200" numCol="1" spcCol="1270" anchor="t" anchorCtr="0">
          <a:noAutofit/>
        </a:bodyPr>
        <a:lstStyle/>
        <a:p>
          <a:pPr marL="0" lvl="0" indent="0" algn="l" defTabSz="1066800">
            <a:lnSpc>
              <a:spcPct val="90000"/>
            </a:lnSpc>
            <a:spcBef>
              <a:spcPct val="0"/>
            </a:spcBef>
            <a:spcAft>
              <a:spcPct val="35000"/>
            </a:spcAft>
            <a:buNone/>
          </a:pPr>
          <a:r>
            <a:rPr lang="en-US" sz="2400" b="1" kern="1200" dirty="0"/>
            <a:t>Feature extraction: </a:t>
          </a:r>
          <a:r>
            <a:rPr lang="en-US" sz="2400" kern="1200" dirty="0"/>
            <a:t>Extract the feature from the audio files which then used to identify how we speak</a:t>
          </a:r>
        </a:p>
      </dsp:txBody>
      <dsp:txXfrm>
        <a:off x="3614737" y="1653508"/>
        <a:ext cx="3286125" cy="2610802"/>
      </dsp:txXfrm>
    </dsp:sp>
    <dsp:sp modelId="{52DAD531-0EA1-9347-96E4-E6E557DA7320}">
      <dsp:nvSpPr>
        <dsp:cNvPr id="0" name=""/>
        <dsp:cNvSpPr/>
      </dsp:nvSpPr>
      <dsp:spPr>
        <a:xfrm>
          <a:off x="4605099" y="435133"/>
          <a:ext cx="1305401" cy="1305401"/>
        </a:xfrm>
        <a:prstGeom prst="ellipse">
          <a:avLst/>
        </a:prstGeom>
        <a:gradFill rotWithShape="0">
          <a:gsLst>
            <a:gs pos="0">
              <a:schemeClr val="accent5">
                <a:hueOff val="-2703417"/>
                <a:satOff val="-6968"/>
                <a:lumOff val="-4706"/>
                <a:alphaOff val="0"/>
                <a:satMod val="103000"/>
                <a:lumMod val="102000"/>
                <a:tint val="94000"/>
              </a:schemeClr>
            </a:gs>
            <a:gs pos="50000">
              <a:schemeClr val="accent5">
                <a:hueOff val="-2703417"/>
                <a:satOff val="-6968"/>
                <a:lumOff val="-4706"/>
                <a:alphaOff val="0"/>
                <a:satMod val="110000"/>
                <a:lumMod val="100000"/>
                <a:shade val="100000"/>
              </a:schemeClr>
            </a:gs>
            <a:gs pos="100000">
              <a:schemeClr val="accent5">
                <a:hueOff val="-2703417"/>
                <a:satOff val="-6968"/>
                <a:lumOff val="-4706"/>
                <a:alphaOff val="0"/>
                <a:lumMod val="99000"/>
                <a:satMod val="120000"/>
                <a:shade val="78000"/>
              </a:schemeClr>
            </a:gs>
          </a:gsLst>
          <a:lin ang="5400000" scaled="0"/>
        </a:gradFill>
        <a:ln w="6350" cap="flat" cmpd="sng" algn="ctr">
          <a:solidFill>
            <a:schemeClr val="accent5">
              <a:hueOff val="-2703417"/>
              <a:satOff val="-6968"/>
              <a:lumOff val="-4706"/>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796271" y="626305"/>
        <a:ext cx="923057" cy="923057"/>
      </dsp:txXfrm>
    </dsp:sp>
    <dsp:sp modelId="{8CA84A8D-C76B-004B-BCEC-3097364B5D36}">
      <dsp:nvSpPr>
        <dsp:cNvPr id="0" name=""/>
        <dsp:cNvSpPr/>
      </dsp:nvSpPr>
      <dsp:spPr>
        <a:xfrm>
          <a:off x="3614737" y="4351266"/>
          <a:ext cx="3286125" cy="72"/>
        </a:xfrm>
        <a:prstGeom prst="rect">
          <a:avLst/>
        </a:prstGeom>
        <a:gradFill rotWithShape="0">
          <a:gsLst>
            <a:gs pos="0">
              <a:schemeClr val="accent5">
                <a:hueOff val="-4055126"/>
                <a:satOff val="-10451"/>
                <a:lumOff val="-7059"/>
                <a:alphaOff val="0"/>
                <a:satMod val="103000"/>
                <a:lumMod val="102000"/>
                <a:tint val="94000"/>
              </a:schemeClr>
            </a:gs>
            <a:gs pos="50000">
              <a:schemeClr val="accent5">
                <a:hueOff val="-4055126"/>
                <a:satOff val="-10451"/>
                <a:lumOff val="-7059"/>
                <a:alphaOff val="0"/>
                <a:satMod val="110000"/>
                <a:lumMod val="100000"/>
                <a:shade val="100000"/>
              </a:schemeClr>
            </a:gs>
            <a:gs pos="100000">
              <a:schemeClr val="accent5">
                <a:hueOff val="-4055126"/>
                <a:satOff val="-10451"/>
                <a:lumOff val="-7059"/>
                <a:alphaOff val="0"/>
                <a:lumMod val="99000"/>
                <a:satMod val="120000"/>
                <a:shade val="78000"/>
              </a:schemeClr>
            </a:gs>
          </a:gsLst>
          <a:lin ang="5400000" scaled="0"/>
        </a:gradFill>
        <a:ln w="6350" cap="flat" cmpd="sng" algn="ctr">
          <a:solidFill>
            <a:schemeClr val="accent5">
              <a:hueOff val="-4055126"/>
              <a:satOff val="-10451"/>
              <a:lumOff val="-7059"/>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8A1FB0B6-CE63-5E48-B315-62F2055E3A52}">
      <dsp:nvSpPr>
        <dsp:cNvPr id="0" name=""/>
        <dsp:cNvSpPr/>
      </dsp:nvSpPr>
      <dsp:spPr>
        <a:xfrm>
          <a:off x="7229475" y="0"/>
          <a:ext cx="3286125" cy="4351338"/>
        </a:xfrm>
        <a:prstGeom prst="rect">
          <a:avLst/>
        </a:prstGeom>
        <a:solidFill>
          <a:schemeClr val="accent5">
            <a:tint val="40000"/>
            <a:alpha val="90000"/>
            <a:hueOff val="-6739762"/>
            <a:satOff val="-22832"/>
            <a:lumOff val="-2928"/>
            <a:alphaOff val="0"/>
          </a:schemeClr>
        </a:solidFill>
        <a:ln w="6350" cap="flat" cmpd="sng" algn="ctr">
          <a:solidFill>
            <a:schemeClr val="accent5">
              <a:tint val="40000"/>
              <a:alpha val="90000"/>
              <a:hueOff val="-6739762"/>
              <a:satOff val="-22832"/>
              <a:lumOff val="-2928"/>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56199" tIns="330200" rIns="256199" bIns="330200" numCol="1" spcCol="1270" anchor="t" anchorCtr="0">
          <a:noAutofit/>
        </a:bodyPr>
        <a:lstStyle/>
        <a:p>
          <a:pPr marL="0" lvl="0" indent="0" algn="l" defTabSz="1066800">
            <a:lnSpc>
              <a:spcPct val="90000"/>
            </a:lnSpc>
            <a:spcBef>
              <a:spcPct val="0"/>
            </a:spcBef>
            <a:spcAft>
              <a:spcPct val="35000"/>
            </a:spcAft>
            <a:buNone/>
          </a:pPr>
          <a:r>
            <a:rPr lang="en-US" sz="2400" b="1" kern="1200" dirty="0"/>
            <a:t>Classification: </a:t>
          </a:r>
          <a:r>
            <a:rPr lang="en-US" sz="2400" kern="1200" dirty="0"/>
            <a:t>Match the feature with corresponding emotions</a:t>
          </a:r>
        </a:p>
      </dsp:txBody>
      <dsp:txXfrm>
        <a:off x="7229475" y="1653508"/>
        <a:ext cx="3286125" cy="2610802"/>
      </dsp:txXfrm>
    </dsp:sp>
    <dsp:sp modelId="{2882EE00-7B5D-6044-BBFF-164847A19D60}">
      <dsp:nvSpPr>
        <dsp:cNvPr id="0" name=""/>
        <dsp:cNvSpPr/>
      </dsp:nvSpPr>
      <dsp:spPr>
        <a:xfrm>
          <a:off x="8219836" y="435133"/>
          <a:ext cx="1305401" cy="1305401"/>
        </a:xfrm>
        <a:prstGeom prst="ellipse">
          <a:avLst/>
        </a:prstGeom>
        <a:gradFill rotWithShape="0">
          <a:gsLst>
            <a:gs pos="0">
              <a:schemeClr val="accent5">
                <a:hueOff val="-5406834"/>
                <a:satOff val="-13935"/>
                <a:lumOff val="-9412"/>
                <a:alphaOff val="0"/>
                <a:satMod val="103000"/>
                <a:lumMod val="102000"/>
                <a:tint val="94000"/>
              </a:schemeClr>
            </a:gs>
            <a:gs pos="50000">
              <a:schemeClr val="accent5">
                <a:hueOff val="-5406834"/>
                <a:satOff val="-13935"/>
                <a:lumOff val="-9412"/>
                <a:alphaOff val="0"/>
                <a:satMod val="110000"/>
                <a:lumMod val="100000"/>
                <a:shade val="100000"/>
              </a:schemeClr>
            </a:gs>
            <a:gs pos="100000">
              <a:schemeClr val="accent5">
                <a:hueOff val="-5406834"/>
                <a:satOff val="-13935"/>
                <a:lumOff val="-9412"/>
                <a:alphaOff val="0"/>
                <a:lumMod val="99000"/>
                <a:satMod val="120000"/>
                <a:shade val="78000"/>
              </a:schemeClr>
            </a:gs>
          </a:gsLst>
          <a:lin ang="5400000" scaled="0"/>
        </a:gradFill>
        <a:ln w="6350" cap="flat" cmpd="sng" algn="ctr">
          <a:solidFill>
            <a:schemeClr val="accent5">
              <a:hueOff val="-5406834"/>
              <a:satOff val="-13935"/>
              <a:lumOff val="-9412"/>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411008" y="626305"/>
        <a:ext cx="923057" cy="923057"/>
      </dsp:txXfrm>
    </dsp:sp>
    <dsp:sp modelId="{A75A4A44-267C-7243-A93F-EF27782754AB}">
      <dsp:nvSpPr>
        <dsp:cNvPr id="0" name=""/>
        <dsp:cNvSpPr/>
      </dsp:nvSpPr>
      <dsp:spPr>
        <a:xfrm>
          <a:off x="7229475" y="4351266"/>
          <a:ext cx="3286125" cy="72"/>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C3B4AA-8CC1-1B46-9EC5-6895D757B89B}">
      <dsp:nvSpPr>
        <dsp:cNvPr id="0" name=""/>
        <dsp:cNvSpPr/>
      </dsp:nvSpPr>
      <dsp:spPr>
        <a:xfrm>
          <a:off x="0"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F0AA4D-B6BE-0748-9899-E2125085F389}">
      <dsp:nvSpPr>
        <dsp:cNvPr id="0" name=""/>
        <dsp:cNvSpPr/>
      </dsp:nvSpPr>
      <dsp:spPr>
        <a:xfrm>
          <a:off x="341494"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a:t>Business Marketing </a:t>
          </a:r>
        </a:p>
      </dsp:txBody>
      <dsp:txXfrm>
        <a:off x="398656" y="1088253"/>
        <a:ext cx="2959127" cy="1837317"/>
      </dsp:txXfrm>
    </dsp:sp>
    <dsp:sp modelId="{BAD797D1-B846-7F4C-870B-3EE30BDC2E7A}">
      <dsp:nvSpPr>
        <dsp:cNvPr id="0" name=""/>
        <dsp:cNvSpPr/>
      </dsp:nvSpPr>
      <dsp:spPr>
        <a:xfrm>
          <a:off x="3756441"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88974C-C9A0-8E4C-8D2F-D4635C760C0B}">
      <dsp:nvSpPr>
        <dsp:cNvPr id="0" name=""/>
        <dsp:cNvSpPr/>
      </dsp:nvSpPr>
      <dsp:spPr>
        <a:xfrm>
          <a:off x="4097935"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a:t>Voice Assistance</a:t>
          </a:r>
        </a:p>
      </dsp:txBody>
      <dsp:txXfrm>
        <a:off x="4155097" y="1088253"/>
        <a:ext cx="2959127" cy="1837317"/>
      </dsp:txXfrm>
    </dsp:sp>
    <dsp:sp modelId="{E7E9107F-7CE2-6F44-AD38-E017B56BD2D4}">
      <dsp:nvSpPr>
        <dsp:cNvPr id="0" name=""/>
        <dsp:cNvSpPr/>
      </dsp:nvSpPr>
      <dsp:spPr>
        <a:xfrm>
          <a:off x="7512882"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B1D5D9-77CE-3345-A108-61A7FE36FE52}">
      <dsp:nvSpPr>
        <dsp:cNvPr id="0" name=""/>
        <dsp:cNvSpPr/>
      </dsp:nvSpPr>
      <dsp:spPr>
        <a:xfrm>
          <a:off x="7854377"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dirty="0"/>
            <a:t>Suicide Prevention</a:t>
          </a:r>
        </a:p>
      </dsp:txBody>
      <dsp:txXfrm>
        <a:off x="7911539" y="1088253"/>
        <a:ext cx="2959127" cy="18373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4DA781-A195-C745-98B7-2DA71A1525F4}">
      <dsp:nvSpPr>
        <dsp:cNvPr id="0" name=""/>
        <dsp:cNvSpPr/>
      </dsp:nvSpPr>
      <dsp:spPr>
        <a:xfrm>
          <a:off x="0" y="122652"/>
          <a:ext cx="5444382" cy="13386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The system could take into consideration multiple speakers from different geographic locations speaking with different accents </a:t>
          </a:r>
        </a:p>
      </dsp:txBody>
      <dsp:txXfrm>
        <a:off x="65348" y="188000"/>
        <a:ext cx="5313686" cy="1207966"/>
      </dsp:txXfrm>
    </dsp:sp>
    <dsp:sp modelId="{569EF90A-A051-F54D-9E63-90E5D300EF46}">
      <dsp:nvSpPr>
        <dsp:cNvPr id="0" name=""/>
        <dsp:cNvSpPr/>
      </dsp:nvSpPr>
      <dsp:spPr>
        <a:xfrm>
          <a:off x="0" y="1516035"/>
          <a:ext cx="5444382" cy="13386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Study shows people suffering from autism have difficulty expressing their emotions explicitly. Image based speech processing in real time can prove to be a great assistance.</a:t>
          </a:r>
        </a:p>
      </dsp:txBody>
      <dsp:txXfrm>
        <a:off x="65348" y="1581383"/>
        <a:ext cx="5313686" cy="1207966"/>
      </dsp:txXfrm>
    </dsp:sp>
    <dsp:sp modelId="{62CEBBF9-C9EE-8A45-A09C-27F91DE23A9D}">
      <dsp:nvSpPr>
        <dsp:cNvPr id="0" name=""/>
        <dsp:cNvSpPr/>
      </dsp:nvSpPr>
      <dsp:spPr>
        <a:xfrm>
          <a:off x="0" y="2909417"/>
          <a:ext cx="5444382" cy="13386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Though standard feed forward MLP is powerful tool for classification problems, we can use CNN, RNN models with larger dataset and high computation power machine and compare between them.</a:t>
          </a:r>
        </a:p>
      </dsp:txBody>
      <dsp:txXfrm>
        <a:off x="65348" y="2974765"/>
        <a:ext cx="5313686" cy="120796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7296A-CA61-F2C2-A486-4134445E8E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E86D99-FD28-28DC-442B-BF756B3127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3228E8-5621-D084-5DD6-0AD4BB8CD7E4}"/>
              </a:ext>
            </a:extLst>
          </p:cNvPr>
          <p:cNvSpPr>
            <a:spLocks noGrp="1"/>
          </p:cNvSpPr>
          <p:nvPr>
            <p:ph type="dt" sz="half" idx="10"/>
          </p:nvPr>
        </p:nvSpPr>
        <p:spPr/>
        <p:txBody>
          <a:bodyPr/>
          <a:lstStyle/>
          <a:p>
            <a:fld id="{969AD722-7DA8-0641-ABAA-483E0C78AF97}" type="datetimeFigureOut">
              <a:rPr lang="en-US" smtClean="0"/>
              <a:t>4/18/24</a:t>
            </a:fld>
            <a:endParaRPr lang="en-US"/>
          </a:p>
        </p:txBody>
      </p:sp>
      <p:sp>
        <p:nvSpPr>
          <p:cNvPr id="5" name="Footer Placeholder 4">
            <a:extLst>
              <a:ext uri="{FF2B5EF4-FFF2-40B4-BE49-F238E27FC236}">
                <a16:creationId xmlns:a16="http://schemas.microsoft.com/office/drawing/2014/main" id="{F4F85309-16F6-83E6-0001-681A2C6F60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FB697B-9845-C2FC-6D46-39EB219E13C4}"/>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1577319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E7F12-0CD9-60CB-3ABB-F96B0C0C2E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3DA728-BD65-92C4-5336-1C4C88ED00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DA1172-19B1-CB65-D208-5D41DE7BDCAC}"/>
              </a:ext>
            </a:extLst>
          </p:cNvPr>
          <p:cNvSpPr>
            <a:spLocks noGrp="1"/>
          </p:cNvSpPr>
          <p:nvPr>
            <p:ph type="dt" sz="half" idx="10"/>
          </p:nvPr>
        </p:nvSpPr>
        <p:spPr/>
        <p:txBody>
          <a:bodyPr/>
          <a:lstStyle/>
          <a:p>
            <a:fld id="{969AD722-7DA8-0641-ABAA-483E0C78AF97}" type="datetimeFigureOut">
              <a:rPr lang="en-US" smtClean="0"/>
              <a:t>4/18/24</a:t>
            </a:fld>
            <a:endParaRPr lang="en-US"/>
          </a:p>
        </p:txBody>
      </p:sp>
      <p:sp>
        <p:nvSpPr>
          <p:cNvPr id="5" name="Footer Placeholder 4">
            <a:extLst>
              <a:ext uri="{FF2B5EF4-FFF2-40B4-BE49-F238E27FC236}">
                <a16:creationId xmlns:a16="http://schemas.microsoft.com/office/drawing/2014/main" id="{9DE81C49-EA44-6D17-6606-97B6F278B4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FEB48E-5146-3EE0-0144-7CFE8624846D}"/>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3985870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A7EF06-02E0-F1A6-F2A9-8C34640BAB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A50799-98B5-7D59-E1C2-820BFEE8B4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F9B20F-2A52-9E0D-68B5-2AFAD3BA4107}"/>
              </a:ext>
            </a:extLst>
          </p:cNvPr>
          <p:cNvSpPr>
            <a:spLocks noGrp="1"/>
          </p:cNvSpPr>
          <p:nvPr>
            <p:ph type="dt" sz="half" idx="10"/>
          </p:nvPr>
        </p:nvSpPr>
        <p:spPr/>
        <p:txBody>
          <a:bodyPr/>
          <a:lstStyle/>
          <a:p>
            <a:fld id="{969AD722-7DA8-0641-ABAA-483E0C78AF97}" type="datetimeFigureOut">
              <a:rPr lang="en-US" smtClean="0"/>
              <a:t>4/18/24</a:t>
            </a:fld>
            <a:endParaRPr lang="en-US"/>
          </a:p>
        </p:txBody>
      </p:sp>
      <p:sp>
        <p:nvSpPr>
          <p:cNvPr id="5" name="Footer Placeholder 4">
            <a:extLst>
              <a:ext uri="{FF2B5EF4-FFF2-40B4-BE49-F238E27FC236}">
                <a16:creationId xmlns:a16="http://schemas.microsoft.com/office/drawing/2014/main" id="{E4B712CB-45AD-68AF-A90E-832787BEF8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D4B2CB-5DAF-AD00-E357-DB36A76C9494}"/>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2785100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D42BC-B14D-4ECA-DA52-7145A0C2B9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0CF842-AFE6-759F-FC89-53D20A933A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0DD47E-2F47-1744-AFE2-2C0558072BAB}"/>
              </a:ext>
            </a:extLst>
          </p:cNvPr>
          <p:cNvSpPr>
            <a:spLocks noGrp="1"/>
          </p:cNvSpPr>
          <p:nvPr>
            <p:ph type="dt" sz="half" idx="10"/>
          </p:nvPr>
        </p:nvSpPr>
        <p:spPr/>
        <p:txBody>
          <a:bodyPr/>
          <a:lstStyle/>
          <a:p>
            <a:fld id="{969AD722-7DA8-0641-ABAA-483E0C78AF97}" type="datetimeFigureOut">
              <a:rPr lang="en-US" smtClean="0"/>
              <a:t>4/18/24</a:t>
            </a:fld>
            <a:endParaRPr lang="en-US"/>
          </a:p>
        </p:txBody>
      </p:sp>
      <p:sp>
        <p:nvSpPr>
          <p:cNvPr id="5" name="Footer Placeholder 4">
            <a:extLst>
              <a:ext uri="{FF2B5EF4-FFF2-40B4-BE49-F238E27FC236}">
                <a16:creationId xmlns:a16="http://schemas.microsoft.com/office/drawing/2014/main" id="{6E0EB20B-CC81-D303-4C8E-4706CC93B7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A11358-E2EB-BD3D-1E8E-DB268B710263}"/>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1964984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7ECF1-EF80-E25A-1E04-821807EAB0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804510-897C-1A12-BF3B-B5472CE9C2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9A2470-61C9-9CFB-29B0-98D40141B8E3}"/>
              </a:ext>
            </a:extLst>
          </p:cNvPr>
          <p:cNvSpPr>
            <a:spLocks noGrp="1"/>
          </p:cNvSpPr>
          <p:nvPr>
            <p:ph type="dt" sz="half" idx="10"/>
          </p:nvPr>
        </p:nvSpPr>
        <p:spPr/>
        <p:txBody>
          <a:bodyPr/>
          <a:lstStyle/>
          <a:p>
            <a:fld id="{969AD722-7DA8-0641-ABAA-483E0C78AF97}" type="datetimeFigureOut">
              <a:rPr lang="en-US" smtClean="0"/>
              <a:t>4/18/24</a:t>
            </a:fld>
            <a:endParaRPr lang="en-US"/>
          </a:p>
        </p:txBody>
      </p:sp>
      <p:sp>
        <p:nvSpPr>
          <p:cNvPr id="5" name="Footer Placeholder 4">
            <a:extLst>
              <a:ext uri="{FF2B5EF4-FFF2-40B4-BE49-F238E27FC236}">
                <a16:creationId xmlns:a16="http://schemas.microsoft.com/office/drawing/2014/main" id="{CBEC13FF-742E-43F3-6E55-20282346B8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81959E-CFA0-9EE7-9B22-A2173A624F04}"/>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3440368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C90FA-A830-A86D-6A44-B625802649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7B2BB9-8199-4A6C-CF54-9B377C1914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F1C110-5800-67AB-F68F-F9E2F680DF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2C6D1A-00E1-53F1-1AE7-ECA49A240F60}"/>
              </a:ext>
            </a:extLst>
          </p:cNvPr>
          <p:cNvSpPr>
            <a:spLocks noGrp="1"/>
          </p:cNvSpPr>
          <p:nvPr>
            <p:ph type="dt" sz="half" idx="10"/>
          </p:nvPr>
        </p:nvSpPr>
        <p:spPr/>
        <p:txBody>
          <a:bodyPr/>
          <a:lstStyle/>
          <a:p>
            <a:fld id="{969AD722-7DA8-0641-ABAA-483E0C78AF97}" type="datetimeFigureOut">
              <a:rPr lang="en-US" smtClean="0"/>
              <a:t>4/18/24</a:t>
            </a:fld>
            <a:endParaRPr lang="en-US"/>
          </a:p>
        </p:txBody>
      </p:sp>
      <p:sp>
        <p:nvSpPr>
          <p:cNvPr id="6" name="Footer Placeholder 5">
            <a:extLst>
              <a:ext uri="{FF2B5EF4-FFF2-40B4-BE49-F238E27FC236}">
                <a16:creationId xmlns:a16="http://schemas.microsoft.com/office/drawing/2014/main" id="{F4451416-7D3B-253D-6B80-B681F31E5B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394DB1-E860-12B4-46D6-86095C35B79D}"/>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651401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E7FF7-8953-AE65-E0E3-BA9C313CF3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FB40B9-B2F4-168D-EF41-9D821D1B11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33E7F0-91B8-4D95-040E-6E12971625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140E91-3E25-A697-51A2-2720F632AE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21BD68-DC42-1551-D69B-2E744F8F08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2113D9-D704-9C16-C55B-6A26DB975739}"/>
              </a:ext>
            </a:extLst>
          </p:cNvPr>
          <p:cNvSpPr>
            <a:spLocks noGrp="1"/>
          </p:cNvSpPr>
          <p:nvPr>
            <p:ph type="dt" sz="half" idx="10"/>
          </p:nvPr>
        </p:nvSpPr>
        <p:spPr/>
        <p:txBody>
          <a:bodyPr/>
          <a:lstStyle/>
          <a:p>
            <a:fld id="{969AD722-7DA8-0641-ABAA-483E0C78AF97}" type="datetimeFigureOut">
              <a:rPr lang="en-US" smtClean="0"/>
              <a:t>4/18/24</a:t>
            </a:fld>
            <a:endParaRPr lang="en-US"/>
          </a:p>
        </p:txBody>
      </p:sp>
      <p:sp>
        <p:nvSpPr>
          <p:cNvPr id="8" name="Footer Placeholder 7">
            <a:extLst>
              <a:ext uri="{FF2B5EF4-FFF2-40B4-BE49-F238E27FC236}">
                <a16:creationId xmlns:a16="http://schemas.microsoft.com/office/drawing/2014/main" id="{4A4EC201-3828-CAD2-250F-0C83887CC6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A877FC-A8F9-26D0-8E2A-FB0939487701}"/>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181882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6B859-FCA1-0CA2-6E49-022A786592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1933FC-F3D3-771F-10E2-A75BB6A92F6A}"/>
              </a:ext>
            </a:extLst>
          </p:cNvPr>
          <p:cNvSpPr>
            <a:spLocks noGrp="1"/>
          </p:cNvSpPr>
          <p:nvPr>
            <p:ph type="dt" sz="half" idx="10"/>
          </p:nvPr>
        </p:nvSpPr>
        <p:spPr/>
        <p:txBody>
          <a:bodyPr/>
          <a:lstStyle/>
          <a:p>
            <a:fld id="{969AD722-7DA8-0641-ABAA-483E0C78AF97}" type="datetimeFigureOut">
              <a:rPr lang="en-US" smtClean="0"/>
              <a:t>4/18/24</a:t>
            </a:fld>
            <a:endParaRPr lang="en-US"/>
          </a:p>
        </p:txBody>
      </p:sp>
      <p:sp>
        <p:nvSpPr>
          <p:cNvPr id="4" name="Footer Placeholder 3">
            <a:extLst>
              <a:ext uri="{FF2B5EF4-FFF2-40B4-BE49-F238E27FC236}">
                <a16:creationId xmlns:a16="http://schemas.microsoft.com/office/drawing/2014/main" id="{B56DFDBD-78C7-7EB0-9CF6-F17839C1A2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354DD0-F49E-DC16-F5A0-087AEBA3B314}"/>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712567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8A7D4D-EF22-C979-0485-0D4111D148FD}"/>
              </a:ext>
            </a:extLst>
          </p:cNvPr>
          <p:cNvSpPr>
            <a:spLocks noGrp="1"/>
          </p:cNvSpPr>
          <p:nvPr>
            <p:ph type="dt" sz="half" idx="10"/>
          </p:nvPr>
        </p:nvSpPr>
        <p:spPr/>
        <p:txBody>
          <a:bodyPr/>
          <a:lstStyle/>
          <a:p>
            <a:fld id="{969AD722-7DA8-0641-ABAA-483E0C78AF97}" type="datetimeFigureOut">
              <a:rPr lang="en-US" smtClean="0"/>
              <a:t>4/18/24</a:t>
            </a:fld>
            <a:endParaRPr lang="en-US"/>
          </a:p>
        </p:txBody>
      </p:sp>
      <p:sp>
        <p:nvSpPr>
          <p:cNvPr id="3" name="Footer Placeholder 2">
            <a:extLst>
              <a:ext uri="{FF2B5EF4-FFF2-40B4-BE49-F238E27FC236}">
                <a16:creationId xmlns:a16="http://schemas.microsoft.com/office/drawing/2014/main" id="{139F2CA6-40F0-8873-584C-3BD48E6BC8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8EC70E-2FBA-EAF6-CDD7-0F2799FF0090}"/>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3079884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2D2F5-0277-92CC-532E-27A48E2CD4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02A35B-33E9-9497-F792-1F56ECFF3C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8E1574-4E52-D99F-6AF8-E2E9CB089D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79F1DE-763F-59A1-63DF-575FE3795BEA}"/>
              </a:ext>
            </a:extLst>
          </p:cNvPr>
          <p:cNvSpPr>
            <a:spLocks noGrp="1"/>
          </p:cNvSpPr>
          <p:nvPr>
            <p:ph type="dt" sz="half" idx="10"/>
          </p:nvPr>
        </p:nvSpPr>
        <p:spPr/>
        <p:txBody>
          <a:bodyPr/>
          <a:lstStyle/>
          <a:p>
            <a:fld id="{969AD722-7DA8-0641-ABAA-483E0C78AF97}" type="datetimeFigureOut">
              <a:rPr lang="en-US" smtClean="0"/>
              <a:t>4/18/24</a:t>
            </a:fld>
            <a:endParaRPr lang="en-US"/>
          </a:p>
        </p:txBody>
      </p:sp>
      <p:sp>
        <p:nvSpPr>
          <p:cNvPr id="6" name="Footer Placeholder 5">
            <a:extLst>
              <a:ext uri="{FF2B5EF4-FFF2-40B4-BE49-F238E27FC236}">
                <a16:creationId xmlns:a16="http://schemas.microsoft.com/office/drawing/2014/main" id="{0C8A14D3-F172-2BA9-F805-C5799AD2DB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DDB835-DFCA-3D71-8501-7BA57CE1CC25}"/>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2930140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C77C-3F72-4AF2-C8B8-BE810F4BE3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624E41-3758-E07C-DEC1-F20CA99276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0A681C-64DD-1A1C-1319-475CB39D8C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C67CE5-93DB-F991-A715-5B381E30BFB1}"/>
              </a:ext>
            </a:extLst>
          </p:cNvPr>
          <p:cNvSpPr>
            <a:spLocks noGrp="1"/>
          </p:cNvSpPr>
          <p:nvPr>
            <p:ph type="dt" sz="half" idx="10"/>
          </p:nvPr>
        </p:nvSpPr>
        <p:spPr/>
        <p:txBody>
          <a:bodyPr/>
          <a:lstStyle/>
          <a:p>
            <a:fld id="{969AD722-7DA8-0641-ABAA-483E0C78AF97}" type="datetimeFigureOut">
              <a:rPr lang="en-US" smtClean="0"/>
              <a:t>4/18/24</a:t>
            </a:fld>
            <a:endParaRPr lang="en-US"/>
          </a:p>
        </p:txBody>
      </p:sp>
      <p:sp>
        <p:nvSpPr>
          <p:cNvPr id="6" name="Footer Placeholder 5">
            <a:extLst>
              <a:ext uri="{FF2B5EF4-FFF2-40B4-BE49-F238E27FC236}">
                <a16:creationId xmlns:a16="http://schemas.microsoft.com/office/drawing/2014/main" id="{3FD2FFED-5D6F-501A-D80B-39E6E0D8CE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6F71B0-AB35-C1C0-C80F-1A61093B6D64}"/>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2057941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CEEAF-9931-996E-2170-5F2E57C0E2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67AC53-29A4-1583-DD6F-150A334821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489229-D23A-51A1-87ED-B8CB5628FE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AD722-7DA8-0641-ABAA-483E0C78AF97}" type="datetimeFigureOut">
              <a:rPr lang="en-US" smtClean="0"/>
              <a:t>4/18/24</a:t>
            </a:fld>
            <a:endParaRPr lang="en-US"/>
          </a:p>
        </p:txBody>
      </p:sp>
      <p:sp>
        <p:nvSpPr>
          <p:cNvPr id="5" name="Footer Placeholder 4">
            <a:extLst>
              <a:ext uri="{FF2B5EF4-FFF2-40B4-BE49-F238E27FC236}">
                <a16:creationId xmlns:a16="http://schemas.microsoft.com/office/drawing/2014/main" id="{6C55A978-4082-37C7-1C15-9193086E42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9C36D6-D54E-B7EF-9F2A-F29B54A4FB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4FB0AF-AF1A-7841-A3A9-8457E3CD6573}" type="slidenum">
              <a:rPr lang="en-US" smtClean="0"/>
              <a:t>‹#›</a:t>
            </a:fld>
            <a:endParaRPr lang="en-US"/>
          </a:p>
        </p:txBody>
      </p:sp>
    </p:spTree>
    <p:extLst>
      <p:ext uri="{BB962C8B-B14F-4D97-AF65-F5344CB8AC3E}">
        <p14:creationId xmlns:p14="http://schemas.microsoft.com/office/powerpoint/2010/main" val="2565011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brewminate.com/the-universality-of-emotional-expression/"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devopedia.org/machine-learning-in-python" TargetMode="Externa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2.jpeg"/><Relationship Id="rId7" Type="http://schemas.openxmlformats.org/officeDocument/2006/relationships/diagramColors" Target="../diagrams/colors4.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space.library.utoronto.ca/handle/1807/24487" TargetMode="Externa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hyperlink" Target="https://zenodo.org/record/1188976"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frontiersin.org/articles/10.3389/fcomp.2020.00014/full"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C1D588A2-274D-A220-46AA-714E5D7914E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V="1">
            <a:off x="-4" y="-17529"/>
            <a:ext cx="7867777" cy="6875529"/>
            <a:chOff x="5171844" y="-11586"/>
            <a:chExt cx="7020159" cy="6869586"/>
          </a:xfrm>
        </p:grpSpPr>
        <p:sp>
          <p:nvSpPr>
            <p:cNvPr id="22" name="Rectangle 21">
              <a:extLst>
                <a:ext uri="{FF2B5EF4-FFF2-40B4-BE49-F238E27FC236}">
                  <a16:creationId xmlns:a16="http://schemas.microsoft.com/office/drawing/2014/main" id="{96726FBE-737C-6B6F-6A2C-D004369CB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71848" y="-11580"/>
              <a:ext cx="7020152" cy="686957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58E92FE-A448-69AA-7A54-17EA79426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351336" y="876304"/>
              <a:ext cx="5840664" cy="5981696"/>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4" name="Rectangle 23">
              <a:extLst>
                <a:ext uri="{FF2B5EF4-FFF2-40B4-BE49-F238E27FC236}">
                  <a16:creationId xmlns:a16="http://schemas.microsoft.com/office/drawing/2014/main" id="{97568351-2997-1C61-62AD-DAEB3CA35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71844" y="-11586"/>
              <a:ext cx="5171848" cy="6869586"/>
            </a:xfrm>
            <a:prstGeom prst="rect">
              <a:avLst/>
            </a:prstGeom>
            <a:gradFill flip="none" rotWithShape="1">
              <a:gsLst>
                <a:gs pos="3000">
                  <a:schemeClr val="accent2">
                    <a:alpha val="70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F8EA780-FCE3-8519-D385-26CA278A87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42356" y="708353"/>
              <a:ext cx="6869583" cy="5429710"/>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5DEC672-44A5-A41B-B1A1-0707807A919B}"/>
              </a:ext>
            </a:extLst>
          </p:cNvPr>
          <p:cNvSpPr>
            <a:spLocks noGrp="1"/>
          </p:cNvSpPr>
          <p:nvPr>
            <p:ph type="title"/>
          </p:nvPr>
        </p:nvSpPr>
        <p:spPr>
          <a:xfrm>
            <a:off x="838200" y="1536180"/>
            <a:ext cx="5257800" cy="2582814"/>
          </a:xfrm>
        </p:spPr>
        <p:txBody>
          <a:bodyPr vert="horz" lIns="91440" tIns="45720" rIns="91440" bIns="45720" rtlCol="0" anchor="t">
            <a:normAutofit/>
          </a:bodyPr>
          <a:lstStyle/>
          <a:p>
            <a:r>
              <a:rPr lang="en-US" sz="4800" b="1" i="0" dirty="0">
                <a:solidFill>
                  <a:srgbClr val="FFFFFF"/>
                </a:solidFill>
                <a:effectLst/>
              </a:rPr>
              <a:t>Speech Emotion </a:t>
            </a:r>
            <a:r>
              <a:rPr lang="en-US" sz="4800" b="1" i="0" dirty="0" err="1">
                <a:solidFill>
                  <a:srgbClr val="FFFFFF"/>
                </a:solidFill>
                <a:effectLst/>
              </a:rPr>
              <a:t>Analyser</a:t>
            </a:r>
            <a:endParaRPr lang="en-US" sz="4800" dirty="0">
              <a:solidFill>
                <a:srgbClr val="FFFFFF"/>
              </a:solidFill>
            </a:endParaRPr>
          </a:p>
        </p:txBody>
      </p:sp>
      <p:pic>
        <p:nvPicPr>
          <p:cNvPr id="4" name="Content Placeholder 3" descr="A group of people with different facial expressions&#10;&#10;Description automatically generated">
            <a:extLst>
              <a:ext uri="{FF2B5EF4-FFF2-40B4-BE49-F238E27FC236}">
                <a16:creationId xmlns:a16="http://schemas.microsoft.com/office/drawing/2014/main" id="{0AA33C9D-046D-B59C-E7F6-8462AC42F251}"/>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5238347" y="260984"/>
            <a:ext cx="6757987" cy="3612059"/>
          </a:xfrm>
          <a:prstGeom prst="rect">
            <a:avLst/>
          </a:prstGeom>
        </p:spPr>
      </p:pic>
      <p:pic>
        <p:nvPicPr>
          <p:cNvPr id="5" name="Content Placeholder 16" descr="A close-up of logos&#10;&#10;Description automatically generated">
            <a:extLst>
              <a:ext uri="{FF2B5EF4-FFF2-40B4-BE49-F238E27FC236}">
                <a16:creationId xmlns:a16="http://schemas.microsoft.com/office/drawing/2014/main" id="{BBDD5678-98E9-7B41-8A64-4806F1086205}"/>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748927" y="5029199"/>
            <a:ext cx="2743201" cy="1288101"/>
          </a:xfrm>
          <a:prstGeom prst="rect">
            <a:avLst/>
          </a:prstGeom>
        </p:spPr>
      </p:pic>
      <p:pic>
        <p:nvPicPr>
          <p:cNvPr id="6" name="Picture 5" descr="A logo with a flower&#10;&#10;Description automatically generated">
            <a:extLst>
              <a:ext uri="{FF2B5EF4-FFF2-40B4-BE49-F238E27FC236}">
                <a16:creationId xmlns:a16="http://schemas.microsoft.com/office/drawing/2014/main" id="{ECA59516-221E-4E31-3500-A4C3B1069217}"/>
              </a:ext>
            </a:extLst>
          </p:cNvPr>
          <p:cNvPicPr>
            <a:picLocks noChangeAspect="1"/>
          </p:cNvPicPr>
          <p:nvPr/>
        </p:nvPicPr>
        <p:blipFill>
          <a:blip r:embed="rId6"/>
          <a:stretch>
            <a:fillRect/>
          </a:stretch>
        </p:blipFill>
        <p:spPr>
          <a:xfrm>
            <a:off x="9124412" y="4108770"/>
            <a:ext cx="1992229" cy="897021"/>
          </a:xfrm>
          <a:prstGeom prst="rect">
            <a:avLst/>
          </a:prstGeom>
        </p:spPr>
      </p:pic>
    </p:spTree>
    <p:extLst>
      <p:ext uri="{BB962C8B-B14F-4D97-AF65-F5344CB8AC3E}">
        <p14:creationId xmlns:p14="http://schemas.microsoft.com/office/powerpoint/2010/main" val="4211284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DE7E-125E-DCC5-0CBB-3C1338074D0C}"/>
              </a:ext>
            </a:extLst>
          </p:cNvPr>
          <p:cNvSpPr>
            <a:spLocks noGrp="1"/>
          </p:cNvSpPr>
          <p:nvPr>
            <p:ph type="title"/>
          </p:nvPr>
        </p:nvSpPr>
        <p:spPr/>
        <p:txBody>
          <a:bodyPr/>
          <a:lstStyle/>
          <a:p>
            <a:endParaRPr lang="en-US"/>
          </a:p>
        </p:txBody>
      </p:sp>
      <p:pic>
        <p:nvPicPr>
          <p:cNvPr id="5" name="Content Placeholder 4" descr="A blue sound wave graph&#10;&#10;Description automatically generated">
            <a:extLst>
              <a:ext uri="{FF2B5EF4-FFF2-40B4-BE49-F238E27FC236}">
                <a16:creationId xmlns:a16="http://schemas.microsoft.com/office/drawing/2014/main" id="{15A61F81-F5D0-015F-26AF-A2E0AA61629A}"/>
              </a:ext>
            </a:extLst>
          </p:cNvPr>
          <p:cNvPicPr>
            <a:picLocks noGrp="1" noChangeAspect="1"/>
          </p:cNvPicPr>
          <p:nvPr>
            <p:ph idx="1"/>
          </p:nvPr>
        </p:nvPicPr>
        <p:blipFill>
          <a:blip r:embed="rId2"/>
          <a:stretch>
            <a:fillRect/>
          </a:stretch>
        </p:blipFill>
        <p:spPr>
          <a:xfrm>
            <a:off x="3195108" y="1825625"/>
            <a:ext cx="5801784" cy="4351338"/>
          </a:xfrm>
        </p:spPr>
      </p:pic>
    </p:spTree>
    <p:extLst>
      <p:ext uri="{BB962C8B-B14F-4D97-AF65-F5344CB8AC3E}">
        <p14:creationId xmlns:p14="http://schemas.microsoft.com/office/powerpoint/2010/main" val="2673666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13AB8-37C5-BB4E-866E-ED3365B193D5}"/>
              </a:ext>
            </a:extLst>
          </p:cNvPr>
          <p:cNvSpPr>
            <a:spLocks noGrp="1"/>
          </p:cNvSpPr>
          <p:nvPr>
            <p:ph type="title"/>
          </p:nvPr>
        </p:nvSpPr>
        <p:spPr/>
        <p:txBody>
          <a:bodyPr/>
          <a:lstStyle/>
          <a:p>
            <a:endParaRPr lang="en-US"/>
          </a:p>
        </p:txBody>
      </p:sp>
      <p:pic>
        <p:nvPicPr>
          <p:cNvPr id="5" name="Content Placeholder 4" descr="A screenshot of a diagram&#10;&#10;Description automatically generated">
            <a:extLst>
              <a:ext uri="{FF2B5EF4-FFF2-40B4-BE49-F238E27FC236}">
                <a16:creationId xmlns:a16="http://schemas.microsoft.com/office/drawing/2014/main" id="{296BD143-C3F0-2312-6BA3-7D747EA9D12A}"/>
              </a:ext>
            </a:extLst>
          </p:cNvPr>
          <p:cNvPicPr>
            <a:picLocks noGrp="1" noChangeAspect="1"/>
          </p:cNvPicPr>
          <p:nvPr>
            <p:ph idx="1"/>
          </p:nvPr>
        </p:nvPicPr>
        <p:blipFill>
          <a:blip r:embed="rId2"/>
          <a:stretch>
            <a:fillRect/>
          </a:stretch>
        </p:blipFill>
        <p:spPr>
          <a:xfrm>
            <a:off x="3195108" y="1825625"/>
            <a:ext cx="5801784" cy="4351338"/>
          </a:xfrm>
        </p:spPr>
      </p:pic>
    </p:spTree>
    <p:extLst>
      <p:ext uri="{BB962C8B-B14F-4D97-AF65-F5344CB8AC3E}">
        <p14:creationId xmlns:p14="http://schemas.microsoft.com/office/powerpoint/2010/main" val="411476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9B25F2-8117-9127-D1DF-1D59D66DB49E}"/>
              </a:ext>
            </a:extLst>
          </p:cNvPr>
          <p:cNvSpPr>
            <a:spLocks noGrp="1"/>
          </p:cNvSpPr>
          <p:nvPr>
            <p:ph type="title"/>
          </p:nvPr>
        </p:nvSpPr>
        <p:spPr>
          <a:xfrm>
            <a:off x="1383564" y="348865"/>
            <a:ext cx="9718111" cy="1576446"/>
          </a:xfrm>
        </p:spPr>
        <p:txBody>
          <a:bodyPr anchor="ctr">
            <a:normAutofit/>
          </a:bodyPr>
          <a:lstStyle/>
          <a:p>
            <a:r>
              <a:rPr lang="en-US" sz="4800" dirty="0">
                <a:solidFill>
                  <a:srgbClr val="FFFFFF"/>
                </a:solidFill>
              </a:rPr>
              <a:t>Applications</a:t>
            </a:r>
          </a:p>
        </p:txBody>
      </p:sp>
      <p:graphicFrame>
        <p:nvGraphicFramePr>
          <p:cNvPr id="18" name="Content Placeholder 2">
            <a:extLst>
              <a:ext uri="{FF2B5EF4-FFF2-40B4-BE49-F238E27FC236}">
                <a16:creationId xmlns:a16="http://schemas.microsoft.com/office/drawing/2014/main" id="{ABCE4C9E-8827-497C-3CFB-F59ACC4FEC27}"/>
              </a:ext>
            </a:extLst>
          </p:cNvPr>
          <p:cNvGraphicFramePr>
            <a:graphicFrameLocks noGrp="1"/>
          </p:cNvGraphicFramePr>
          <p:nvPr>
            <p:ph idx="1"/>
            <p:extLst>
              <p:ext uri="{D42A27DB-BD31-4B8C-83A1-F6EECF244321}">
                <p14:modId xmlns:p14="http://schemas.microsoft.com/office/powerpoint/2010/main" val="1632527338"/>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7916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52EDE-FF5F-4B37-32D0-E349DBF79115}"/>
              </a:ext>
            </a:extLst>
          </p:cNvPr>
          <p:cNvSpPr>
            <a:spLocks noGrp="1"/>
          </p:cNvSpPr>
          <p:nvPr>
            <p:ph type="title"/>
          </p:nvPr>
        </p:nvSpPr>
        <p:spPr>
          <a:xfrm>
            <a:off x="5868557" y="985838"/>
            <a:ext cx="5444382" cy="557203"/>
          </a:xfrm>
        </p:spPr>
        <p:txBody>
          <a:bodyPr anchor="t">
            <a:normAutofit fontScale="90000"/>
          </a:bodyPr>
          <a:lstStyle/>
          <a:p>
            <a:r>
              <a:rPr lang="en-US" sz="4000" b="1" dirty="0">
                <a:latin typeface="Montserrat" pitchFamily="2" charset="77"/>
              </a:rPr>
              <a:t>Future Work</a:t>
            </a:r>
          </a:p>
        </p:txBody>
      </p:sp>
      <p:pic>
        <p:nvPicPr>
          <p:cNvPr id="5" name="Picture 4" descr="Light bulb on yellow background with sketched light beams and cord">
            <a:extLst>
              <a:ext uri="{FF2B5EF4-FFF2-40B4-BE49-F238E27FC236}">
                <a16:creationId xmlns:a16="http://schemas.microsoft.com/office/drawing/2014/main" id="{09346804-59B5-39EA-FBD7-4180371BCE45}"/>
              </a:ext>
            </a:extLst>
          </p:cNvPr>
          <p:cNvPicPr>
            <a:picLocks noChangeAspect="1"/>
          </p:cNvPicPr>
          <p:nvPr/>
        </p:nvPicPr>
        <p:blipFill rotWithShape="1">
          <a:blip r:embed="rId3"/>
          <a:srcRect l="49032" r="4774"/>
          <a:stretch/>
        </p:blipFill>
        <p:spPr>
          <a:xfrm>
            <a:off x="-1" y="10"/>
            <a:ext cx="4343401" cy="6857990"/>
          </a:xfrm>
          <a:prstGeom prst="rect">
            <a:avLst/>
          </a:prstGeom>
        </p:spPr>
      </p:pic>
      <p:cxnSp>
        <p:nvCxnSpPr>
          <p:cNvPr id="21" name="Straight Connector 20">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1" name="Content Placeholder 2">
            <a:extLst>
              <a:ext uri="{FF2B5EF4-FFF2-40B4-BE49-F238E27FC236}">
                <a16:creationId xmlns:a16="http://schemas.microsoft.com/office/drawing/2014/main" id="{920F74B3-080B-CA11-515B-0C1D6F3A3436}"/>
              </a:ext>
            </a:extLst>
          </p:cNvPr>
          <p:cNvGraphicFramePr>
            <a:graphicFrameLocks noGrp="1"/>
          </p:cNvGraphicFramePr>
          <p:nvPr>
            <p:ph idx="1"/>
            <p:extLst>
              <p:ext uri="{D42A27DB-BD31-4B8C-83A1-F6EECF244321}">
                <p14:modId xmlns:p14="http://schemas.microsoft.com/office/powerpoint/2010/main" val="3199445392"/>
              </p:ext>
            </p:extLst>
          </p:nvPr>
        </p:nvGraphicFramePr>
        <p:xfrm>
          <a:off x="5868557" y="1771650"/>
          <a:ext cx="5444382" cy="43707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02758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36" name="Rectangle 4135">
            <a:extLst>
              <a:ext uri="{FF2B5EF4-FFF2-40B4-BE49-F238E27FC236}">
                <a16:creationId xmlns:a16="http://schemas.microsoft.com/office/drawing/2014/main" id="{38CB19FB-7C96-4FEC-9331-E826E4E36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17" name="Picture 4116" descr="Magnifying glass and question mark">
            <a:extLst>
              <a:ext uri="{FF2B5EF4-FFF2-40B4-BE49-F238E27FC236}">
                <a16:creationId xmlns:a16="http://schemas.microsoft.com/office/drawing/2014/main" id="{6B4925C2-A776-DE01-76D3-8622C8008393}"/>
              </a:ext>
            </a:extLst>
          </p:cNvPr>
          <p:cNvPicPr>
            <a:picLocks noChangeAspect="1"/>
          </p:cNvPicPr>
          <p:nvPr/>
        </p:nvPicPr>
        <p:blipFill rotWithShape="1">
          <a:blip r:embed="rId2"/>
          <a:srcRect l="10926" r="7637"/>
          <a:stretch/>
        </p:blipFill>
        <p:spPr>
          <a:xfrm>
            <a:off x="838200" y="-3810"/>
            <a:ext cx="9928860" cy="6858001"/>
          </a:xfrm>
          <a:prstGeom prst="rect">
            <a:avLst/>
          </a:prstGeom>
        </p:spPr>
      </p:pic>
      <p:grpSp>
        <p:nvGrpSpPr>
          <p:cNvPr id="4130" name="Group 4129">
            <a:extLst>
              <a:ext uri="{FF2B5EF4-FFF2-40B4-BE49-F238E27FC236}">
                <a16:creationId xmlns:a16="http://schemas.microsoft.com/office/drawing/2014/main" id="{DF071BB7-867E-46A9-A7C2-3FCB28CB8F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810"/>
            <a:ext cx="12192000" cy="6858000"/>
            <a:chOff x="0" y="-3810"/>
            <a:chExt cx="12192000" cy="6858000"/>
          </a:xfrm>
        </p:grpSpPr>
        <p:sp>
          <p:nvSpPr>
            <p:cNvPr id="4131" name="Freeform: Shape 4130">
              <a:extLst>
                <a:ext uri="{FF2B5EF4-FFF2-40B4-BE49-F238E27FC236}">
                  <a16:creationId xmlns:a16="http://schemas.microsoft.com/office/drawing/2014/main" id="{6FF0FCAE-6984-42EA-83CB-9F69F24A3E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0219" y="-3810"/>
              <a:ext cx="8273365" cy="6858000"/>
            </a:xfrm>
            <a:custGeom>
              <a:avLst/>
              <a:gdLst>
                <a:gd name="connsiteX0" fmla="*/ 4102025 w 8273365"/>
                <a:gd name="connsiteY0" fmla="*/ 169161 h 6858000"/>
                <a:gd name="connsiteX1" fmla="*/ 1827641 w 8273365"/>
                <a:gd name="connsiteY1" fmla="*/ 1129498 h 6858000"/>
                <a:gd name="connsiteX2" fmla="*/ 1132950 w 8273365"/>
                <a:gd name="connsiteY2" fmla="*/ 2178191 h 6858000"/>
                <a:gd name="connsiteX3" fmla="*/ 877835 w 8273365"/>
                <a:gd name="connsiteY3" fmla="*/ 3466345 h 6858000"/>
                <a:gd name="connsiteX4" fmla="*/ 1089650 w 8273365"/>
                <a:gd name="connsiteY4" fmla="*/ 4644934 h 6858000"/>
                <a:gd name="connsiteX5" fmla="*/ 1672144 w 8273365"/>
                <a:gd name="connsiteY5" fmla="*/ 5633505 h 6858000"/>
                <a:gd name="connsiteX6" fmla="*/ 2747751 w 8273365"/>
                <a:gd name="connsiteY6" fmla="*/ 6459556 h 6858000"/>
                <a:gd name="connsiteX7" fmla="*/ 4102171 w 8273365"/>
                <a:gd name="connsiteY7" fmla="*/ 6763529 h 6858000"/>
                <a:gd name="connsiteX8" fmla="*/ 5506765 w 8273365"/>
                <a:gd name="connsiteY8" fmla="*/ 5818405 h 6858000"/>
                <a:gd name="connsiteX9" fmla="*/ 5914160 w 8273365"/>
                <a:gd name="connsiteY9" fmla="*/ 5382925 h 6858000"/>
                <a:gd name="connsiteX10" fmla="*/ 6891758 w 8273365"/>
                <a:gd name="connsiteY10" fmla="*/ 4677848 h 6858000"/>
                <a:gd name="connsiteX11" fmla="*/ 7158868 w 8273365"/>
                <a:gd name="connsiteY11" fmla="*/ 4511965 h 6858000"/>
                <a:gd name="connsiteX12" fmla="*/ 7306320 w 8273365"/>
                <a:gd name="connsiteY12" fmla="*/ 4179467 h 6858000"/>
                <a:gd name="connsiteX13" fmla="*/ 7315828 w 8273365"/>
                <a:gd name="connsiteY13" fmla="*/ 2884730 h 6858000"/>
                <a:gd name="connsiteX14" fmla="*/ 6704519 w 8273365"/>
                <a:gd name="connsiteY14" fmla="*/ 1640752 h 6858000"/>
                <a:gd name="connsiteX15" fmla="*/ 5471805 w 8273365"/>
                <a:gd name="connsiteY15" fmla="*/ 563096 h 6858000"/>
                <a:gd name="connsiteX16" fmla="*/ 4102025 w 8273365"/>
                <a:gd name="connsiteY16" fmla="*/ 169161 h 6858000"/>
                <a:gd name="connsiteX17" fmla="*/ 1815426 w 8273365"/>
                <a:gd name="connsiteY17" fmla="*/ 0 h 6858000"/>
                <a:gd name="connsiteX18" fmla="*/ 6228114 w 8273365"/>
                <a:gd name="connsiteY18" fmla="*/ 0 h 6858000"/>
                <a:gd name="connsiteX19" fmla="*/ 6378838 w 8273365"/>
                <a:gd name="connsiteY19" fmla="*/ 104569 h 6858000"/>
                <a:gd name="connsiteX20" fmla="*/ 8151535 w 8273365"/>
                <a:gd name="connsiteY20" fmla="*/ 4415712 h 6858000"/>
                <a:gd name="connsiteX21" fmla="*/ 6540097 w 8273365"/>
                <a:gd name="connsiteY21" fmla="*/ 5998038 h 6858000"/>
                <a:gd name="connsiteX22" fmla="*/ 5741125 w 8273365"/>
                <a:gd name="connsiteY22" fmla="*/ 6849976 h 6858000"/>
                <a:gd name="connsiteX23" fmla="*/ 5732797 w 8273365"/>
                <a:gd name="connsiteY23" fmla="*/ 6858000 h 6858000"/>
                <a:gd name="connsiteX24" fmla="*/ 1711956 w 8273365"/>
                <a:gd name="connsiteY24" fmla="*/ 6858000 h 6858000"/>
                <a:gd name="connsiteX25" fmla="*/ 1631859 w 8273365"/>
                <a:gd name="connsiteY25" fmla="*/ 6799706 h 6858000"/>
                <a:gd name="connsiteX26" fmla="*/ 1004515 w 8273365"/>
                <a:gd name="connsiteY26" fmla="*/ 6203417 h 6858000"/>
                <a:gd name="connsiteX27" fmla="*/ 0 w 8273365"/>
                <a:gd name="connsiteY27" fmla="*/ 3466345 h 6858000"/>
                <a:gd name="connsiteX28" fmla="*/ 1808555 w 8273365"/>
                <a:gd name="connsiteY28" fmla="*/ 44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73365" h="6858000">
                  <a:moveTo>
                    <a:pt x="4102025" y="169161"/>
                  </a:moveTo>
                  <a:cubicBezTo>
                    <a:pt x="3243792" y="169161"/>
                    <a:pt x="2435879" y="510143"/>
                    <a:pt x="1827641" y="1129498"/>
                  </a:cubicBezTo>
                  <a:cubicBezTo>
                    <a:pt x="1529958" y="1432447"/>
                    <a:pt x="1296200" y="1785278"/>
                    <a:pt x="1132950" y="2178191"/>
                  </a:cubicBezTo>
                  <a:cubicBezTo>
                    <a:pt x="963703" y="2585585"/>
                    <a:pt x="877835" y="3019017"/>
                    <a:pt x="877835" y="3466345"/>
                  </a:cubicBezTo>
                  <a:cubicBezTo>
                    <a:pt x="877835" y="3873007"/>
                    <a:pt x="949074" y="4269431"/>
                    <a:pt x="1089650" y="4644934"/>
                  </a:cubicBezTo>
                  <a:cubicBezTo>
                    <a:pt x="1225254" y="5007127"/>
                    <a:pt x="1421271" y="5339626"/>
                    <a:pt x="1672144" y="5633505"/>
                  </a:cubicBezTo>
                  <a:cubicBezTo>
                    <a:pt x="1968657" y="5980924"/>
                    <a:pt x="2340649" y="6266465"/>
                    <a:pt x="2747751" y="6459556"/>
                  </a:cubicBezTo>
                  <a:cubicBezTo>
                    <a:pt x="3172991" y="6661277"/>
                    <a:pt x="3628659" y="6763529"/>
                    <a:pt x="4102171" y="6763529"/>
                  </a:cubicBezTo>
                  <a:cubicBezTo>
                    <a:pt x="4621030" y="6763529"/>
                    <a:pt x="4940657" y="6439515"/>
                    <a:pt x="5506765" y="5818405"/>
                  </a:cubicBezTo>
                  <a:cubicBezTo>
                    <a:pt x="5636225" y="5676365"/>
                    <a:pt x="5770072" y="5529498"/>
                    <a:pt x="5914160" y="5382925"/>
                  </a:cubicBezTo>
                  <a:cubicBezTo>
                    <a:pt x="6290981" y="4999374"/>
                    <a:pt x="6638252" y="4813450"/>
                    <a:pt x="6891758" y="4677848"/>
                  </a:cubicBezTo>
                  <a:cubicBezTo>
                    <a:pt x="7016098" y="4611144"/>
                    <a:pt x="7114398" y="4558629"/>
                    <a:pt x="7158868" y="4511965"/>
                  </a:cubicBezTo>
                  <a:cubicBezTo>
                    <a:pt x="7208604" y="4459742"/>
                    <a:pt x="7260974" y="4341693"/>
                    <a:pt x="7306320" y="4179467"/>
                  </a:cubicBezTo>
                  <a:cubicBezTo>
                    <a:pt x="7422466" y="3764174"/>
                    <a:pt x="7425540" y="3328547"/>
                    <a:pt x="7315828" y="2884730"/>
                  </a:cubicBezTo>
                  <a:cubicBezTo>
                    <a:pt x="7210506" y="2459197"/>
                    <a:pt x="6999129" y="2028984"/>
                    <a:pt x="6704519" y="1640752"/>
                  </a:cubicBezTo>
                  <a:cubicBezTo>
                    <a:pt x="6369826" y="1199861"/>
                    <a:pt x="5943562" y="827136"/>
                    <a:pt x="5471805" y="563096"/>
                  </a:cubicBezTo>
                  <a:cubicBezTo>
                    <a:pt x="5011311" y="305349"/>
                    <a:pt x="4537651" y="169161"/>
                    <a:pt x="4102025" y="169161"/>
                  </a:cubicBezTo>
                  <a:close/>
                  <a:moveTo>
                    <a:pt x="1815426" y="0"/>
                  </a:moveTo>
                  <a:lnTo>
                    <a:pt x="6228114" y="0"/>
                  </a:lnTo>
                  <a:lnTo>
                    <a:pt x="6378838" y="104569"/>
                  </a:lnTo>
                  <a:cubicBezTo>
                    <a:pt x="7701449" y="1070221"/>
                    <a:pt x="8614337" y="2759472"/>
                    <a:pt x="8151535" y="4415712"/>
                  </a:cubicBezTo>
                  <a:cubicBezTo>
                    <a:pt x="7841710" y="5524525"/>
                    <a:pt x="7282330" y="5242495"/>
                    <a:pt x="6540097" y="5998038"/>
                  </a:cubicBezTo>
                  <a:cubicBezTo>
                    <a:pt x="6261706" y="6281367"/>
                    <a:pt x="6008555" y="6583271"/>
                    <a:pt x="5741125" y="6849976"/>
                  </a:cubicBezTo>
                  <a:lnTo>
                    <a:pt x="5732797" y="6858000"/>
                  </a:lnTo>
                  <a:lnTo>
                    <a:pt x="1711956" y="6858000"/>
                  </a:lnTo>
                  <a:lnTo>
                    <a:pt x="1631859" y="6799706"/>
                  </a:lnTo>
                  <a:cubicBezTo>
                    <a:pt x="1402830" y="6623620"/>
                    <a:pt x="1192523" y="6423644"/>
                    <a:pt x="1004515" y="6203417"/>
                  </a:cubicBezTo>
                  <a:cubicBezTo>
                    <a:pt x="378870" y="5470546"/>
                    <a:pt x="0" y="4513427"/>
                    <a:pt x="0" y="3466345"/>
                  </a:cubicBezTo>
                  <a:cubicBezTo>
                    <a:pt x="0" y="2025290"/>
                    <a:pt x="717408" y="754744"/>
                    <a:pt x="1808555" y="4483"/>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32" name="Freeform: Shape 4131">
              <a:extLst>
                <a:ext uri="{FF2B5EF4-FFF2-40B4-BE49-F238E27FC236}">
                  <a16:creationId xmlns:a16="http://schemas.microsoft.com/office/drawing/2014/main" id="{FEEDAA96-38BD-4AC0-8E5F-CF74F5C71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0219" y="-3810"/>
              <a:ext cx="8273365" cy="6858000"/>
            </a:xfrm>
            <a:custGeom>
              <a:avLst/>
              <a:gdLst>
                <a:gd name="connsiteX0" fmla="*/ 1616062 w 8273365"/>
                <a:gd name="connsiteY0" fmla="*/ 0 h 6858000"/>
                <a:gd name="connsiteX1" fmla="*/ 3206514 w 8273365"/>
                <a:gd name="connsiteY1" fmla="*/ 0 h 6858000"/>
                <a:gd name="connsiteX2" fmla="*/ 3122517 w 8273365"/>
                <a:gd name="connsiteY2" fmla="*/ 23655 h 6858000"/>
                <a:gd name="connsiteX3" fmla="*/ 1723196 w 8273365"/>
                <a:gd name="connsiteY3" fmla="*/ 880747 h 6858000"/>
                <a:gd name="connsiteX4" fmla="*/ 997786 w 8273365"/>
                <a:gd name="connsiteY4" fmla="*/ 1975811 h 6858000"/>
                <a:gd name="connsiteX5" fmla="*/ 731408 w 8273365"/>
                <a:gd name="connsiteY5" fmla="*/ 3320136 h 6858000"/>
                <a:gd name="connsiteX6" fmla="*/ 952731 w 8273365"/>
                <a:gd name="connsiteY6" fmla="*/ 4550071 h 6858000"/>
                <a:gd name="connsiteX7" fmla="*/ 1560970 w 8273365"/>
                <a:gd name="connsiteY7" fmla="*/ 5582379 h 6858000"/>
                <a:gd name="connsiteX8" fmla="*/ 2685142 w 8273365"/>
                <a:gd name="connsiteY8" fmla="*/ 6445587 h 6858000"/>
                <a:gd name="connsiteX9" fmla="*/ 4102171 w 8273365"/>
                <a:gd name="connsiteY9" fmla="*/ 6763602 h 6858000"/>
                <a:gd name="connsiteX10" fmla="*/ 4840307 w 8273365"/>
                <a:gd name="connsiteY10" fmla="*/ 6518434 h 6858000"/>
                <a:gd name="connsiteX11" fmla="*/ 5614867 w 8273365"/>
                <a:gd name="connsiteY11" fmla="*/ 5770643 h 6858000"/>
                <a:gd name="connsiteX12" fmla="*/ 6018458 w 8273365"/>
                <a:gd name="connsiteY12" fmla="*/ 5339114 h 6858000"/>
                <a:gd name="connsiteX13" fmla="*/ 6960802 w 8273365"/>
                <a:gd name="connsiteY13" fmla="*/ 4660514 h 6858000"/>
                <a:gd name="connsiteX14" fmla="*/ 7264776 w 8273365"/>
                <a:gd name="connsiteY14" fmla="*/ 4466544 h 6858000"/>
                <a:gd name="connsiteX15" fmla="*/ 7447190 w 8273365"/>
                <a:gd name="connsiteY15" fmla="*/ 4072462 h 6858000"/>
                <a:gd name="connsiteX16" fmla="*/ 7457722 w 8273365"/>
                <a:gd name="connsiteY16" fmla="*/ 2703268 h 6858000"/>
                <a:gd name="connsiteX17" fmla="*/ 6820959 w 8273365"/>
                <a:gd name="connsiteY17" fmla="*/ 1406044 h 6858000"/>
                <a:gd name="connsiteX18" fmla="*/ 5543190 w 8273365"/>
                <a:gd name="connsiteY18" fmla="*/ 289185 h 6858000"/>
                <a:gd name="connsiteX19" fmla="*/ 4996775 w 8273365"/>
                <a:gd name="connsiteY19" fmla="*/ 40060 h 6858000"/>
                <a:gd name="connsiteX20" fmla="*/ 4871645 w 8273365"/>
                <a:gd name="connsiteY20" fmla="*/ 0 h 6858000"/>
                <a:gd name="connsiteX21" fmla="*/ 6433093 w 8273365"/>
                <a:gd name="connsiteY21" fmla="*/ 0 h 6858000"/>
                <a:gd name="connsiteX22" fmla="*/ 6564891 w 8273365"/>
                <a:gd name="connsiteY22" fmla="*/ 101152 h 6858000"/>
                <a:gd name="connsiteX23" fmla="*/ 8151535 w 8273365"/>
                <a:gd name="connsiteY23" fmla="*/ 4269504 h 6858000"/>
                <a:gd name="connsiteX24" fmla="*/ 6540097 w 8273365"/>
                <a:gd name="connsiteY24" fmla="*/ 5851830 h 6858000"/>
                <a:gd name="connsiteX25" fmla="*/ 5606037 w 8273365"/>
                <a:gd name="connsiteY25" fmla="*/ 6833938 h 6858000"/>
                <a:gd name="connsiteX26" fmla="*/ 5578888 w 8273365"/>
                <a:gd name="connsiteY26" fmla="*/ 6858000 h 6858000"/>
                <a:gd name="connsiteX27" fmla="*/ 1925521 w 8273365"/>
                <a:gd name="connsiteY27" fmla="*/ 6858000 h 6858000"/>
                <a:gd name="connsiteX28" fmla="*/ 1807085 w 8273365"/>
                <a:gd name="connsiteY28" fmla="*/ 6781026 h 6858000"/>
                <a:gd name="connsiteX29" fmla="*/ 1004515 w 8273365"/>
                <a:gd name="connsiteY29" fmla="*/ 6057209 h 6858000"/>
                <a:gd name="connsiteX30" fmla="*/ 0 w 8273365"/>
                <a:gd name="connsiteY30" fmla="*/ 3320136 h 6858000"/>
                <a:gd name="connsiteX31" fmla="*/ 1492767 w 8273365"/>
                <a:gd name="connsiteY31" fmla="*/ 9861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273365" h="6858000">
                  <a:moveTo>
                    <a:pt x="1616062" y="0"/>
                  </a:moveTo>
                  <a:lnTo>
                    <a:pt x="3206514" y="0"/>
                  </a:lnTo>
                  <a:lnTo>
                    <a:pt x="3122517" y="23655"/>
                  </a:lnTo>
                  <a:cubicBezTo>
                    <a:pt x="2599902" y="185042"/>
                    <a:pt x="2120807" y="476097"/>
                    <a:pt x="1723196" y="880747"/>
                  </a:cubicBezTo>
                  <a:cubicBezTo>
                    <a:pt x="1412348" y="1197008"/>
                    <a:pt x="1168351" y="1565490"/>
                    <a:pt x="997786" y="1975811"/>
                  </a:cubicBezTo>
                  <a:cubicBezTo>
                    <a:pt x="821078" y="2401050"/>
                    <a:pt x="731408" y="2853352"/>
                    <a:pt x="731408" y="3320136"/>
                  </a:cubicBezTo>
                  <a:cubicBezTo>
                    <a:pt x="731408" y="3744353"/>
                    <a:pt x="805864" y="4158182"/>
                    <a:pt x="952731" y="4550071"/>
                  </a:cubicBezTo>
                  <a:cubicBezTo>
                    <a:pt x="1094331" y="4928208"/>
                    <a:pt x="1298980" y="5275627"/>
                    <a:pt x="1560970" y="5582379"/>
                  </a:cubicBezTo>
                  <a:cubicBezTo>
                    <a:pt x="1870793" y="5945304"/>
                    <a:pt x="2259610" y="6243718"/>
                    <a:pt x="2685142" y="6445587"/>
                  </a:cubicBezTo>
                  <a:cubicBezTo>
                    <a:pt x="3130131" y="6656669"/>
                    <a:pt x="3606861" y="6763602"/>
                    <a:pt x="4102171" y="6763602"/>
                  </a:cubicBezTo>
                  <a:cubicBezTo>
                    <a:pt x="4371914" y="6763602"/>
                    <a:pt x="4599528" y="6687974"/>
                    <a:pt x="4840307" y="6518434"/>
                  </a:cubicBezTo>
                  <a:cubicBezTo>
                    <a:pt x="5099811" y="6335729"/>
                    <a:pt x="5349951" y="6061159"/>
                    <a:pt x="5614867" y="5770643"/>
                  </a:cubicBezTo>
                  <a:cubicBezTo>
                    <a:pt x="5743449" y="5629628"/>
                    <a:pt x="5876273" y="5483786"/>
                    <a:pt x="6018458" y="5339114"/>
                  </a:cubicBezTo>
                  <a:cubicBezTo>
                    <a:pt x="6379773" y="4971361"/>
                    <a:pt x="6715635" y="4791728"/>
                    <a:pt x="6960802" y="4660514"/>
                  </a:cubicBezTo>
                  <a:cubicBezTo>
                    <a:pt x="7116154" y="4577280"/>
                    <a:pt x="7206994" y="4527251"/>
                    <a:pt x="7264776" y="4466544"/>
                  </a:cubicBezTo>
                  <a:cubicBezTo>
                    <a:pt x="7332650" y="4395306"/>
                    <a:pt x="7394089" y="4262628"/>
                    <a:pt x="7447190" y="4072462"/>
                  </a:cubicBezTo>
                  <a:cubicBezTo>
                    <a:pt x="7570066" y="3632594"/>
                    <a:pt x="7573576" y="3171954"/>
                    <a:pt x="7457722" y="2703268"/>
                  </a:cubicBezTo>
                  <a:cubicBezTo>
                    <a:pt x="7347718" y="2258572"/>
                    <a:pt x="7127565" y="1810073"/>
                    <a:pt x="6820959" y="1406044"/>
                  </a:cubicBezTo>
                  <a:cubicBezTo>
                    <a:pt x="6474271" y="949207"/>
                    <a:pt x="6032355" y="563024"/>
                    <a:pt x="5543190" y="289185"/>
                  </a:cubicBezTo>
                  <a:cubicBezTo>
                    <a:pt x="5362386" y="187977"/>
                    <a:pt x="5179299" y="104665"/>
                    <a:pt x="4996775" y="40060"/>
                  </a:cubicBezTo>
                  <a:lnTo>
                    <a:pt x="4871645" y="0"/>
                  </a:lnTo>
                  <a:lnTo>
                    <a:pt x="6433093" y="0"/>
                  </a:lnTo>
                  <a:lnTo>
                    <a:pt x="6564891" y="101152"/>
                  </a:lnTo>
                  <a:cubicBezTo>
                    <a:pt x="7785271" y="1084819"/>
                    <a:pt x="8592299" y="2692132"/>
                    <a:pt x="8151535" y="4269504"/>
                  </a:cubicBezTo>
                  <a:cubicBezTo>
                    <a:pt x="7841710" y="5378317"/>
                    <a:pt x="7282330" y="5096287"/>
                    <a:pt x="6540097" y="5851830"/>
                  </a:cubicBezTo>
                  <a:cubicBezTo>
                    <a:pt x="6215307" y="6182380"/>
                    <a:pt x="5924872" y="6538214"/>
                    <a:pt x="5606037" y="6833938"/>
                  </a:cubicBezTo>
                  <a:lnTo>
                    <a:pt x="5578888" y="6858000"/>
                  </a:lnTo>
                  <a:lnTo>
                    <a:pt x="1925521" y="6858000"/>
                  </a:lnTo>
                  <a:lnTo>
                    <a:pt x="1807085" y="6781026"/>
                  </a:lnTo>
                  <a:cubicBezTo>
                    <a:pt x="1509378" y="6576133"/>
                    <a:pt x="1239525" y="6332492"/>
                    <a:pt x="1004515" y="6057209"/>
                  </a:cubicBezTo>
                  <a:cubicBezTo>
                    <a:pt x="378870" y="5324338"/>
                    <a:pt x="0" y="4367220"/>
                    <a:pt x="0" y="3320136"/>
                  </a:cubicBezTo>
                  <a:cubicBezTo>
                    <a:pt x="0" y="2023187"/>
                    <a:pt x="581101" y="864350"/>
                    <a:pt x="1492767" y="98612"/>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33" name="Freeform: Shape 4132">
              <a:extLst>
                <a:ext uri="{FF2B5EF4-FFF2-40B4-BE49-F238E27FC236}">
                  <a16:creationId xmlns:a16="http://schemas.microsoft.com/office/drawing/2014/main" id="{D000679E-B592-4134-AC05-8EC80BBC4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37594" y="-3810"/>
              <a:ext cx="8219860" cy="6858000"/>
            </a:xfrm>
            <a:custGeom>
              <a:avLst/>
              <a:gdLst>
                <a:gd name="connsiteX0" fmla="*/ 5534366 w 8219860"/>
                <a:gd name="connsiteY0" fmla="*/ 0 h 6858000"/>
                <a:gd name="connsiteX1" fmla="*/ 6263243 w 8219860"/>
                <a:gd name="connsiteY1" fmla="*/ 0 h 6858000"/>
                <a:gd name="connsiteX2" fmla="*/ 6295307 w 8219860"/>
                <a:gd name="connsiteY2" fmla="*/ 21377 h 6858000"/>
                <a:gd name="connsiteX3" fmla="*/ 6907056 w 8219860"/>
                <a:gd name="connsiteY3" fmla="*/ 522976 h 6858000"/>
                <a:gd name="connsiteX4" fmla="*/ 7434107 w 8219860"/>
                <a:gd name="connsiteY4" fmla="*/ 1119513 h 6858000"/>
                <a:gd name="connsiteX5" fmla="*/ 7856130 w 8219860"/>
                <a:gd name="connsiteY5" fmla="*/ 1802940 h 6858000"/>
                <a:gd name="connsiteX6" fmla="*/ 8019380 w 8219860"/>
                <a:gd name="connsiteY6" fmla="*/ 2174201 h 6858000"/>
                <a:gd name="connsiteX7" fmla="*/ 8054634 w 8219860"/>
                <a:gd name="connsiteY7" fmla="*/ 2269723 h 6858000"/>
                <a:gd name="connsiteX8" fmla="*/ 8086962 w 8219860"/>
                <a:gd name="connsiteY8" fmla="*/ 2366562 h 6858000"/>
                <a:gd name="connsiteX9" fmla="*/ 8115633 w 8219860"/>
                <a:gd name="connsiteY9" fmla="*/ 2464717 h 6858000"/>
                <a:gd name="connsiteX10" fmla="*/ 8140794 w 8219860"/>
                <a:gd name="connsiteY10" fmla="*/ 2563895 h 6858000"/>
                <a:gd name="connsiteX11" fmla="*/ 8218615 w 8219860"/>
                <a:gd name="connsiteY11" fmla="*/ 3378975 h 6858000"/>
                <a:gd name="connsiteX12" fmla="*/ 8175170 w 8219860"/>
                <a:gd name="connsiteY12" fmla="*/ 3786370 h 6858000"/>
                <a:gd name="connsiteX13" fmla="*/ 8073943 w 8219860"/>
                <a:gd name="connsiteY13" fmla="*/ 4180891 h 6858000"/>
                <a:gd name="connsiteX14" fmla="*/ 7939071 w 8219860"/>
                <a:gd name="connsiteY14" fmla="*/ 4562246 h 6858000"/>
                <a:gd name="connsiteX15" fmla="*/ 7854229 w 8219860"/>
                <a:gd name="connsiteY15" fmla="*/ 4751828 h 6858000"/>
                <a:gd name="connsiteX16" fmla="*/ 7745102 w 8219860"/>
                <a:gd name="connsiteY16" fmla="*/ 4936435 h 6858000"/>
                <a:gd name="connsiteX17" fmla="*/ 7605403 w 8219860"/>
                <a:gd name="connsiteY17" fmla="*/ 5106852 h 6858000"/>
                <a:gd name="connsiteX18" fmla="*/ 7524949 w 8219860"/>
                <a:gd name="connsiteY18" fmla="*/ 5182481 h 6858000"/>
                <a:gd name="connsiteX19" fmla="*/ 7440106 w 8219860"/>
                <a:gd name="connsiteY19" fmla="*/ 5250208 h 6858000"/>
                <a:gd name="connsiteX20" fmla="*/ 7101758 w 8219860"/>
                <a:gd name="connsiteY20" fmla="*/ 5463633 h 6858000"/>
                <a:gd name="connsiteX21" fmla="*/ 6804366 w 8219860"/>
                <a:gd name="connsiteY21" fmla="*/ 5657895 h 6858000"/>
                <a:gd name="connsiteX22" fmla="*/ 6671103 w 8219860"/>
                <a:gd name="connsiteY22" fmla="*/ 5765704 h 6858000"/>
                <a:gd name="connsiteX23" fmla="*/ 6545887 w 8219860"/>
                <a:gd name="connsiteY23" fmla="*/ 5882583 h 6858000"/>
                <a:gd name="connsiteX24" fmla="*/ 6485473 w 8219860"/>
                <a:gd name="connsiteY24" fmla="*/ 5945046 h 6858000"/>
                <a:gd name="connsiteX25" fmla="*/ 6423303 w 8219860"/>
                <a:gd name="connsiteY25" fmla="*/ 6011604 h 6858000"/>
                <a:gd name="connsiteX26" fmla="*/ 6298672 w 8219860"/>
                <a:gd name="connsiteY26" fmla="*/ 6146768 h 6858000"/>
                <a:gd name="connsiteX27" fmla="*/ 6040923 w 8219860"/>
                <a:gd name="connsiteY27" fmla="*/ 6418997 h 6858000"/>
                <a:gd name="connsiteX28" fmla="*/ 5907662 w 8219860"/>
                <a:gd name="connsiteY28" fmla="*/ 6555769 h 6858000"/>
                <a:gd name="connsiteX29" fmla="*/ 5769864 w 8219860"/>
                <a:gd name="connsiteY29" fmla="*/ 6691081 h 6858000"/>
                <a:gd name="connsiteX30" fmla="*/ 5581270 w 8219860"/>
                <a:gd name="connsiteY30" fmla="*/ 6858000 h 6858000"/>
                <a:gd name="connsiteX31" fmla="*/ 5057635 w 8219860"/>
                <a:gd name="connsiteY31" fmla="*/ 6858000 h 6858000"/>
                <a:gd name="connsiteX32" fmla="*/ 5112401 w 8219860"/>
                <a:gd name="connsiteY32" fmla="*/ 6812805 h 6858000"/>
                <a:gd name="connsiteX33" fmla="*/ 5241495 w 8219860"/>
                <a:gd name="connsiteY33" fmla="*/ 6689617 h 6858000"/>
                <a:gd name="connsiteX34" fmla="*/ 5485639 w 8219860"/>
                <a:gd name="connsiteY34" fmla="*/ 6421192 h 6858000"/>
                <a:gd name="connsiteX35" fmla="*/ 5603981 w 8219860"/>
                <a:gd name="connsiteY35" fmla="*/ 6279592 h 6858000"/>
                <a:gd name="connsiteX36" fmla="*/ 5722615 w 8219860"/>
                <a:gd name="connsiteY36" fmla="*/ 6135503 h 6858000"/>
                <a:gd name="connsiteX37" fmla="*/ 5967636 w 8219860"/>
                <a:gd name="connsiteY37" fmla="*/ 5845135 h 6858000"/>
                <a:gd name="connsiteX38" fmla="*/ 6099583 w 8219860"/>
                <a:gd name="connsiteY38" fmla="*/ 5703828 h 6858000"/>
                <a:gd name="connsiteX39" fmla="*/ 6168189 w 8219860"/>
                <a:gd name="connsiteY39" fmla="*/ 5634490 h 6858000"/>
                <a:gd name="connsiteX40" fmla="*/ 6241769 w 8219860"/>
                <a:gd name="connsiteY40" fmla="*/ 5564129 h 6858000"/>
                <a:gd name="connsiteX41" fmla="*/ 6567684 w 8219860"/>
                <a:gd name="connsiteY41" fmla="*/ 5312962 h 6858000"/>
                <a:gd name="connsiteX42" fmla="*/ 6918466 w 8219860"/>
                <a:gd name="connsiteY42" fmla="*/ 5121628 h 6858000"/>
                <a:gd name="connsiteX43" fmla="*/ 7084202 w 8219860"/>
                <a:gd name="connsiteY43" fmla="*/ 5039856 h 6858000"/>
                <a:gd name="connsiteX44" fmla="*/ 7231508 w 8219860"/>
                <a:gd name="connsiteY44" fmla="*/ 4955159 h 6858000"/>
                <a:gd name="connsiteX45" fmla="*/ 7455757 w 8219860"/>
                <a:gd name="connsiteY45" fmla="*/ 4736907 h 6858000"/>
                <a:gd name="connsiteX46" fmla="*/ 7597796 w 8219860"/>
                <a:gd name="connsiteY46" fmla="*/ 4437761 h 6858000"/>
                <a:gd name="connsiteX47" fmla="*/ 7667720 w 8219860"/>
                <a:gd name="connsiteY47" fmla="*/ 4093562 h 6858000"/>
                <a:gd name="connsiteX48" fmla="*/ 7680008 w 8219860"/>
                <a:gd name="connsiteY48" fmla="*/ 3742632 h 6858000"/>
                <a:gd name="connsiteX49" fmla="*/ 7657188 w 8219860"/>
                <a:gd name="connsiteY49" fmla="*/ 3396237 h 6858000"/>
                <a:gd name="connsiteX50" fmla="*/ 7604818 w 8219860"/>
                <a:gd name="connsiteY50" fmla="*/ 3055255 h 6858000"/>
                <a:gd name="connsiteX51" fmla="*/ 7522900 w 8219860"/>
                <a:gd name="connsiteY51" fmla="*/ 2720270 h 6858000"/>
                <a:gd name="connsiteX52" fmla="*/ 7299968 w 8219860"/>
                <a:gd name="connsiteY52" fmla="*/ 2062442 h 6858000"/>
                <a:gd name="connsiteX53" fmla="*/ 6971566 w 8219860"/>
                <a:gd name="connsiteY53" fmla="*/ 1438698 h 6858000"/>
                <a:gd name="connsiteX54" fmla="*/ 6771307 w 8219860"/>
                <a:gd name="connsiteY54" fmla="*/ 1144380 h 6858000"/>
                <a:gd name="connsiteX55" fmla="*/ 6547935 w 8219860"/>
                <a:gd name="connsiteY55" fmla="*/ 865129 h 6858000"/>
                <a:gd name="connsiteX56" fmla="*/ 6037997 w 8219860"/>
                <a:gd name="connsiteY56" fmla="*/ 359872 h 6858000"/>
                <a:gd name="connsiteX57" fmla="*/ 5602369 w 8219860"/>
                <a:gd name="connsiteY57" fmla="*/ 40572 h 6858000"/>
                <a:gd name="connsiteX58" fmla="*/ 1689206 w 8219860"/>
                <a:gd name="connsiteY58" fmla="*/ 0 h 6858000"/>
                <a:gd name="connsiteX59" fmla="*/ 2580244 w 8219860"/>
                <a:gd name="connsiteY59" fmla="*/ 0 h 6858000"/>
                <a:gd name="connsiteX60" fmla="*/ 2556490 w 8219860"/>
                <a:gd name="connsiteY60" fmla="*/ 13997 h 6858000"/>
                <a:gd name="connsiteX61" fmla="*/ 2125407 w 8219860"/>
                <a:gd name="connsiteY61" fmla="*/ 323156 h 6858000"/>
                <a:gd name="connsiteX62" fmla="*/ 1859322 w 8219860"/>
                <a:gd name="connsiteY62" fmla="*/ 553842 h 6858000"/>
                <a:gd name="connsiteX63" fmla="*/ 1607425 w 8219860"/>
                <a:gd name="connsiteY63" fmla="*/ 799741 h 6858000"/>
                <a:gd name="connsiteX64" fmla="*/ 861829 w 8219860"/>
                <a:gd name="connsiteY64" fmla="*/ 1987400 h 6858000"/>
                <a:gd name="connsiteX65" fmla="*/ 661422 w 8219860"/>
                <a:gd name="connsiteY65" fmla="*/ 2660149 h 6858000"/>
                <a:gd name="connsiteX66" fmla="*/ 608323 w 8219860"/>
                <a:gd name="connsiteY66" fmla="*/ 3006544 h 6858000"/>
                <a:gd name="connsiteX67" fmla="*/ 584625 w 8219860"/>
                <a:gd name="connsiteY67" fmla="*/ 3355571 h 6858000"/>
                <a:gd name="connsiteX68" fmla="*/ 589891 w 8219860"/>
                <a:gd name="connsiteY68" fmla="*/ 3705330 h 6858000"/>
                <a:gd name="connsiteX69" fmla="*/ 623389 w 8219860"/>
                <a:gd name="connsiteY69" fmla="*/ 4053626 h 6858000"/>
                <a:gd name="connsiteX70" fmla="*/ 787078 w 8219860"/>
                <a:gd name="connsiteY70" fmla="*/ 4735736 h 6858000"/>
                <a:gd name="connsiteX71" fmla="*/ 1081251 w 8219860"/>
                <a:gd name="connsiteY71" fmla="*/ 5376742 h 6858000"/>
                <a:gd name="connsiteX72" fmla="*/ 1274196 w 8219860"/>
                <a:gd name="connsiteY72" fmla="*/ 5674278 h 6858000"/>
                <a:gd name="connsiteX73" fmla="*/ 1381274 w 8219860"/>
                <a:gd name="connsiteY73" fmla="*/ 5816170 h 6858000"/>
                <a:gd name="connsiteX74" fmla="*/ 1495959 w 8219860"/>
                <a:gd name="connsiteY74" fmla="*/ 5953677 h 6858000"/>
                <a:gd name="connsiteX75" fmla="*/ 2013356 w 8219860"/>
                <a:gd name="connsiteY75" fmla="*/ 6450448 h 6858000"/>
                <a:gd name="connsiteX76" fmla="*/ 2083865 w 8219860"/>
                <a:gd name="connsiteY76" fmla="*/ 6506327 h 6858000"/>
                <a:gd name="connsiteX77" fmla="*/ 2155688 w 8219860"/>
                <a:gd name="connsiteY77" fmla="*/ 6560744 h 6858000"/>
                <a:gd name="connsiteX78" fmla="*/ 2228537 w 8219860"/>
                <a:gd name="connsiteY78" fmla="*/ 6613844 h 6858000"/>
                <a:gd name="connsiteX79" fmla="*/ 2302700 w 8219860"/>
                <a:gd name="connsiteY79" fmla="*/ 6665190 h 6858000"/>
                <a:gd name="connsiteX80" fmla="*/ 2610915 w 8219860"/>
                <a:gd name="connsiteY80" fmla="*/ 6853454 h 6858000"/>
                <a:gd name="connsiteX81" fmla="*/ 2619731 w 8219860"/>
                <a:gd name="connsiteY81" fmla="*/ 6858000 h 6858000"/>
                <a:gd name="connsiteX82" fmla="*/ 1931408 w 8219860"/>
                <a:gd name="connsiteY82" fmla="*/ 6858000 h 6858000"/>
                <a:gd name="connsiteX83" fmla="*/ 1782231 w 8219860"/>
                <a:gd name="connsiteY83" fmla="*/ 6759101 h 6858000"/>
                <a:gd name="connsiteX84" fmla="*/ 1179844 w 8219860"/>
                <a:gd name="connsiteY84" fmla="*/ 6247262 h 6858000"/>
                <a:gd name="connsiteX85" fmla="*/ 677221 w 8219860"/>
                <a:gd name="connsiteY85" fmla="*/ 5628784 h 6858000"/>
                <a:gd name="connsiteX86" fmla="*/ 302740 w 8219860"/>
                <a:gd name="connsiteY86" fmla="*/ 4919612 h 6858000"/>
                <a:gd name="connsiteX87" fmla="*/ 71615 w 8219860"/>
                <a:gd name="connsiteY87" fmla="*/ 4147685 h 6858000"/>
                <a:gd name="connsiteX88" fmla="*/ 14420 w 8219860"/>
                <a:gd name="connsiteY88" fmla="*/ 3747313 h 6858000"/>
                <a:gd name="connsiteX89" fmla="*/ 815 w 8219860"/>
                <a:gd name="connsiteY89" fmla="*/ 3342991 h 6858000"/>
                <a:gd name="connsiteX90" fmla="*/ 29340 w 8219860"/>
                <a:gd name="connsiteY90" fmla="*/ 2939692 h 6858000"/>
                <a:gd name="connsiteX91" fmla="*/ 97946 w 8219860"/>
                <a:gd name="connsiteY91" fmla="*/ 2541660 h 6858000"/>
                <a:gd name="connsiteX92" fmla="*/ 341358 w 8219860"/>
                <a:gd name="connsiteY92" fmla="*/ 1774268 h 6858000"/>
                <a:gd name="connsiteX93" fmla="*/ 1212758 w 8219860"/>
                <a:gd name="connsiteY93" fmla="*/ 432721 h 6858000"/>
                <a:gd name="connsiteX94" fmla="*/ 1499908 w 8219860"/>
                <a:gd name="connsiteY94" fmla="*/ 150982 h 6858000"/>
                <a:gd name="connsiteX95" fmla="*/ 1655863 w 8219860"/>
                <a:gd name="connsiteY95" fmla="*/ 235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8219860" h="6858000">
                  <a:moveTo>
                    <a:pt x="5534366" y="0"/>
                  </a:moveTo>
                  <a:lnTo>
                    <a:pt x="6263243" y="0"/>
                  </a:lnTo>
                  <a:lnTo>
                    <a:pt x="6295307" y="21377"/>
                  </a:lnTo>
                  <a:cubicBezTo>
                    <a:pt x="6511218" y="172340"/>
                    <a:pt x="6716597" y="339247"/>
                    <a:pt x="6907056" y="522976"/>
                  </a:cubicBezTo>
                  <a:cubicBezTo>
                    <a:pt x="7097514" y="706706"/>
                    <a:pt x="7274807" y="905503"/>
                    <a:pt x="7434107" y="1119513"/>
                  </a:cubicBezTo>
                  <a:cubicBezTo>
                    <a:pt x="7593992" y="1333084"/>
                    <a:pt x="7735155" y="1562014"/>
                    <a:pt x="7856130" y="1802940"/>
                  </a:cubicBezTo>
                  <a:cubicBezTo>
                    <a:pt x="7916105" y="1923621"/>
                    <a:pt x="7970376" y="2047668"/>
                    <a:pt x="8019380" y="2174201"/>
                  </a:cubicBezTo>
                  <a:cubicBezTo>
                    <a:pt x="8031375" y="2205944"/>
                    <a:pt x="8043808" y="2237541"/>
                    <a:pt x="8054634" y="2269723"/>
                  </a:cubicBezTo>
                  <a:lnTo>
                    <a:pt x="8086962" y="2366562"/>
                  </a:lnTo>
                  <a:lnTo>
                    <a:pt x="8115633" y="2464717"/>
                  </a:lnTo>
                  <a:cubicBezTo>
                    <a:pt x="8124995" y="2497484"/>
                    <a:pt x="8132602" y="2530836"/>
                    <a:pt x="8140794" y="2563895"/>
                  </a:cubicBezTo>
                  <a:cubicBezTo>
                    <a:pt x="8203402" y="2829836"/>
                    <a:pt x="8225636" y="3105576"/>
                    <a:pt x="8218615" y="3378975"/>
                  </a:cubicBezTo>
                  <a:cubicBezTo>
                    <a:pt x="8214958" y="3515749"/>
                    <a:pt x="8200476" y="3652229"/>
                    <a:pt x="8175170" y="3786370"/>
                  </a:cubicBezTo>
                  <a:cubicBezTo>
                    <a:pt x="8149716" y="3920510"/>
                    <a:pt x="8114462" y="4052163"/>
                    <a:pt x="8073943" y="4180891"/>
                  </a:cubicBezTo>
                  <a:cubicBezTo>
                    <a:pt x="8033570" y="4309911"/>
                    <a:pt x="7990270" y="4435421"/>
                    <a:pt x="7939071" y="4562246"/>
                  </a:cubicBezTo>
                  <a:cubicBezTo>
                    <a:pt x="7913472" y="4625587"/>
                    <a:pt x="7885678" y="4688926"/>
                    <a:pt x="7854229" y="4751828"/>
                  </a:cubicBezTo>
                  <a:cubicBezTo>
                    <a:pt x="7822193" y="4814437"/>
                    <a:pt x="7786792" y="4876752"/>
                    <a:pt x="7745102" y="4936435"/>
                  </a:cubicBezTo>
                  <a:cubicBezTo>
                    <a:pt x="7703998" y="4996411"/>
                    <a:pt x="7657040" y="5053899"/>
                    <a:pt x="7605403" y="5106852"/>
                  </a:cubicBezTo>
                  <a:cubicBezTo>
                    <a:pt x="7579512" y="5133183"/>
                    <a:pt x="7552596" y="5158489"/>
                    <a:pt x="7524949" y="5182481"/>
                  </a:cubicBezTo>
                  <a:cubicBezTo>
                    <a:pt x="7497301" y="5206323"/>
                    <a:pt x="7468776" y="5228704"/>
                    <a:pt x="7440106" y="5250208"/>
                  </a:cubicBezTo>
                  <a:cubicBezTo>
                    <a:pt x="7324836" y="5335930"/>
                    <a:pt x="7208103" y="5400146"/>
                    <a:pt x="7101758" y="5463633"/>
                  </a:cubicBezTo>
                  <a:cubicBezTo>
                    <a:pt x="6994825" y="5526533"/>
                    <a:pt x="6896230" y="5588996"/>
                    <a:pt x="6804366" y="5657895"/>
                  </a:cubicBezTo>
                  <a:cubicBezTo>
                    <a:pt x="6758141" y="5691978"/>
                    <a:pt x="6713965" y="5728110"/>
                    <a:pt x="6671103" y="5765704"/>
                  </a:cubicBezTo>
                  <a:cubicBezTo>
                    <a:pt x="6627952" y="5802860"/>
                    <a:pt x="6586408" y="5842209"/>
                    <a:pt x="6545887" y="5882583"/>
                  </a:cubicBezTo>
                  <a:cubicBezTo>
                    <a:pt x="6525407" y="5903062"/>
                    <a:pt x="6506245" y="5923103"/>
                    <a:pt x="6485473" y="5945046"/>
                  </a:cubicBezTo>
                  <a:lnTo>
                    <a:pt x="6423303" y="6011604"/>
                  </a:lnTo>
                  <a:lnTo>
                    <a:pt x="6298672" y="6146768"/>
                  </a:lnTo>
                  <a:cubicBezTo>
                    <a:pt x="6214853" y="6237315"/>
                    <a:pt x="6128400" y="6327572"/>
                    <a:pt x="6040923" y="6418997"/>
                  </a:cubicBezTo>
                  <a:cubicBezTo>
                    <a:pt x="5997186" y="6464637"/>
                    <a:pt x="5952569" y="6510130"/>
                    <a:pt x="5907662" y="6555769"/>
                  </a:cubicBezTo>
                  <a:cubicBezTo>
                    <a:pt x="5862460" y="6601118"/>
                    <a:pt x="5816528" y="6646172"/>
                    <a:pt x="5769864" y="6691081"/>
                  </a:cubicBezTo>
                  <a:lnTo>
                    <a:pt x="5581270" y="6858000"/>
                  </a:lnTo>
                  <a:lnTo>
                    <a:pt x="5057635" y="6858000"/>
                  </a:lnTo>
                  <a:lnTo>
                    <a:pt x="5112401" y="6812805"/>
                  </a:lnTo>
                  <a:cubicBezTo>
                    <a:pt x="5156505" y="6773364"/>
                    <a:pt x="5199439" y="6732113"/>
                    <a:pt x="5241495" y="6689617"/>
                  </a:cubicBezTo>
                  <a:cubicBezTo>
                    <a:pt x="5325753" y="6604628"/>
                    <a:pt x="5405916" y="6513934"/>
                    <a:pt x="5485639" y="6421192"/>
                  </a:cubicBezTo>
                  <a:cubicBezTo>
                    <a:pt x="5525427" y="6374674"/>
                    <a:pt x="5564631" y="6327425"/>
                    <a:pt x="5603981" y="6279592"/>
                  </a:cubicBezTo>
                  <a:lnTo>
                    <a:pt x="5722615" y="6135503"/>
                  </a:lnTo>
                  <a:cubicBezTo>
                    <a:pt x="5802339" y="6038957"/>
                    <a:pt x="5882062" y="5940510"/>
                    <a:pt x="5967636" y="5845135"/>
                  </a:cubicBezTo>
                  <a:cubicBezTo>
                    <a:pt x="6010496" y="5797446"/>
                    <a:pt x="6054381" y="5750345"/>
                    <a:pt x="6099583" y="5703828"/>
                  </a:cubicBezTo>
                  <a:lnTo>
                    <a:pt x="6168189" y="5634490"/>
                  </a:lnTo>
                  <a:cubicBezTo>
                    <a:pt x="6191300" y="5611524"/>
                    <a:pt x="6216754" y="5587094"/>
                    <a:pt x="6241769" y="5564129"/>
                  </a:cubicBezTo>
                  <a:cubicBezTo>
                    <a:pt x="6342117" y="5470948"/>
                    <a:pt x="6452414" y="5386688"/>
                    <a:pt x="6567684" y="5312962"/>
                  </a:cubicBezTo>
                  <a:cubicBezTo>
                    <a:pt x="6682806" y="5238945"/>
                    <a:pt x="6803635" y="5177360"/>
                    <a:pt x="6918466" y="5121628"/>
                  </a:cubicBezTo>
                  <a:cubicBezTo>
                    <a:pt x="6975808" y="5093833"/>
                    <a:pt x="7031688" y="5067211"/>
                    <a:pt x="7084202" y="5039856"/>
                  </a:cubicBezTo>
                  <a:cubicBezTo>
                    <a:pt x="7136864" y="5012793"/>
                    <a:pt x="7186453" y="4985439"/>
                    <a:pt x="7231508" y="4955159"/>
                  </a:cubicBezTo>
                  <a:cubicBezTo>
                    <a:pt x="7322202" y="4895476"/>
                    <a:pt x="7395635" y="4824530"/>
                    <a:pt x="7455757" y="4736907"/>
                  </a:cubicBezTo>
                  <a:cubicBezTo>
                    <a:pt x="7515440" y="4649431"/>
                    <a:pt x="7562543" y="4547326"/>
                    <a:pt x="7597796" y="4437761"/>
                  </a:cubicBezTo>
                  <a:cubicBezTo>
                    <a:pt x="7632758" y="4328343"/>
                    <a:pt x="7655139" y="4210293"/>
                    <a:pt x="7667720" y="4093562"/>
                  </a:cubicBezTo>
                  <a:cubicBezTo>
                    <a:pt x="7679860" y="3976389"/>
                    <a:pt x="7682494" y="3858925"/>
                    <a:pt x="7680008" y="3742632"/>
                  </a:cubicBezTo>
                  <a:cubicBezTo>
                    <a:pt x="7676350" y="3626192"/>
                    <a:pt x="7668451" y="3510776"/>
                    <a:pt x="7657188" y="3396237"/>
                  </a:cubicBezTo>
                  <a:cubicBezTo>
                    <a:pt x="7645923" y="3281699"/>
                    <a:pt x="7628808" y="3167745"/>
                    <a:pt x="7604818" y="3055255"/>
                  </a:cubicBezTo>
                  <a:cubicBezTo>
                    <a:pt x="7581120" y="2942618"/>
                    <a:pt x="7552888" y="2831298"/>
                    <a:pt x="7522900" y="2720270"/>
                  </a:cubicBezTo>
                  <a:cubicBezTo>
                    <a:pt x="7462926" y="2498361"/>
                    <a:pt x="7392418" y="2277038"/>
                    <a:pt x="7299968" y="2062442"/>
                  </a:cubicBezTo>
                  <a:cubicBezTo>
                    <a:pt x="7207518" y="1847847"/>
                    <a:pt x="7097514" y="1639104"/>
                    <a:pt x="6971566" y="1438698"/>
                  </a:cubicBezTo>
                  <a:cubicBezTo>
                    <a:pt x="6908226" y="1338642"/>
                    <a:pt x="6841668" y="1240340"/>
                    <a:pt x="6771307" y="1144380"/>
                  </a:cubicBezTo>
                  <a:cubicBezTo>
                    <a:pt x="6700945" y="1048419"/>
                    <a:pt x="6625903" y="955677"/>
                    <a:pt x="6547935" y="865129"/>
                  </a:cubicBezTo>
                  <a:cubicBezTo>
                    <a:pt x="6392438" y="683740"/>
                    <a:pt x="6221873" y="514199"/>
                    <a:pt x="6037997" y="359872"/>
                  </a:cubicBezTo>
                  <a:cubicBezTo>
                    <a:pt x="5900420" y="243689"/>
                    <a:pt x="5754861" y="136638"/>
                    <a:pt x="5602369" y="40572"/>
                  </a:cubicBezTo>
                  <a:close/>
                  <a:moveTo>
                    <a:pt x="1689206" y="0"/>
                  </a:moveTo>
                  <a:lnTo>
                    <a:pt x="2580244" y="0"/>
                  </a:lnTo>
                  <a:lnTo>
                    <a:pt x="2556490" y="13997"/>
                  </a:lnTo>
                  <a:cubicBezTo>
                    <a:pt x="2405637" y="107875"/>
                    <a:pt x="2262108" y="212018"/>
                    <a:pt x="2125407" y="323156"/>
                  </a:cubicBezTo>
                  <a:cubicBezTo>
                    <a:pt x="2033982" y="397174"/>
                    <a:pt x="1946944" y="475874"/>
                    <a:pt x="1859322" y="553842"/>
                  </a:cubicBezTo>
                  <a:cubicBezTo>
                    <a:pt x="1771699" y="631664"/>
                    <a:pt x="1686271" y="712557"/>
                    <a:pt x="1607425" y="799741"/>
                  </a:cubicBezTo>
                  <a:cubicBezTo>
                    <a:pt x="1289847" y="1146281"/>
                    <a:pt x="1036342" y="1551627"/>
                    <a:pt x="861829" y="1987400"/>
                  </a:cubicBezTo>
                  <a:cubicBezTo>
                    <a:pt x="774499" y="2205213"/>
                    <a:pt x="707062" y="2430780"/>
                    <a:pt x="661422" y="2660149"/>
                  </a:cubicBezTo>
                  <a:cubicBezTo>
                    <a:pt x="638750" y="2774834"/>
                    <a:pt x="621196" y="2890541"/>
                    <a:pt x="608323" y="3006544"/>
                  </a:cubicBezTo>
                  <a:cubicBezTo>
                    <a:pt x="595888" y="3122545"/>
                    <a:pt x="587990" y="3239131"/>
                    <a:pt x="584625" y="3355571"/>
                  </a:cubicBezTo>
                  <a:cubicBezTo>
                    <a:pt x="581699" y="3472156"/>
                    <a:pt x="582578" y="3588890"/>
                    <a:pt x="589891" y="3705330"/>
                  </a:cubicBezTo>
                  <a:cubicBezTo>
                    <a:pt x="595742" y="3821770"/>
                    <a:pt x="607591" y="3937917"/>
                    <a:pt x="623389" y="4053626"/>
                  </a:cubicBezTo>
                  <a:cubicBezTo>
                    <a:pt x="655864" y="4284896"/>
                    <a:pt x="709988" y="4513828"/>
                    <a:pt x="787078" y="4735736"/>
                  </a:cubicBezTo>
                  <a:cubicBezTo>
                    <a:pt x="864023" y="4957499"/>
                    <a:pt x="962324" y="5172825"/>
                    <a:pt x="1081251" y="5376742"/>
                  </a:cubicBezTo>
                  <a:cubicBezTo>
                    <a:pt x="1140934" y="5478553"/>
                    <a:pt x="1205152" y="5578172"/>
                    <a:pt x="1274196" y="5674278"/>
                  </a:cubicBezTo>
                  <a:cubicBezTo>
                    <a:pt x="1308571" y="5722552"/>
                    <a:pt x="1344557" y="5769654"/>
                    <a:pt x="1381274" y="5816170"/>
                  </a:cubicBezTo>
                  <a:cubicBezTo>
                    <a:pt x="1418575" y="5862543"/>
                    <a:pt x="1456608" y="5908622"/>
                    <a:pt x="1495959" y="5953677"/>
                  </a:cubicBezTo>
                  <a:cubicBezTo>
                    <a:pt x="1652919" y="6133894"/>
                    <a:pt x="1826555" y="6300071"/>
                    <a:pt x="2013356" y="6450448"/>
                  </a:cubicBezTo>
                  <a:cubicBezTo>
                    <a:pt x="2037053" y="6468879"/>
                    <a:pt x="2060020" y="6488188"/>
                    <a:pt x="2083865" y="6506327"/>
                  </a:cubicBezTo>
                  <a:lnTo>
                    <a:pt x="2155688" y="6560744"/>
                  </a:lnTo>
                  <a:lnTo>
                    <a:pt x="2228537" y="6613844"/>
                  </a:lnTo>
                  <a:lnTo>
                    <a:pt x="2302700" y="6665190"/>
                  </a:lnTo>
                  <a:cubicBezTo>
                    <a:pt x="2402465" y="6732186"/>
                    <a:pt x="2505008" y="6795525"/>
                    <a:pt x="2610915" y="6853454"/>
                  </a:cubicBezTo>
                  <a:lnTo>
                    <a:pt x="2619731" y="6858000"/>
                  </a:lnTo>
                  <a:lnTo>
                    <a:pt x="1931408" y="6858000"/>
                  </a:lnTo>
                  <a:lnTo>
                    <a:pt x="1782231" y="6759101"/>
                  </a:lnTo>
                  <a:cubicBezTo>
                    <a:pt x="1566612" y="6607846"/>
                    <a:pt x="1365329" y="6435527"/>
                    <a:pt x="1179844" y="6247262"/>
                  </a:cubicBezTo>
                  <a:cubicBezTo>
                    <a:pt x="994506" y="6059437"/>
                    <a:pt x="824235" y="5851280"/>
                    <a:pt x="677221" y="5628784"/>
                  </a:cubicBezTo>
                  <a:cubicBezTo>
                    <a:pt x="530062" y="5405851"/>
                    <a:pt x="404700" y="5167998"/>
                    <a:pt x="302740" y="4919612"/>
                  </a:cubicBezTo>
                  <a:cubicBezTo>
                    <a:pt x="200636" y="4671373"/>
                    <a:pt x="123692" y="4412162"/>
                    <a:pt x="71615" y="4147685"/>
                  </a:cubicBezTo>
                  <a:cubicBezTo>
                    <a:pt x="45285" y="4015446"/>
                    <a:pt x="26854" y="3881599"/>
                    <a:pt x="14420" y="3747313"/>
                  </a:cubicBezTo>
                  <a:cubicBezTo>
                    <a:pt x="3595" y="3612880"/>
                    <a:pt x="-2256" y="3477862"/>
                    <a:pt x="815" y="3342991"/>
                  </a:cubicBezTo>
                  <a:cubicBezTo>
                    <a:pt x="3156" y="3208119"/>
                    <a:pt x="12811" y="3073394"/>
                    <a:pt x="29340" y="2939692"/>
                  </a:cubicBezTo>
                  <a:cubicBezTo>
                    <a:pt x="45578" y="2805845"/>
                    <a:pt x="68690" y="2673022"/>
                    <a:pt x="97946" y="2541660"/>
                  </a:cubicBezTo>
                  <a:cubicBezTo>
                    <a:pt x="156167" y="2278939"/>
                    <a:pt x="237791" y="2021777"/>
                    <a:pt x="341358" y="1774268"/>
                  </a:cubicBezTo>
                  <a:cubicBezTo>
                    <a:pt x="548640" y="1279252"/>
                    <a:pt x="844567" y="822415"/>
                    <a:pt x="1212758" y="432721"/>
                  </a:cubicBezTo>
                  <a:cubicBezTo>
                    <a:pt x="1305208" y="335736"/>
                    <a:pt x="1399705" y="240506"/>
                    <a:pt x="1499908" y="150982"/>
                  </a:cubicBezTo>
                  <a:cubicBezTo>
                    <a:pt x="1550010" y="106294"/>
                    <a:pt x="1602232" y="64018"/>
                    <a:pt x="1655863" y="2359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134" name="Freeform: Shape 4133">
              <a:extLst>
                <a:ext uri="{FF2B5EF4-FFF2-40B4-BE49-F238E27FC236}">
                  <a16:creationId xmlns:a16="http://schemas.microsoft.com/office/drawing/2014/main" id="{EC2EF310-93E6-4F72-B482-07BF5CFBB0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65807" y="-3810"/>
              <a:ext cx="8870393" cy="6858000"/>
            </a:xfrm>
            <a:custGeom>
              <a:avLst/>
              <a:gdLst>
                <a:gd name="connsiteX0" fmla="*/ 6200652 w 8899328"/>
                <a:gd name="connsiteY0" fmla="*/ 0 h 6858000"/>
                <a:gd name="connsiteX1" fmla="*/ 7036991 w 8899328"/>
                <a:gd name="connsiteY1" fmla="*/ 0 h 6858000"/>
                <a:gd name="connsiteX2" fmla="*/ 7111956 w 8899328"/>
                <a:gd name="connsiteY2" fmla="*/ 52444 h 6858000"/>
                <a:gd name="connsiteX3" fmla="*/ 8899328 w 8899328"/>
                <a:gd name="connsiteY3" fmla="*/ 3560285 h 6858000"/>
                <a:gd name="connsiteX4" fmla="*/ 7441506 w 8899328"/>
                <a:gd name="connsiteY4" fmla="*/ 6800585 h 6858000"/>
                <a:gd name="connsiteX5" fmla="*/ 7374130 w 8899328"/>
                <a:gd name="connsiteY5" fmla="*/ 6858000 h 6858000"/>
                <a:gd name="connsiteX6" fmla="*/ 5835221 w 8899328"/>
                <a:gd name="connsiteY6" fmla="*/ 6858000 h 6858000"/>
                <a:gd name="connsiteX7" fmla="*/ 5891385 w 8899328"/>
                <a:gd name="connsiteY7" fmla="*/ 6810175 h 6858000"/>
                <a:gd name="connsiteX8" fmla="*/ 6032854 w 8899328"/>
                <a:gd name="connsiteY8" fmla="*/ 6677494 h 6858000"/>
                <a:gd name="connsiteX9" fmla="*/ 6170584 w 8899328"/>
                <a:gd name="connsiteY9" fmla="*/ 6539762 h 6858000"/>
                <a:gd name="connsiteX10" fmla="*/ 6305296 w 8899328"/>
                <a:gd name="connsiteY10" fmla="*/ 6398150 h 6858000"/>
                <a:gd name="connsiteX11" fmla="*/ 6572709 w 8899328"/>
                <a:gd name="connsiteY11" fmla="*/ 6110468 h 6858000"/>
                <a:gd name="connsiteX12" fmla="*/ 6707707 w 8899328"/>
                <a:gd name="connsiteY12" fmla="*/ 5966410 h 6858000"/>
                <a:gd name="connsiteX13" fmla="*/ 6846876 w 8899328"/>
                <a:gd name="connsiteY13" fmla="*/ 5823934 h 6858000"/>
                <a:gd name="connsiteX14" fmla="*/ 7497863 w 8899328"/>
                <a:gd name="connsiteY14" fmla="*/ 5348633 h 6858000"/>
                <a:gd name="connsiteX15" fmla="*/ 7825226 w 8899328"/>
                <a:gd name="connsiteY15" fmla="*/ 5147788 h 6858000"/>
                <a:gd name="connsiteX16" fmla="*/ 8071216 w 8899328"/>
                <a:gd name="connsiteY16" fmla="*/ 4893890 h 6858000"/>
                <a:gd name="connsiteX17" fmla="*/ 8224043 w 8899328"/>
                <a:gd name="connsiteY17" fmla="*/ 4570985 h 6858000"/>
                <a:gd name="connsiteX18" fmla="*/ 8315049 w 8899328"/>
                <a:gd name="connsiteY18" fmla="*/ 4212279 h 6858000"/>
                <a:gd name="connsiteX19" fmla="*/ 8330721 w 8899328"/>
                <a:gd name="connsiteY19" fmla="*/ 4120699 h 6858000"/>
                <a:gd name="connsiteX20" fmla="*/ 8343947 w 8899328"/>
                <a:gd name="connsiteY20" fmla="*/ 4028973 h 6858000"/>
                <a:gd name="connsiteX21" fmla="*/ 8353867 w 8899328"/>
                <a:gd name="connsiteY21" fmla="*/ 3936961 h 6858000"/>
                <a:gd name="connsiteX22" fmla="*/ 8361055 w 8899328"/>
                <a:gd name="connsiteY22" fmla="*/ 3844661 h 6858000"/>
                <a:gd name="connsiteX23" fmla="*/ 8365083 w 8899328"/>
                <a:gd name="connsiteY23" fmla="*/ 3475748 h 6858000"/>
                <a:gd name="connsiteX24" fmla="*/ 8359475 w 8899328"/>
                <a:gd name="connsiteY24" fmla="*/ 3383736 h 6858000"/>
                <a:gd name="connsiteX25" fmla="*/ 8350992 w 8899328"/>
                <a:gd name="connsiteY25" fmla="*/ 3292012 h 6858000"/>
                <a:gd name="connsiteX26" fmla="*/ 8340497 w 8899328"/>
                <a:gd name="connsiteY26" fmla="*/ 3200431 h 6858000"/>
                <a:gd name="connsiteX27" fmla="*/ 8327557 w 8899328"/>
                <a:gd name="connsiteY27" fmla="*/ 3109137 h 6858000"/>
                <a:gd name="connsiteX28" fmla="*/ 8252222 w 8899328"/>
                <a:gd name="connsiteY28" fmla="*/ 2747843 h 6858000"/>
                <a:gd name="connsiteX29" fmla="*/ 7998038 w 8899328"/>
                <a:gd name="connsiteY29" fmla="*/ 2051137 h 6858000"/>
                <a:gd name="connsiteX30" fmla="*/ 7825803 w 8899328"/>
                <a:gd name="connsiteY30" fmla="*/ 1719174 h 6858000"/>
                <a:gd name="connsiteX31" fmla="*/ 7627401 w 8899328"/>
                <a:gd name="connsiteY31" fmla="*/ 1399431 h 6858000"/>
                <a:gd name="connsiteX32" fmla="*/ 7404557 w 8899328"/>
                <a:gd name="connsiteY32" fmla="*/ 1093490 h 6858000"/>
                <a:gd name="connsiteX33" fmla="*/ 7157849 w 8899328"/>
                <a:gd name="connsiteY33" fmla="*/ 803362 h 6858000"/>
                <a:gd name="connsiteX34" fmla="*/ 6889001 w 8899328"/>
                <a:gd name="connsiteY34" fmla="*/ 530489 h 6858000"/>
                <a:gd name="connsiteX35" fmla="*/ 6597149 w 8899328"/>
                <a:gd name="connsiteY35" fmla="*/ 279180 h 6858000"/>
                <a:gd name="connsiteX36" fmla="*/ 6283731 w 8899328"/>
                <a:gd name="connsiteY36" fmla="*/ 51736 h 6858000"/>
                <a:gd name="connsiteX37" fmla="*/ 1862338 w 8899328"/>
                <a:gd name="connsiteY37" fmla="*/ 0 h 6858000"/>
                <a:gd name="connsiteX38" fmla="*/ 2555184 w 8899328"/>
                <a:gd name="connsiteY38" fmla="*/ 0 h 6858000"/>
                <a:gd name="connsiteX39" fmla="*/ 2420890 w 8899328"/>
                <a:gd name="connsiteY39" fmla="*/ 86030 h 6858000"/>
                <a:gd name="connsiteX40" fmla="*/ 1703381 w 8899328"/>
                <a:gd name="connsiteY40" fmla="*/ 715375 h 6858000"/>
                <a:gd name="connsiteX41" fmla="*/ 923719 w 8899328"/>
                <a:gd name="connsiteY41" fmla="*/ 1986010 h 6858000"/>
                <a:gd name="connsiteX42" fmla="*/ 717122 w 8899328"/>
                <a:gd name="connsiteY42" fmla="*/ 2694936 h 6858000"/>
                <a:gd name="connsiteX43" fmla="*/ 646244 w 8899328"/>
                <a:gd name="connsiteY43" fmla="*/ 3427730 h 6858000"/>
                <a:gd name="connsiteX44" fmla="*/ 707346 w 8899328"/>
                <a:gd name="connsiteY44" fmla="*/ 4160522 h 6858000"/>
                <a:gd name="connsiteX45" fmla="*/ 902872 w 8899328"/>
                <a:gd name="connsiteY45" fmla="*/ 4869880 h 6858000"/>
                <a:gd name="connsiteX46" fmla="*/ 1677359 w 8899328"/>
                <a:gd name="connsiteY46" fmla="*/ 6124701 h 6858000"/>
                <a:gd name="connsiteX47" fmla="*/ 2547624 w 8899328"/>
                <a:gd name="connsiteY47" fmla="*/ 6829930 h 6858000"/>
                <a:gd name="connsiteX48" fmla="*/ 2596857 w 8899328"/>
                <a:gd name="connsiteY48" fmla="*/ 6858000 h 6858000"/>
                <a:gd name="connsiteX49" fmla="*/ 1525198 w 8899328"/>
                <a:gd name="connsiteY49" fmla="*/ 6858000 h 6858000"/>
                <a:gd name="connsiteX50" fmla="*/ 1457823 w 8899328"/>
                <a:gd name="connsiteY50" fmla="*/ 6800585 h 6858000"/>
                <a:gd name="connsiteX51" fmla="*/ 0 w 8899328"/>
                <a:gd name="connsiteY51" fmla="*/ 3560285 h 6858000"/>
                <a:gd name="connsiteX52" fmla="*/ 1787372 w 8899328"/>
                <a:gd name="connsiteY52" fmla="*/ 524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8899328" h="6858000">
                  <a:moveTo>
                    <a:pt x="6200652" y="0"/>
                  </a:moveTo>
                  <a:lnTo>
                    <a:pt x="7036991" y="0"/>
                  </a:lnTo>
                  <a:lnTo>
                    <a:pt x="7111956" y="52444"/>
                  </a:lnTo>
                  <a:cubicBezTo>
                    <a:pt x="8196995" y="850732"/>
                    <a:pt x="8899328" y="2124819"/>
                    <a:pt x="8899328" y="3560285"/>
                  </a:cubicBezTo>
                  <a:cubicBezTo>
                    <a:pt x="8899328" y="4844649"/>
                    <a:pt x="8337073" y="5999820"/>
                    <a:pt x="7441506" y="6800585"/>
                  </a:cubicBezTo>
                  <a:lnTo>
                    <a:pt x="7374130" y="6858000"/>
                  </a:lnTo>
                  <a:lnTo>
                    <a:pt x="5835221" y="6858000"/>
                  </a:lnTo>
                  <a:lnTo>
                    <a:pt x="5891385" y="6810175"/>
                  </a:lnTo>
                  <a:cubicBezTo>
                    <a:pt x="5939440" y="6767098"/>
                    <a:pt x="5986561" y="6722781"/>
                    <a:pt x="6032854" y="6677494"/>
                  </a:cubicBezTo>
                  <a:cubicBezTo>
                    <a:pt x="6079290" y="6632350"/>
                    <a:pt x="6125297" y="6586487"/>
                    <a:pt x="6170584" y="6539762"/>
                  </a:cubicBezTo>
                  <a:cubicBezTo>
                    <a:pt x="6215872" y="6493038"/>
                    <a:pt x="6260585" y="6445738"/>
                    <a:pt x="6305296" y="6398150"/>
                  </a:cubicBezTo>
                  <a:cubicBezTo>
                    <a:pt x="6394865" y="6303119"/>
                    <a:pt x="6483283" y="6206649"/>
                    <a:pt x="6572709" y="6110468"/>
                  </a:cubicBezTo>
                  <a:lnTo>
                    <a:pt x="6707707" y="5966410"/>
                  </a:lnTo>
                  <a:cubicBezTo>
                    <a:pt x="6752995" y="5918535"/>
                    <a:pt x="6798426" y="5871090"/>
                    <a:pt x="6846876" y="5823934"/>
                  </a:cubicBezTo>
                  <a:cubicBezTo>
                    <a:pt x="7037227" y="5634303"/>
                    <a:pt x="7265821" y="5478169"/>
                    <a:pt x="7497863" y="5348633"/>
                  </a:cubicBezTo>
                  <a:cubicBezTo>
                    <a:pt x="7612735" y="5282499"/>
                    <a:pt x="7726745" y="5220534"/>
                    <a:pt x="7825226" y="5147788"/>
                  </a:cubicBezTo>
                  <a:cubicBezTo>
                    <a:pt x="7924139" y="5075471"/>
                    <a:pt x="8006807" y="4992085"/>
                    <a:pt x="8071216" y="4893890"/>
                  </a:cubicBezTo>
                  <a:cubicBezTo>
                    <a:pt x="8136631" y="4796702"/>
                    <a:pt x="8185081" y="4686430"/>
                    <a:pt x="8224043" y="4570985"/>
                  </a:cubicBezTo>
                  <a:cubicBezTo>
                    <a:pt x="8263005" y="4455537"/>
                    <a:pt x="8292046" y="4334053"/>
                    <a:pt x="8315049" y="4212279"/>
                  </a:cubicBezTo>
                  <a:cubicBezTo>
                    <a:pt x="8320225" y="4181657"/>
                    <a:pt x="8326407" y="4151321"/>
                    <a:pt x="8330721" y="4120699"/>
                  </a:cubicBezTo>
                  <a:lnTo>
                    <a:pt x="8343947" y="4028973"/>
                  </a:lnTo>
                  <a:lnTo>
                    <a:pt x="8353867" y="3936961"/>
                  </a:lnTo>
                  <a:cubicBezTo>
                    <a:pt x="8357605" y="3906338"/>
                    <a:pt x="8358468" y="3875427"/>
                    <a:pt x="8361055" y="3844661"/>
                  </a:cubicBezTo>
                  <a:cubicBezTo>
                    <a:pt x="8369825" y="3721738"/>
                    <a:pt x="8369969" y="3598527"/>
                    <a:pt x="8365083" y="3475748"/>
                  </a:cubicBezTo>
                  <a:lnTo>
                    <a:pt x="8359475" y="3383736"/>
                  </a:lnTo>
                  <a:cubicBezTo>
                    <a:pt x="8357031" y="3353114"/>
                    <a:pt x="8353723" y="3322634"/>
                    <a:pt x="8350992" y="3292012"/>
                  </a:cubicBezTo>
                  <a:cubicBezTo>
                    <a:pt x="8348549" y="3261388"/>
                    <a:pt x="8343947" y="3230909"/>
                    <a:pt x="8340497" y="3200431"/>
                  </a:cubicBezTo>
                  <a:cubicBezTo>
                    <a:pt x="8337333" y="3169807"/>
                    <a:pt x="8332301" y="3139471"/>
                    <a:pt x="8327557" y="3109137"/>
                  </a:cubicBezTo>
                  <a:cubicBezTo>
                    <a:pt x="8308293" y="2987651"/>
                    <a:pt x="8283133" y="2867173"/>
                    <a:pt x="8252222" y="2747843"/>
                  </a:cubicBezTo>
                  <a:cubicBezTo>
                    <a:pt x="8188963" y="2509618"/>
                    <a:pt x="8103565" y="2276424"/>
                    <a:pt x="7998038" y="2051137"/>
                  </a:cubicBezTo>
                  <a:cubicBezTo>
                    <a:pt x="7945131" y="1938709"/>
                    <a:pt x="7887767" y="1827864"/>
                    <a:pt x="7825803" y="1719174"/>
                  </a:cubicBezTo>
                  <a:cubicBezTo>
                    <a:pt x="7764413" y="1610196"/>
                    <a:pt x="7697704" y="1503807"/>
                    <a:pt x="7627401" y="1399431"/>
                  </a:cubicBezTo>
                  <a:cubicBezTo>
                    <a:pt x="7557241" y="1295054"/>
                    <a:pt x="7482337" y="1193408"/>
                    <a:pt x="7404557" y="1093490"/>
                  </a:cubicBezTo>
                  <a:cubicBezTo>
                    <a:pt x="7326203" y="994145"/>
                    <a:pt x="7243824" y="897388"/>
                    <a:pt x="7157849" y="803362"/>
                  </a:cubicBezTo>
                  <a:cubicBezTo>
                    <a:pt x="7071731" y="709624"/>
                    <a:pt x="6982739" y="617755"/>
                    <a:pt x="6889001" y="530489"/>
                  </a:cubicBezTo>
                  <a:cubicBezTo>
                    <a:pt x="6795407" y="443077"/>
                    <a:pt x="6698076" y="359115"/>
                    <a:pt x="6597149" y="279180"/>
                  </a:cubicBezTo>
                  <a:cubicBezTo>
                    <a:pt x="6496223" y="199244"/>
                    <a:pt x="6391846" y="122902"/>
                    <a:pt x="6283731" y="51736"/>
                  </a:cubicBezTo>
                  <a:close/>
                  <a:moveTo>
                    <a:pt x="1862338" y="0"/>
                  </a:moveTo>
                  <a:lnTo>
                    <a:pt x="2555184" y="0"/>
                  </a:lnTo>
                  <a:lnTo>
                    <a:pt x="2420890" y="86030"/>
                  </a:lnTo>
                  <a:cubicBezTo>
                    <a:pt x="2154693" y="266478"/>
                    <a:pt x="1913733" y="479863"/>
                    <a:pt x="1703381" y="715375"/>
                  </a:cubicBezTo>
                  <a:cubicBezTo>
                    <a:pt x="1365810" y="1092339"/>
                    <a:pt x="1104149" y="1525660"/>
                    <a:pt x="923719" y="1986010"/>
                  </a:cubicBezTo>
                  <a:cubicBezTo>
                    <a:pt x="833720" y="2216041"/>
                    <a:pt x="763129" y="2453260"/>
                    <a:pt x="717122" y="2694936"/>
                  </a:cubicBezTo>
                  <a:cubicBezTo>
                    <a:pt x="671259" y="2936614"/>
                    <a:pt x="647538" y="3182027"/>
                    <a:pt x="646244" y="3427730"/>
                  </a:cubicBezTo>
                  <a:cubicBezTo>
                    <a:pt x="644376" y="3673432"/>
                    <a:pt x="665077" y="3918845"/>
                    <a:pt x="707346" y="4160522"/>
                  </a:cubicBezTo>
                  <a:cubicBezTo>
                    <a:pt x="749183" y="4402342"/>
                    <a:pt x="816035" y="4639849"/>
                    <a:pt x="902872" y="4869880"/>
                  </a:cubicBezTo>
                  <a:cubicBezTo>
                    <a:pt x="1077984" y="5329367"/>
                    <a:pt x="1339500" y="5759239"/>
                    <a:pt x="1677359" y="6124701"/>
                  </a:cubicBezTo>
                  <a:cubicBezTo>
                    <a:pt x="1930752" y="6398797"/>
                    <a:pt x="2225066" y="6636097"/>
                    <a:pt x="2547624" y="6829930"/>
                  </a:cubicBezTo>
                  <a:lnTo>
                    <a:pt x="2596857" y="6858000"/>
                  </a:lnTo>
                  <a:lnTo>
                    <a:pt x="1525198" y="6858000"/>
                  </a:lnTo>
                  <a:lnTo>
                    <a:pt x="1457823" y="6800585"/>
                  </a:lnTo>
                  <a:cubicBezTo>
                    <a:pt x="562255" y="5999820"/>
                    <a:pt x="0" y="4844649"/>
                    <a:pt x="0" y="3560285"/>
                  </a:cubicBezTo>
                  <a:cubicBezTo>
                    <a:pt x="0" y="2124819"/>
                    <a:pt x="702333" y="850732"/>
                    <a:pt x="1787372" y="5244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4135" name="Freeform: Shape 4134">
              <a:extLst>
                <a:ext uri="{FF2B5EF4-FFF2-40B4-BE49-F238E27FC236}">
                  <a16:creationId xmlns:a16="http://schemas.microsoft.com/office/drawing/2014/main" id="{100AB910-B0C2-495C-AFD9-34F51C9D4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810"/>
              <a:ext cx="12192000" cy="6858000"/>
            </a:xfrm>
            <a:custGeom>
              <a:avLst/>
              <a:gdLst>
                <a:gd name="connsiteX0" fmla="*/ 8201697 w 12192000"/>
                <a:gd name="connsiteY0" fmla="*/ 0 h 6858001"/>
                <a:gd name="connsiteX1" fmla="*/ 12192000 w 12192000"/>
                <a:gd name="connsiteY1" fmla="*/ 0 h 6858001"/>
                <a:gd name="connsiteX2" fmla="*/ 12192000 w 12192000"/>
                <a:gd name="connsiteY2" fmla="*/ 6858001 h 6858001"/>
                <a:gd name="connsiteX3" fmla="*/ 8460487 w 12192000"/>
                <a:gd name="connsiteY3" fmla="*/ 6858001 h 6858001"/>
                <a:gd name="connsiteX4" fmla="*/ 8553921 w 12192000"/>
                <a:gd name="connsiteY4" fmla="*/ 6784577 h 6858001"/>
                <a:gd name="connsiteX5" fmla="*/ 10092281 w 12192000"/>
                <a:gd name="connsiteY5" fmla="*/ 3522553 h 6858001"/>
                <a:gd name="connsiteX6" fmla="*/ 8228486 w 12192000"/>
                <a:gd name="connsiteY6" fmla="*/ 17174 h 6858001"/>
                <a:gd name="connsiteX7" fmla="*/ 0 w 12192000"/>
                <a:gd name="connsiteY7" fmla="*/ 0 h 6858001"/>
                <a:gd name="connsiteX8" fmla="*/ 3528179 w 12192000"/>
                <a:gd name="connsiteY8" fmla="*/ 0 h 6858001"/>
                <a:gd name="connsiteX9" fmla="*/ 3501391 w 12192000"/>
                <a:gd name="connsiteY9" fmla="*/ 17174 h 6858001"/>
                <a:gd name="connsiteX10" fmla="*/ 1637595 w 12192000"/>
                <a:gd name="connsiteY10" fmla="*/ 3522553 h 6858001"/>
                <a:gd name="connsiteX11" fmla="*/ 3175956 w 12192000"/>
                <a:gd name="connsiteY11" fmla="*/ 6784577 h 6858001"/>
                <a:gd name="connsiteX12" fmla="*/ 3269390 w 12192000"/>
                <a:gd name="connsiteY12" fmla="*/ 6858001 h 6858001"/>
                <a:gd name="connsiteX13" fmla="*/ 0 w 12192000"/>
                <a:gd name="connsiteY13"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858001">
                  <a:moveTo>
                    <a:pt x="8201697" y="0"/>
                  </a:moveTo>
                  <a:lnTo>
                    <a:pt x="12192000" y="0"/>
                  </a:lnTo>
                  <a:lnTo>
                    <a:pt x="12192000" y="6858001"/>
                  </a:lnTo>
                  <a:lnTo>
                    <a:pt x="8460487" y="6858001"/>
                  </a:lnTo>
                  <a:lnTo>
                    <a:pt x="8553921" y="6784577"/>
                  </a:lnTo>
                  <a:cubicBezTo>
                    <a:pt x="9493436" y="6009220"/>
                    <a:pt x="10092281" y="4835820"/>
                    <a:pt x="10092281" y="3522553"/>
                  </a:cubicBezTo>
                  <a:cubicBezTo>
                    <a:pt x="10092281" y="2063368"/>
                    <a:pt x="9352966" y="776858"/>
                    <a:pt x="8228486" y="17174"/>
                  </a:cubicBezTo>
                  <a:close/>
                  <a:moveTo>
                    <a:pt x="0" y="0"/>
                  </a:moveTo>
                  <a:lnTo>
                    <a:pt x="3528179" y="0"/>
                  </a:lnTo>
                  <a:lnTo>
                    <a:pt x="3501391" y="17174"/>
                  </a:lnTo>
                  <a:cubicBezTo>
                    <a:pt x="2376910" y="776858"/>
                    <a:pt x="1637595" y="2063368"/>
                    <a:pt x="1637595" y="3522553"/>
                  </a:cubicBezTo>
                  <a:cubicBezTo>
                    <a:pt x="1637595" y="4835820"/>
                    <a:pt x="2236440" y="6009220"/>
                    <a:pt x="3175956" y="6784577"/>
                  </a:cubicBezTo>
                  <a:lnTo>
                    <a:pt x="3269390" y="6858001"/>
                  </a:lnTo>
                  <a:lnTo>
                    <a:pt x="0" y="685800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672605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A7E03D-382B-C5B6-6C30-F06B3054315A}"/>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rPr>
              <a:t>Open Source </a:t>
            </a:r>
            <a:br>
              <a:rPr lang="en-US" sz="4800" dirty="0">
                <a:solidFill>
                  <a:srgbClr val="FFFFFF"/>
                </a:solidFill>
              </a:rPr>
            </a:br>
            <a:r>
              <a:rPr lang="en-US" sz="4800" dirty="0">
                <a:solidFill>
                  <a:srgbClr val="FFFFFF"/>
                </a:solidFill>
              </a:rPr>
              <a:t>Dataset</a:t>
            </a:r>
          </a:p>
        </p:txBody>
      </p:sp>
      <p:sp>
        <p:nvSpPr>
          <p:cNvPr id="3" name="Subtitle 2">
            <a:extLst>
              <a:ext uri="{FF2B5EF4-FFF2-40B4-BE49-F238E27FC236}">
                <a16:creationId xmlns:a16="http://schemas.microsoft.com/office/drawing/2014/main" id="{DADD1BBF-3220-07D7-EC19-142F6183CD91}"/>
              </a:ext>
            </a:extLst>
          </p:cNvPr>
          <p:cNvSpPr>
            <a:spLocks noGrp="1"/>
          </p:cNvSpPr>
          <p:nvPr>
            <p:ph type="subTitle" idx="1"/>
          </p:nvPr>
        </p:nvSpPr>
        <p:spPr>
          <a:xfrm>
            <a:off x="1350682" y="4870824"/>
            <a:ext cx="10005951" cy="1458258"/>
          </a:xfrm>
        </p:spPr>
        <p:txBody>
          <a:bodyPr anchor="ctr">
            <a:normAutofit/>
          </a:bodyPr>
          <a:lstStyle/>
          <a:p>
            <a:pPr algn="l"/>
            <a:r>
              <a:rPr lang="en-US" sz="2200" b="0" i="0">
                <a:effectLst/>
                <a:highlight>
                  <a:srgbClr val="FFFFFF"/>
                </a:highlight>
                <a:latin typeface="-apple-system"/>
              </a:rPr>
              <a:t>Toronto emotional speech set (TESS) Collection </a:t>
            </a:r>
            <a:r>
              <a:rPr lang="en-US" sz="2200" b="0" i="0" u="sng">
                <a:effectLst/>
                <a:highlight>
                  <a:srgbClr val="FFFFFF"/>
                </a:highlight>
                <a:latin typeface="-apple-system"/>
                <a:hlinkClick r:id="rId3"/>
              </a:rPr>
              <a:t>https://tspace.library.utoronto.ca/handle/1807/24487</a:t>
            </a:r>
            <a:endParaRPr lang="en-US" sz="2200" b="0" i="0">
              <a:effectLst/>
              <a:highlight>
                <a:srgbClr val="FFFFFF"/>
              </a:highlight>
              <a:latin typeface="-apple-system"/>
            </a:endParaRPr>
          </a:p>
          <a:p>
            <a:pPr algn="l"/>
            <a:r>
              <a:rPr lang="en-US" sz="2200" b="0" i="0">
                <a:effectLst/>
                <a:highlight>
                  <a:srgbClr val="FFFFFF"/>
                </a:highlight>
                <a:latin typeface="-apple-system"/>
              </a:rPr>
              <a:t>The Ryerson Audio-Visual Database of Emotional Speech and Song (RAVDESS) </a:t>
            </a:r>
            <a:r>
              <a:rPr lang="en-US" sz="2200" b="0" i="0" u="sng">
                <a:effectLst/>
                <a:highlight>
                  <a:srgbClr val="FFFFFF"/>
                </a:highlight>
                <a:latin typeface="-apple-system"/>
                <a:hlinkClick r:id="rId4"/>
              </a:rPr>
              <a:t>https://zenodo.org/record/1188976</a:t>
            </a:r>
            <a:endParaRPr lang="en-US" sz="2200" b="0" i="0">
              <a:effectLst/>
              <a:highlight>
                <a:srgbClr val="FFFFFF"/>
              </a:highlight>
              <a:latin typeface="-apple-system"/>
            </a:endParaRPr>
          </a:p>
          <a:p>
            <a:pPr algn="l"/>
            <a:endParaRPr lang="en-US" sz="2200"/>
          </a:p>
        </p:txBody>
      </p:sp>
    </p:spTree>
    <p:extLst>
      <p:ext uri="{BB962C8B-B14F-4D97-AF65-F5344CB8AC3E}">
        <p14:creationId xmlns:p14="http://schemas.microsoft.com/office/powerpoint/2010/main" val="1979718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91217-11DB-6853-1F3C-A801AD229A09}"/>
              </a:ext>
            </a:extLst>
          </p:cNvPr>
          <p:cNvSpPr>
            <a:spLocks noGrp="1"/>
          </p:cNvSpPr>
          <p:nvPr>
            <p:ph type="title"/>
          </p:nvPr>
        </p:nvSpPr>
        <p:spPr>
          <a:xfrm>
            <a:off x="1136397" y="502020"/>
            <a:ext cx="5323715" cy="1642970"/>
          </a:xfrm>
        </p:spPr>
        <p:txBody>
          <a:bodyPr anchor="b">
            <a:normAutofit/>
          </a:bodyPr>
          <a:lstStyle/>
          <a:p>
            <a:r>
              <a:rPr lang="en-US" sz="3400" b="1" i="0" dirty="0">
                <a:effectLst/>
                <a:latin typeface="Montserrat" pitchFamily="2" charset="77"/>
              </a:rPr>
              <a:t>What is Speech Emotion Recognition?</a:t>
            </a:r>
            <a:br>
              <a:rPr lang="en-US" sz="3400" b="0" i="0" dirty="0">
                <a:effectLst/>
                <a:latin typeface="Montserrat" pitchFamily="2" charset="77"/>
              </a:rPr>
            </a:br>
            <a:endParaRPr lang="en-US" sz="3400" dirty="0"/>
          </a:p>
        </p:txBody>
      </p:sp>
      <p:sp>
        <p:nvSpPr>
          <p:cNvPr id="3" name="Content Placeholder 2">
            <a:extLst>
              <a:ext uri="{FF2B5EF4-FFF2-40B4-BE49-F238E27FC236}">
                <a16:creationId xmlns:a16="http://schemas.microsoft.com/office/drawing/2014/main" id="{DA320E2A-2156-799E-8386-FA7BED871EC0}"/>
              </a:ext>
            </a:extLst>
          </p:cNvPr>
          <p:cNvSpPr>
            <a:spLocks noGrp="1"/>
          </p:cNvSpPr>
          <p:nvPr>
            <p:ph idx="1"/>
          </p:nvPr>
        </p:nvSpPr>
        <p:spPr>
          <a:xfrm>
            <a:off x="1144923" y="2405894"/>
            <a:ext cx="5315189" cy="3535083"/>
          </a:xfrm>
        </p:spPr>
        <p:txBody>
          <a:bodyPr anchor="t">
            <a:normAutofit/>
          </a:bodyPr>
          <a:lstStyle/>
          <a:p>
            <a:r>
              <a:rPr lang="en-US" sz="2000" b="0" i="0" dirty="0">
                <a:effectLst/>
                <a:latin typeface="Montserrat" pitchFamily="2" charset="77"/>
              </a:rPr>
              <a:t>Human speech contains several features that the listener interprets to unpack the rich information transmitted by the speaker. The speaker also inadvertently shares tone, energy, speed, and other acoustic properties, which helps capture the subtext or intention and literal words.</a:t>
            </a:r>
          </a:p>
          <a:p>
            <a:endParaRPr lang="en-US" sz="2000" dirty="0"/>
          </a:p>
        </p:txBody>
      </p:sp>
      <p:sp>
        <p:nvSpPr>
          <p:cNvPr id="38" name="Rectangle 37">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descr="Yellow and blue symbols">
            <a:extLst>
              <a:ext uri="{FF2B5EF4-FFF2-40B4-BE49-F238E27FC236}">
                <a16:creationId xmlns:a16="http://schemas.microsoft.com/office/drawing/2014/main" id="{604EC221-C57D-EA8B-5169-D5BE55EDBEA6}"/>
              </a:ext>
            </a:extLst>
          </p:cNvPr>
          <p:cNvPicPr>
            <a:picLocks noChangeAspect="1"/>
          </p:cNvPicPr>
          <p:nvPr/>
        </p:nvPicPr>
        <p:blipFill rotWithShape="1">
          <a:blip r:embed="rId2"/>
          <a:srcRect l="18769" r="23771" b="1"/>
          <a:stretch/>
        </p:blipFill>
        <p:spPr>
          <a:xfrm>
            <a:off x="7256496" y="909081"/>
            <a:ext cx="3809472" cy="5071731"/>
          </a:xfrm>
          <a:prstGeom prst="rect">
            <a:avLst/>
          </a:prstGeom>
        </p:spPr>
      </p:pic>
    </p:spTree>
    <p:extLst>
      <p:ext uri="{BB962C8B-B14F-4D97-AF65-F5344CB8AC3E}">
        <p14:creationId xmlns:p14="http://schemas.microsoft.com/office/powerpoint/2010/main" val="3246911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091217-11DB-6853-1F3C-A801AD229A09}"/>
              </a:ext>
            </a:extLst>
          </p:cNvPr>
          <p:cNvSpPr>
            <a:spLocks noGrp="1"/>
          </p:cNvSpPr>
          <p:nvPr>
            <p:ph type="title"/>
          </p:nvPr>
        </p:nvSpPr>
        <p:spPr>
          <a:xfrm>
            <a:off x="1383564" y="348865"/>
            <a:ext cx="9718111" cy="1576446"/>
          </a:xfrm>
        </p:spPr>
        <p:txBody>
          <a:bodyPr anchor="ctr">
            <a:normAutofit/>
          </a:bodyPr>
          <a:lstStyle/>
          <a:p>
            <a:r>
              <a:rPr lang="en-US" sz="4800" dirty="0">
                <a:solidFill>
                  <a:srgbClr val="FFFFFF"/>
                </a:solidFill>
              </a:rPr>
              <a:t>How does Speech Emotion Recognition Work?</a:t>
            </a:r>
          </a:p>
        </p:txBody>
      </p:sp>
      <p:graphicFrame>
        <p:nvGraphicFramePr>
          <p:cNvPr id="5" name="Content Placeholder 2">
            <a:extLst>
              <a:ext uri="{FF2B5EF4-FFF2-40B4-BE49-F238E27FC236}">
                <a16:creationId xmlns:a16="http://schemas.microsoft.com/office/drawing/2014/main" id="{BE2F3AFA-1D0A-FA0C-30D8-B1A0DDD50AE3}"/>
              </a:ext>
            </a:extLst>
          </p:cNvPr>
          <p:cNvGraphicFramePr>
            <a:graphicFrameLocks noGrp="1"/>
          </p:cNvGraphicFramePr>
          <p:nvPr>
            <p:ph idx="1"/>
            <p:extLst>
              <p:ext uri="{D42A27DB-BD31-4B8C-83A1-F6EECF244321}">
                <p14:modId xmlns:p14="http://schemas.microsoft.com/office/powerpoint/2010/main" val="4267683415"/>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1813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5BCC30F7-0DD4-AF0A-E205-B03BCF480E2F}"/>
              </a:ext>
            </a:extLst>
          </p:cNvPr>
          <p:cNvPicPr>
            <a:picLocks noChangeAspect="1"/>
          </p:cNvPicPr>
          <p:nvPr/>
        </p:nvPicPr>
        <p:blipFill rotWithShape="1">
          <a:blip r:embed="rId2">
            <a:duotone>
              <a:schemeClr val="bg2">
                <a:shade val="45000"/>
                <a:satMod val="135000"/>
              </a:schemeClr>
              <a:prstClr val="white"/>
            </a:duotone>
          </a:blip>
          <a:srcRect t="10049" b="5681"/>
          <a:stretch/>
        </p:blipFill>
        <p:spPr>
          <a:xfrm>
            <a:off x="20" y="10"/>
            <a:ext cx="12191980" cy="6857990"/>
          </a:xfrm>
          <a:prstGeom prst="rect">
            <a:avLst/>
          </a:prstGeom>
        </p:spPr>
      </p:pic>
      <p:sp>
        <p:nvSpPr>
          <p:cNvPr id="23" name="Rectangle 22">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61C92A-D505-CF92-2E49-194058D4EBAD}"/>
              </a:ext>
            </a:extLst>
          </p:cNvPr>
          <p:cNvSpPr>
            <a:spLocks noGrp="1"/>
          </p:cNvSpPr>
          <p:nvPr>
            <p:ph type="title"/>
          </p:nvPr>
        </p:nvSpPr>
        <p:spPr>
          <a:xfrm>
            <a:off x="838200" y="365125"/>
            <a:ext cx="10515600" cy="1325563"/>
          </a:xfrm>
        </p:spPr>
        <p:txBody>
          <a:bodyPr>
            <a:normAutofit/>
          </a:bodyPr>
          <a:lstStyle/>
          <a:p>
            <a:r>
              <a:rPr lang="en-US"/>
              <a:t>Methodology</a:t>
            </a:r>
          </a:p>
        </p:txBody>
      </p:sp>
      <p:graphicFrame>
        <p:nvGraphicFramePr>
          <p:cNvPr id="18" name="Content Placeholder 2">
            <a:extLst>
              <a:ext uri="{FF2B5EF4-FFF2-40B4-BE49-F238E27FC236}">
                <a16:creationId xmlns:a16="http://schemas.microsoft.com/office/drawing/2014/main" id="{987F4ACD-BA1A-EDAB-D6D9-07261B546906}"/>
              </a:ext>
            </a:extLst>
          </p:cNvPr>
          <p:cNvGraphicFramePr>
            <a:graphicFrameLocks noGrp="1"/>
          </p:cNvGraphicFramePr>
          <p:nvPr>
            <p:ph idx="1"/>
            <p:extLst>
              <p:ext uri="{D42A27DB-BD31-4B8C-83A1-F6EECF244321}">
                <p14:modId xmlns:p14="http://schemas.microsoft.com/office/powerpoint/2010/main" val="235850712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4126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9396BB-B232-36ED-1096-5067B0927304}"/>
              </a:ext>
            </a:extLst>
          </p:cNvPr>
          <p:cNvSpPr>
            <a:spLocks noGrp="1"/>
          </p:cNvSpPr>
          <p:nvPr>
            <p:ph type="title"/>
          </p:nvPr>
        </p:nvSpPr>
        <p:spPr>
          <a:xfrm>
            <a:off x="1371599" y="5510253"/>
            <a:ext cx="9895951" cy="1033669"/>
          </a:xfrm>
        </p:spPr>
        <p:txBody>
          <a:bodyPr>
            <a:normAutofit/>
          </a:bodyPr>
          <a:lstStyle/>
          <a:p>
            <a:r>
              <a:rPr lang="en-US" sz="4000" dirty="0">
                <a:solidFill>
                  <a:srgbClr val="FFFFFF"/>
                </a:solidFill>
              </a:rPr>
              <a:t>Training and Testing Process flow diagram</a:t>
            </a:r>
          </a:p>
        </p:txBody>
      </p:sp>
      <p:pic>
        <p:nvPicPr>
          <p:cNvPr id="5" name="Content Placeholder 4" descr="A diagram of a test&#10;&#10;Description automatically generated">
            <a:extLst>
              <a:ext uri="{FF2B5EF4-FFF2-40B4-BE49-F238E27FC236}">
                <a16:creationId xmlns:a16="http://schemas.microsoft.com/office/drawing/2014/main" id="{5E1A5239-142C-9721-9B1A-4F502CA6EE7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06116" y="524527"/>
            <a:ext cx="10563726" cy="4432426"/>
          </a:xfrm>
          <a:prstGeom prst="rect">
            <a:avLst/>
          </a:prstGeom>
        </p:spPr>
      </p:pic>
    </p:spTree>
    <p:extLst>
      <p:ext uri="{BB962C8B-B14F-4D97-AF65-F5344CB8AC3E}">
        <p14:creationId xmlns:p14="http://schemas.microsoft.com/office/powerpoint/2010/main" val="242724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B9012-9BCE-E97F-7C2B-1D89EAD53AB5}"/>
              </a:ext>
            </a:extLst>
          </p:cNvPr>
          <p:cNvSpPr>
            <a:spLocks noGrp="1"/>
          </p:cNvSpPr>
          <p:nvPr>
            <p:ph type="title"/>
          </p:nvPr>
        </p:nvSpPr>
        <p:spPr/>
        <p:txBody>
          <a:bodyPr/>
          <a:lstStyle/>
          <a:p>
            <a:endParaRPr lang="en-US" dirty="0"/>
          </a:p>
        </p:txBody>
      </p:sp>
      <p:pic>
        <p:nvPicPr>
          <p:cNvPr id="5" name="Content Placeholder 4" descr="A close-up of a colorful image&#10;&#10;Description automatically generated">
            <a:extLst>
              <a:ext uri="{FF2B5EF4-FFF2-40B4-BE49-F238E27FC236}">
                <a16:creationId xmlns:a16="http://schemas.microsoft.com/office/drawing/2014/main" id="{2B4D03F8-1641-5112-2181-A0F50438BCD9}"/>
              </a:ext>
            </a:extLst>
          </p:cNvPr>
          <p:cNvPicPr>
            <a:picLocks noGrp="1" noChangeAspect="1"/>
          </p:cNvPicPr>
          <p:nvPr>
            <p:ph idx="1"/>
          </p:nvPr>
        </p:nvPicPr>
        <p:blipFill>
          <a:blip r:embed="rId2"/>
          <a:stretch>
            <a:fillRect/>
          </a:stretch>
        </p:blipFill>
        <p:spPr>
          <a:xfrm>
            <a:off x="1524000" y="2172494"/>
            <a:ext cx="9144000" cy="3657600"/>
          </a:xfrm>
        </p:spPr>
      </p:pic>
    </p:spTree>
    <p:extLst>
      <p:ext uri="{BB962C8B-B14F-4D97-AF65-F5344CB8AC3E}">
        <p14:creationId xmlns:p14="http://schemas.microsoft.com/office/powerpoint/2010/main" val="2532368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A4A51-9B66-346E-C250-CFA70FEBD923}"/>
              </a:ext>
            </a:extLst>
          </p:cNvPr>
          <p:cNvSpPr>
            <a:spLocks noGrp="1"/>
          </p:cNvSpPr>
          <p:nvPr>
            <p:ph type="title"/>
          </p:nvPr>
        </p:nvSpPr>
        <p:spPr/>
        <p:txBody>
          <a:bodyPr/>
          <a:lstStyle/>
          <a:p>
            <a:endParaRPr lang="en-US"/>
          </a:p>
        </p:txBody>
      </p:sp>
      <p:pic>
        <p:nvPicPr>
          <p:cNvPr id="5" name="Content Placeholder 4" descr="A graph of a graph&#10;&#10;Description automatically generated">
            <a:extLst>
              <a:ext uri="{FF2B5EF4-FFF2-40B4-BE49-F238E27FC236}">
                <a16:creationId xmlns:a16="http://schemas.microsoft.com/office/drawing/2014/main" id="{D530CDA3-A870-9361-6E5E-A88FD230B974}"/>
              </a:ext>
            </a:extLst>
          </p:cNvPr>
          <p:cNvPicPr>
            <a:picLocks noGrp="1" noChangeAspect="1"/>
          </p:cNvPicPr>
          <p:nvPr>
            <p:ph idx="1"/>
          </p:nvPr>
        </p:nvPicPr>
        <p:blipFill>
          <a:blip r:embed="rId2"/>
          <a:stretch>
            <a:fillRect/>
          </a:stretch>
        </p:blipFill>
        <p:spPr>
          <a:xfrm>
            <a:off x="3195108" y="1825625"/>
            <a:ext cx="5801784" cy="4351338"/>
          </a:xfrm>
        </p:spPr>
      </p:pic>
    </p:spTree>
    <p:extLst>
      <p:ext uri="{BB962C8B-B14F-4D97-AF65-F5344CB8AC3E}">
        <p14:creationId xmlns:p14="http://schemas.microsoft.com/office/powerpoint/2010/main" val="2046115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F1549-5742-D416-0F95-C4B5AE4AFF02}"/>
              </a:ext>
            </a:extLst>
          </p:cNvPr>
          <p:cNvSpPr>
            <a:spLocks noGrp="1"/>
          </p:cNvSpPr>
          <p:nvPr>
            <p:ph type="title"/>
          </p:nvPr>
        </p:nvSpPr>
        <p:spPr/>
        <p:txBody>
          <a:bodyPr/>
          <a:lstStyle/>
          <a:p>
            <a:endParaRPr lang="en-US"/>
          </a:p>
        </p:txBody>
      </p:sp>
      <p:pic>
        <p:nvPicPr>
          <p:cNvPr id="5" name="Content Placeholder 4" descr="A graph of different emotions&#10;&#10;Description automatically generated with medium confidence">
            <a:extLst>
              <a:ext uri="{FF2B5EF4-FFF2-40B4-BE49-F238E27FC236}">
                <a16:creationId xmlns:a16="http://schemas.microsoft.com/office/drawing/2014/main" id="{86F21C33-355F-82D8-5F07-147DE015DCE4}"/>
              </a:ext>
            </a:extLst>
          </p:cNvPr>
          <p:cNvPicPr>
            <a:picLocks noGrp="1" noChangeAspect="1"/>
          </p:cNvPicPr>
          <p:nvPr>
            <p:ph idx="1"/>
          </p:nvPr>
        </p:nvPicPr>
        <p:blipFill>
          <a:blip r:embed="rId2"/>
          <a:stretch>
            <a:fillRect/>
          </a:stretch>
        </p:blipFill>
        <p:spPr>
          <a:xfrm>
            <a:off x="3195108" y="1825625"/>
            <a:ext cx="5801784" cy="4351338"/>
          </a:xfrm>
        </p:spPr>
      </p:pic>
    </p:spTree>
    <p:extLst>
      <p:ext uri="{BB962C8B-B14F-4D97-AF65-F5344CB8AC3E}">
        <p14:creationId xmlns:p14="http://schemas.microsoft.com/office/powerpoint/2010/main" val="388736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179</TotalTime>
  <Words>300</Words>
  <Application>Microsoft Macintosh PowerPoint</Application>
  <PresentationFormat>Widescreen</PresentationFormat>
  <Paragraphs>25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-apple-system</vt:lpstr>
      <vt:lpstr>Arial</vt:lpstr>
      <vt:lpstr>Calibri</vt:lpstr>
      <vt:lpstr>Calibri Light</vt:lpstr>
      <vt:lpstr>Montserrat</vt:lpstr>
      <vt:lpstr>Office Theme</vt:lpstr>
      <vt:lpstr>Speech Emotion Analyser</vt:lpstr>
      <vt:lpstr>Open Source  Dataset</vt:lpstr>
      <vt:lpstr>What is Speech Emotion Recognition? </vt:lpstr>
      <vt:lpstr>How does Speech Emotion Recognition Work?</vt:lpstr>
      <vt:lpstr>Methodology</vt:lpstr>
      <vt:lpstr>Training and Testing Process flow diagram</vt:lpstr>
      <vt:lpstr>PowerPoint Presentation</vt:lpstr>
      <vt:lpstr>PowerPoint Presentation</vt:lpstr>
      <vt:lpstr>PowerPoint Presentation</vt:lpstr>
      <vt:lpstr>PowerPoint Presentation</vt:lpstr>
      <vt:lpstr>PowerPoint Presentation</vt:lpstr>
      <vt:lpstr>Applications</vt:lpstr>
      <vt:lpstr>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 patnaik</dc:creator>
  <cp:lastModifiedBy>sp patnaik</cp:lastModifiedBy>
  <cp:revision>29</cp:revision>
  <dcterms:created xsi:type="dcterms:W3CDTF">2024-04-16T23:19:33Z</dcterms:created>
  <dcterms:modified xsi:type="dcterms:W3CDTF">2024-04-18T23:41:55Z</dcterms:modified>
</cp:coreProperties>
</file>