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0"/>
    <p:restoredTop sz="86395"/>
  </p:normalViewPr>
  <p:slideViewPr>
    <p:cSldViewPr snapToGrid="0">
      <p:cViewPr varScale="1">
        <p:scale>
          <a:sx n="110" d="100"/>
          <a:sy n="110" d="100"/>
        </p:scale>
        <p:origin x="1768" y="168"/>
      </p:cViewPr>
      <p:guideLst/>
    </p:cSldViewPr>
  </p:slideViewPr>
  <p:outlineViewPr>
    <p:cViewPr>
      <p:scale>
        <a:sx n="85" d="100"/>
        <a:sy n="85" d="100"/>
      </p:scale>
      <p:origin x="-4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E5EB0-DAEF-234D-A544-EFD3C83F80F4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A2F2D-3F79-1B42-AA30-BBD66CC6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97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A2F2D-3F79-1B42-AA30-BBD66CC658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29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A2F2D-3F79-1B42-AA30-BBD66CC658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8BA6-7270-2ED9-A90E-F4B7062CB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2B3A5-C532-6DB4-175B-0747F2A72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EBCB4-9024-08B0-7DFC-62C6A222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E8F-1662-C948-8F33-A00A40040C00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77EB3-91EB-E939-C52A-80B5A37A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0EF88-2A83-6F07-0231-F7A3109B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44E9-8ED4-7349-82CD-D68F0E46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1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45AB-0B2B-BDB3-02FC-891BFAB6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F0F17-8B68-943A-C497-7A1DA5DF3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76583-D650-7636-C6D3-07A63656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E8F-1662-C948-8F33-A00A40040C00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06BB2-8EBC-FE90-1761-FAB0EDB9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A2D10-A396-F78C-FADD-1393E63F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44E9-8ED4-7349-82CD-D68F0E46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5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13D8D-4208-ADFD-FA56-2891775BE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67B70-0A09-5DA6-A649-526F7D6A6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33D1-BF71-F217-2E55-9C5F4C63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E8F-1662-C948-8F33-A00A40040C00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BCCCB-8822-45A0-DFD6-1BAE50A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F2CA8-2362-D70D-6A97-A4C7C942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44E9-8ED4-7349-82CD-D68F0E46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7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30D0-F85C-18BA-C88A-B38F0C33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3EE1-1A8E-DDB4-E4C5-E27FE3CE5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3D999-D778-AAD3-BD97-57B46020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E8F-1662-C948-8F33-A00A40040C00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B0BD1-F90A-7BEF-8DC7-7116EC60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81BEF-6C14-5060-0267-10519281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44E9-8ED4-7349-82CD-D68F0E46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1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914B-FB02-B938-F68D-8B9B5D39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CE1BA-0181-5CA3-2E28-E51C6CFA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E02E-E969-E654-C232-E73D8AB0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E8F-1662-C948-8F33-A00A40040C00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F1919-255E-BC12-2EB7-8EBBD5D3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F714E-802E-42F0-AA39-70D98959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44E9-8ED4-7349-82CD-D68F0E46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62ED-C13C-30EA-7E9C-EA163D2E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A495-5FD1-5765-2F06-0380BE46E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41666-8D06-28AB-8BC6-5D5F73321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12A46-DB63-B610-659A-EDC1E566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E8F-1662-C948-8F33-A00A40040C00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A9442-E707-9D48-2FD7-14CD55E0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C431E-FD45-9B84-CF2B-577D2627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44E9-8ED4-7349-82CD-D68F0E46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5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5EE4-E6FC-3666-3F63-9868CC4D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B0FE3-C9E6-6548-1AA1-1DDDDFCE1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35F66-7268-0316-3B54-D36018EDD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94D67-042C-AD4C-7C88-6A73E9679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76BDA-D54A-7C8A-B4D3-152474904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A1C0F-99CA-6416-B983-E9BCDFE5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E8F-1662-C948-8F33-A00A40040C00}" type="datetimeFigureOut">
              <a:rPr lang="en-US" smtClean="0"/>
              <a:t>4/7/25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04356-CA41-83CF-F58E-30C18A22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7A1CC-7FD4-D8B5-C34A-092FD4FF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44E9-8ED4-7349-82CD-D68F0E46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7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8A71-874E-7982-CE48-7B9F4CCF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61259-154D-E1C4-FC56-38E45816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E8F-1662-C948-8F33-A00A40040C00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055B4-18C6-B4A3-4742-51F67C29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FE697-9914-9637-DE91-2DCD9827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44E9-8ED4-7349-82CD-D68F0E46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7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77611-BDA5-D197-6D3C-00D5ED6E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E8F-1662-C948-8F33-A00A40040C00}" type="datetimeFigureOut">
              <a:rPr lang="en-US" smtClean="0"/>
              <a:t>4/7/25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C60F0-B271-DB64-FD6A-1C2A66EA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1DA2A-C4B8-E4C2-8750-340B56A4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44E9-8ED4-7349-82CD-D68F0E46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2EDF-E837-5EF1-3F3B-5FE047CE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E0721-4BA5-B4AF-4082-FCB497BDE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6C471-0A66-3590-CD1F-CC50B4E3F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26999-773E-5493-D24C-AE0969EF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E8F-1662-C948-8F33-A00A40040C00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A6F8F-2672-90D3-390A-4E7AC2FA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7FEFD-1654-7FC8-CB67-51F4ABEC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44E9-8ED4-7349-82CD-D68F0E46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550B-CA4A-54F1-4DC5-870C5189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4CDC6-6237-2D45-816B-0D3A44054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16A20-B11F-3FBF-8EE5-E60681289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46741-2A43-47DE-E43C-54155529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AE8F-1662-C948-8F33-A00A40040C00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EB8B4-0450-8867-69A4-FF056B9C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2207A-21A6-529E-610A-59A0A40F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44E9-8ED4-7349-82CD-D68F0E46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6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D4C8C-C673-6715-CF06-5DC42364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297CB-9B5C-23F8-98FE-E5A346CC8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3B577-1D7D-F69E-C0F3-88940FF1A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A5AE8F-1662-C948-8F33-A00A40040C00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E88B-4F18-9A6B-5A13-8379EB63B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FC93E-C2F9-7A87-3C2C-E50DFD6E8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1544E9-8ED4-7349-82CD-D68F0E461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FAR-10 Dataset | Papers With Code">
            <a:extLst>
              <a:ext uri="{FF2B5EF4-FFF2-40B4-BE49-F238E27FC236}">
                <a16:creationId xmlns:a16="http://schemas.microsoft.com/office/drawing/2014/main" id="{EDFD11BE-3878-C8A0-5184-3580023B3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436" y="304892"/>
            <a:ext cx="1558691" cy="120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Net Dataset | Papers With Code">
            <a:extLst>
              <a:ext uri="{FF2B5EF4-FFF2-40B4-BE49-F238E27FC236}">
                <a16:creationId xmlns:a16="http://schemas.microsoft.com/office/drawing/2014/main" id="{41A6BD05-CA3F-144B-6120-D6A6811D5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961" y="3497096"/>
            <a:ext cx="1230295" cy="123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E0ACBC-4862-0A00-CB59-605123B1C39A}"/>
              </a:ext>
            </a:extLst>
          </p:cNvPr>
          <p:cNvSpPr/>
          <p:nvPr/>
        </p:nvSpPr>
        <p:spPr>
          <a:xfrm>
            <a:off x="3489436" y="1702907"/>
            <a:ext cx="2186152" cy="11035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Resnet18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256285-8421-E8FC-60C9-E09A670969B0}"/>
              </a:ext>
            </a:extLst>
          </p:cNvPr>
          <p:cNvSpPr/>
          <p:nvPr/>
        </p:nvSpPr>
        <p:spPr>
          <a:xfrm>
            <a:off x="5796459" y="1702907"/>
            <a:ext cx="1392620" cy="110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512 ➡️ encoding size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8E18E3-5F3A-B2A7-A0FC-E1945C2D98EA}"/>
              </a:ext>
            </a:extLst>
          </p:cNvPr>
          <p:cNvSpPr/>
          <p:nvPr/>
        </p:nvSpPr>
        <p:spPr>
          <a:xfrm>
            <a:off x="8692062" y="1702907"/>
            <a:ext cx="1392620" cy="110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Boson sampler ➡️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833221-F8ED-6827-2617-39DA258E372B}"/>
              </a:ext>
            </a:extLst>
          </p:cNvPr>
          <p:cNvSpPr/>
          <p:nvPr/>
        </p:nvSpPr>
        <p:spPr>
          <a:xfrm>
            <a:off x="7309950" y="1702907"/>
            <a:ext cx="1261241" cy="110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Quantum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D398B-EBBC-3756-010B-1F8D7A3CA41B}"/>
              </a:ext>
            </a:extLst>
          </p:cNvPr>
          <p:cNvSpPr txBox="1"/>
          <p:nvPr/>
        </p:nvSpPr>
        <p:spPr>
          <a:xfrm>
            <a:off x="5048127" y="65230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Cifar10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8A6463-2122-F669-C790-68195D79D486}"/>
              </a:ext>
            </a:extLst>
          </p:cNvPr>
          <p:cNvCxnSpPr/>
          <p:nvPr/>
        </p:nvCxnSpPr>
        <p:spPr>
          <a:xfrm>
            <a:off x="5370787" y="1021637"/>
            <a:ext cx="0" cy="362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A0D112-5BB0-717A-2D7B-5DF2CF95BC8E}"/>
              </a:ext>
            </a:extLst>
          </p:cNvPr>
          <p:cNvCxnSpPr>
            <a:cxnSpLocks/>
          </p:cNvCxnSpPr>
          <p:nvPr/>
        </p:nvCxnSpPr>
        <p:spPr>
          <a:xfrm>
            <a:off x="10305394" y="2254700"/>
            <a:ext cx="3520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My take at the MNIST Dataset. I wanted to revisit the classic “Hello… | by  Mustafa Hoda | DataDrivenInvestor">
            <a:extLst>
              <a:ext uri="{FF2B5EF4-FFF2-40B4-BE49-F238E27FC236}">
                <a16:creationId xmlns:a16="http://schemas.microsoft.com/office/drawing/2014/main" id="{C7836A89-D626-942C-A24B-EE68584904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3" t="15109" r="8755" b="13349"/>
          <a:stretch/>
        </p:blipFill>
        <p:spPr bwMode="auto">
          <a:xfrm>
            <a:off x="817361" y="1765852"/>
            <a:ext cx="968909" cy="97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3F6817-9C30-522D-8687-B26D1C7AC092}"/>
              </a:ext>
            </a:extLst>
          </p:cNvPr>
          <p:cNvCxnSpPr>
            <a:cxnSpLocks/>
          </p:cNvCxnSpPr>
          <p:nvPr/>
        </p:nvCxnSpPr>
        <p:spPr>
          <a:xfrm>
            <a:off x="1850646" y="2270924"/>
            <a:ext cx="3520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440E15-1602-A40E-2414-41A6661F0312}"/>
              </a:ext>
            </a:extLst>
          </p:cNvPr>
          <p:cNvSpPr txBox="1"/>
          <p:nvPr/>
        </p:nvSpPr>
        <p:spPr>
          <a:xfrm>
            <a:off x="10878201" y="207003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‘6’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5703E-A335-1D8A-EA08-86122AC2A67E}"/>
              </a:ext>
            </a:extLst>
          </p:cNvPr>
          <p:cNvSpPr/>
          <p:nvPr/>
        </p:nvSpPr>
        <p:spPr>
          <a:xfrm>
            <a:off x="3368565" y="4869451"/>
            <a:ext cx="2186152" cy="11035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Resnet18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388C84-A55E-F9F2-8BB2-8F934A186102}"/>
              </a:ext>
            </a:extLst>
          </p:cNvPr>
          <p:cNvSpPr/>
          <p:nvPr/>
        </p:nvSpPr>
        <p:spPr>
          <a:xfrm>
            <a:off x="5675588" y="4869451"/>
            <a:ext cx="1392620" cy="110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512 ➡️ encoding size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4BC6CB-51F9-0474-A0DF-9D9800D2BE95}"/>
              </a:ext>
            </a:extLst>
          </p:cNvPr>
          <p:cNvSpPr/>
          <p:nvPr/>
        </p:nvSpPr>
        <p:spPr>
          <a:xfrm>
            <a:off x="8571191" y="4869451"/>
            <a:ext cx="1392620" cy="110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Boson sampler ➡️ 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CADDEE-1913-1F4D-61D1-AD3F92B62A65}"/>
              </a:ext>
            </a:extLst>
          </p:cNvPr>
          <p:cNvSpPr/>
          <p:nvPr/>
        </p:nvSpPr>
        <p:spPr>
          <a:xfrm>
            <a:off x="7189079" y="4869451"/>
            <a:ext cx="1261241" cy="110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Quantum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2120BF-1929-4D8D-95CB-9C442758E7CB}"/>
              </a:ext>
            </a:extLst>
          </p:cNvPr>
          <p:cNvSpPr txBox="1"/>
          <p:nvPr/>
        </p:nvSpPr>
        <p:spPr>
          <a:xfrm>
            <a:off x="4927256" y="381884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ImageNet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3BC616-FA29-6039-8002-914438CC1619}"/>
              </a:ext>
            </a:extLst>
          </p:cNvPr>
          <p:cNvCxnSpPr/>
          <p:nvPr/>
        </p:nvCxnSpPr>
        <p:spPr>
          <a:xfrm>
            <a:off x="5249916" y="4188181"/>
            <a:ext cx="0" cy="362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C62458-EDF2-818D-0744-97B5E6A6EDE9}"/>
              </a:ext>
            </a:extLst>
          </p:cNvPr>
          <p:cNvCxnSpPr>
            <a:cxnSpLocks/>
          </p:cNvCxnSpPr>
          <p:nvPr/>
        </p:nvCxnSpPr>
        <p:spPr>
          <a:xfrm>
            <a:off x="10184523" y="5421244"/>
            <a:ext cx="3520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20855DF-C466-2167-1211-8BC8C8AD45BF}"/>
              </a:ext>
            </a:extLst>
          </p:cNvPr>
          <p:cNvSpPr txBox="1"/>
          <p:nvPr/>
        </p:nvSpPr>
        <p:spPr>
          <a:xfrm>
            <a:off x="10757330" y="523657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‘6’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337201-471C-0A43-6690-036072A96E33}"/>
              </a:ext>
            </a:extLst>
          </p:cNvPr>
          <p:cNvSpPr/>
          <p:nvPr/>
        </p:nvSpPr>
        <p:spPr>
          <a:xfrm>
            <a:off x="2375823" y="1719131"/>
            <a:ext cx="987485" cy="110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1 channel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61A633-B82E-258A-AF4F-C94D0245BBC2}"/>
              </a:ext>
            </a:extLst>
          </p:cNvPr>
          <p:cNvCxnSpPr/>
          <p:nvPr/>
        </p:nvCxnSpPr>
        <p:spPr>
          <a:xfrm>
            <a:off x="5533696" y="1508234"/>
            <a:ext cx="0" cy="151033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" name="Picture 8" descr="My take at the MNIST Dataset. I wanted to revisit the classic “Hello… | by  Mustafa Hoda | DataDrivenInvestor">
            <a:extLst>
              <a:ext uri="{FF2B5EF4-FFF2-40B4-BE49-F238E27FC236}">
                <a16:creationId xmlns:a16="http://schemas.microsoft.com/office/drawing/2014/main" id="{6DA44BA1-D25B-A719-1297-4F3AEDA7E2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3" t="15109" r="8755" b="13349"/>
          <a:stretch/>
        </p:blipFill>
        <p:spPr bwMode="auto">
          <a:xfrm>
            <a:off x="701747" y="4895496"/>
            <a:ext cx="968909" cy="97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AEE282-DBA0-07B3-2B46-326DB6E6B984}"/>
              </a:ext>
            </a:extLst>
          </p:cNvPr>
          <p:cNvCxnSpPr>
            <a:cxnSpLocks/>
          </p:cNvCxnSpPr>
          <p:nvPr/>
        </p:nvCxnSpPr>
        <p:spPr>
          <a:xfrm>
            <a:off x="1735032" y="5400568"/>
            <a:ext cx="3520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7BF0165-8C50-123D-A512-C01734302CA2}"/>
              </a:ext>
            </a:extLst>
          </p:cNvPr>
          <p:cNvSpPr/>
          <p:nvPr/>
        </p:nvSpPr>
        <p:spPr>
          <a:xfrm>
            <a:off x="2260209" y="4848775"/>
            <a:ext cx="987485" cy="110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1 channel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1C531D-72F4-5B52-DF45-1D8AF3B16AB8}"/>
              </a:ext>
            </a:extLst>
          </p:cNvPr>
          <p:cNvCxnSpPr/>
          <p:nvPr/>
        </p:nvCxnSpPr>
        <p:spPr>
          <a:xfrm>
            <a:off x="5391808" y="4680264"/>
            <a:ext cx="0" cy="151033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90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E414E72-7ADA-5EEF-5CB5-F6F9CCCF261A}"/>
              </a:ext>
            </a:extLst>
          </p:cNvPr>
          <p:cNvSpPr/>
          <p:nvPr/>
        </p:nvSpPr>
        <p:spPr>
          <a:xfrm>
            <a:off x="3489436" y="1702907"/>
            <a:ext cx="2186152" cy="11035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Resnet18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CF7FD6-9923-E5F1-2678-FE13F8A756BE}"/>
              </a:ext>
            </a:extLst>
          </p:cNvPr>
          <p:cNvSpPr/>
          <p:nvPr/>
        </p:nvSpPr>
        <p:spPr>
          <a:xfrm>
            <a:off x="5796459" y="1702907"/>
            <a:ext cx="1392620" cy="110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512 ➡️ encoding size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14D0C8-6FFC-26F2-F1DB-698B361B76BF}"/>
              </a:ext>
            </a:extLst>
          </p:cNvPr>
          <p:cNvSpPr/>
          <p:nvPr/>
        </p:nvSpPr>
        <p:spPr>
          <a:xfrm>
            <a:off x="8692062" y="1702907"/>
            <a:ext cx="1392620" cy="110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Boson sampler ➡️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EA435A-C1CC-C2E0-F8FF-3D4139EEB031}"/>
              </a:ext>
            </a:extLst>
          </p:cNvPr>
          <p:cNvSpPr/>
          <p:nvPr/>
        </p:nvSpPr>
        <p:spPr>
          <a:xfrm>
            <a:off x="7309950" y="1702907"/>
            <a:ext cx="1261241" cy="110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Quantum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640941-A448-9A05-7214-E9E7F2CCE4A1}"/>
              </a:ext>
            </a:extLst>
          </p:cNvPr>
          <p:cNvSpPr txBox="1"/>
          <p:nvPr/>
        </p:nvSpPr>
        <p:spPr>
          <a:xfrm>
            <a:off x="5048127" y="65230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MNIST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45DA18-C901-F7F2-AB23-8366A6F6B940}"/>
              </a:ext>
            </a:extLst>
          </p:cNvPr>
          <p:cNvCxnSpPr/>
          <p:nvPr/>
        </p:nvCxnSpPr>
        <p:spPr>
          <a:xfrm>
            <a:off x="5370787" y="1021637"/>
            <a:ext cx="0" cy="362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274E62-6979-918A-DD2E-0A91C05415B9}"/>
              </a:ext>
            </a:extLst>
          </p:cNvPr>
          <p:cNvCxnSpPr>
            <a:cxnSpLocks/>
          </p:cNvCxnSpPr>
          <p:nvPr/>
        </p:nvCxnSpPr>
        <p:spPr>
          <a:xfrm>
            <a:off x="10305394" y="2254700"/>
            <a:ext cx="3520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8" descr="My take at the MNIST Dataset. I wanted to revisit the classic “Hello… | by  Mustafa Hoda | DataDrivenInvestor">
            <a:extLst>
              <a:ext uri="{FF2B5EF4-FFF2-40B4-BE49-F238E27FC236}">
                <a16:creationId xmlns:a16="http://schemas.microsoft.com/office/drawing/2014/main" id="{D10C176C-A817-50E6-A2BE-F3DE8C3D11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3" t="15109" r="8755" b="13349"/>
          <a:stretch/>
        </p:blipFill>
        <p:spPr bwMode="auto">
          <a:xfrm>
            <a:off x="1860179" y="1765853"/>
            <a:ext cx="968909" cy="97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63FF5F-7BCA-E349-F8C4-91BF737AEED8}"/>
              </a:ext>
            </a:extLst>
          </p:cNvPr>
          <p:cNvCxnSpPr>
            <a:cxnSpLocks/>
          </p:cNvCxnSpPr>
          <p:nvPr/>
        </p:nvCxnSpPr>
        <p:spPr>
          <a:xfrm>
            <a:off x="2995449" y="2265440"/>
            <a:ext cx="3520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9EA351C-B29E-CBCE-F4AC-75EBCA2BE51F}"/>
              </a:ext>
            </a:extLst>
          </p:cNvPr>
          <p:cNvSpPr txBox="1"/>
          <p:nvPr/>
        </p:nvSpPr>
        <p:spPr>
          <a:xfrm>
            <a:off x="10878201" y="207003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‘6’</a:t>
            </a:r>
          </a:p>
        </p:txBody>
      </p:sp>
      <p:pic>
        <p:nvPicPr>
          <p:cNvPr id="15" name="Picture 2" descr="CIFAR-10 Dataset | Papers With Code">
            <a:extLst>
              <a:ext uri="{FF2B5EF4-FFF2-40B4-BE49-F238E27FC236}">
                <a16:creationId xmlns:a16="http://schemas.microsoft.com/office/drawing/2014/main" id="{190270A5-9364-9A20-6395-69E75560C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544" y="3146524"/>
            <a:ext cx="1558691" cy="120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FAEEC8-EAB3-3E46-1E79-8286D4FFC83D}"/>
              </a:ext>
            </a:extLst>
          </p:cNvPr>
          <p:cNvSpPr/>
          <p:nvPr/>
        </p:nvSpPr>
        <p:spPr>
          <a:xfrm>
            <a:off x="3347544" y="4544539"/>
            <a:ext cx="2186152" cy="11035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Vanilla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A6235C-2D5F-30A7-2A21-AEEAD4467A71}"/>
              </a:ext>
            </a:extLst>
          </p:cNvPr>
          <p:cNvSpPr/>
          <p:nvPr/>
        </p:nvSpPr>
        <p:spPr>
          <a:xfrm>
            <a:off x="5654567" y="4544539"/>
            <a:ext cx="1392620" cy="110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512 ➡️ encoding size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8218E2-6797-7E0D-408A-60247077962B}"/>
              </a:ext>
            </a:extLst>
          </p:cNvPr>
          <p:cNvSpPr/>
          <p:nvPr/>
        </p:nvSpPr>
        <p:spPr>
          <a:xfrm>
            <a:off x="8550170" y="4544539"/>
            <a:ext cx="1392620" cy="110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Boson sampler ➡️ 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E38AA4-3190-1ECE-45D3-4A8E09B5917B}"/>
              </a:ext>
            </a:extLst>
          </p:cNvPr>
          <p:cNvSpPr/>
          <p:nvPr/>
        </p:nvSpPr>
        <p:spPr>
          <a:xfrm>
            <a:off x="7168058" y="4544539"/>
            <a:ext cx="1261241" cy="110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Quantum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59974C-4808-0C44-E3E0-1C0DCE85311A}"/>
              </a:ext>
            </a:extLst>
          </p:cNvPr>
          <p:cNvSpPr txBox="1"/>
          <p:nvPr/>
        </p:nvSpPr>
        <p:spPr>
          <a:xfrm>
            <a:off x="4906235" y="3493937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Cifar10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9986DE-3300-0B3F-7DD2-1361E58498DD}"/>
              </a:ext>
            </a:extLst>
          </p:cNvPr>
          <p:cNvCxnSpPr/>
          <p:nvPr/>
        </p:nvCxnSpPr>
        <p:spPr>
          <a:xfrm>
            <a:off x="5228895" y="3863269"/>
            <a:ext cx="0" cy="362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34A963-DEE6-C58B-0AE8-7423F5D37DA7}"/>
              </a:ext>
            </a:extLst>
          </p:cNvPr>
          <p:cNvCxnSpPr>
            <a:cxnSpLocks/>
          </p:cNvCxnSpPr>
          <p:nvPr/>
        </p:nvCxnSpPr>
        <p:spPr>
          <a:xfrm>
            <a:off x="10163502" y="5096332"/>
            <a:ext cx="3520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Picture 8" descr="My take at the MNIST Dataset. I wanted to revisit the classic “Hello… | by  Mustafa Hoda | DataDrivenInvestor">
            <a:extLst>
              <a:ext uri="{FF2B5EF4-FFF2-40B4-BE49-F238E27FC236}">
                <a16:creationId xmlns:a16="http://schemas.microsoft.com/office/drawing/2014/main" id="{2E9C5A77-8E1B-BD65-C3F6-B0518D212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3" t="15109" r="8755" b="13349"/>
          <a:stretch/>
        </p:blipFill>
        <p:spPr bwMode="auto">
          <a:xfrm>
            <a:off x="1718287" y="4607485"/>
            <a:ext cx="968909" cy="97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C8C922-34E1-0173-A6C3-45B6E5C31351}"/>
              </a:ext>
            </a:extLst>
          </p:cNvPr>
          <p:cNvCxnSpPr>
            <a:cxnSpLocks/>
          </p:cNvCxnSpPr>
          <p:nvPr/>
        </p:nvCxnSpPr>
        <p:spPr>
          <a:xfrm>
            <a:off x="2853557" y="5107072"/>
            <a:ext cx="3520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2CB63D-A5B7-3160-427F-AAAC0F8C5566}"/>
              </a:ext>
            </a:extLst>
          </p:cNvPr>
          <p:cNvSpPr txBox="1"/>
          <p:nvPr/>
        </p:nvSpPr>
        <p:spPr>
          <a:xfrm>
            <a:off x="10736309" y="491166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‘6’</a:t>
            </a:r>
          </a:p>
        </p:txBody>
      </p:sp>
      <p:pic>
        <p:nvPicPr>
          <p:cNvPr id="26" name="Picture 6" descr="MNIST - Machine Learning Datasets">
            <a:extLst>
              <a:ext uri="{FF2B5EF4-FFF2-40B4-BE49-F238E27FC236}">
                <a16:creationId xmlns:a16="http://schemas.microsoft.com/office/drawing/2014/main" id="{21BCB15C-151C-AEEC-8AAD-5FFF9B228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118" y="251446"/>
            <a:ext cx="2304009" cy="137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63A770-0707-6F39-9C60-30D649E665A6}"/>
              </a:ext>
            </a:extLst>
          </p:cNvPr>
          <p:cNvCxnSpPr/>
          <p:nvPr/>
        </p:nvCxnSpPr>
        <p:spPr>
          <a:xfrm>
            <a:off x="5533696" y="1508234"/>
            <a:ext cx="0" cy="151033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C07A8F-FB7B-795F-196E-A87A828A3BB5}"/>
              </a:ext>
            </a:extLst>
          </p:cNvPr>
          <p:cNvCxnSpPr/>
          <p:nvPr/>
        </p:nvCxnSpPr>
        <p:spPr>
          <a:xfrm>
            <a:off x="5373713" y="4351903"/>
            <a:ext cx="0" cy="151033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9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FB63E2-DD01-DD0D-DA0C-FB74F95BAC39}"/>
              </a:ext>
            </a:extLst>
          </p:cNvPr>
          <p:cNvSpPr/>
          <p:nvPr/>
        </p:nvSpPr>
        <p:spPr>
          <a:xfrm>
            <a:off x="3489436" y="1702907"/>
            <a:ext cx="2186152" cy="11035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Resnet18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8EE49A-860C-5E31-A3A1-FBFF9B5DE35D}"/>
              </a:ext>
            </a:extLst>
          </p:cNvPr>
          <p:cNvSpPr/>
          <p:nvPr/>
        </p:nvSpPr>
        <p:spPr>
          <a:xfrm>
            <a:off x="5796459" y="1702907"/>
            <a:ext cx="1392620" cy="110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512 ➡️ encoding size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1A38BA-455E-1044-B23E-94446845A66C}"/>
              </a:ext>
            </a:extLst>
          </p:cNvPr>
          <p:cNvSpPr/>
          <p:nvPr/>
        </p:nvSpPr>
        <p:spPr>
          <a:xfrm>
            <a:off x="8692062" y="1702907"/>
            <a:ext cx="1392620" cy="110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Boson sampler ➡️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1F056-1250-A16C-786B-7A1C6A1603F5}"/>
              </a:ext>
            </a:extLst>
          </p:cNvPr>
          <p:cNvSpPr/>
          <p:nvPr/>
        </p:nvSpPr>
        <p:spPr>
          <a:xfrm>
            <a:off x="7309950" y="1702907"/>
            <a:ext cx="1261241" cy="110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Quantum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1A2D5A-ACAD-2DD2-5825-C5C61E3D1065}"/>
              </a:ext>
            </a:extLst>
          </p:cNvPr>
          <p:cNvSpPr txBox="1"/>
          <p:nvPr/>
        </p:nvSpPr>
        <p:spPr>
          <a:xfrm>
            <a:off x="5048127" y="65230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MNIST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D262CB-A0EA-63B7-0F48-CB3C6FEF2A2F}"/>
              </a:ext>
            </a:extLst>
          </p:cNvPr>
          <p:cNvCxnSpPr/>
          <p:nvPr/>
        </p:nvCxnSpPr>
        <p:spPr>
          <a:xfrm>
            <a:off x="5370787" y="1021637"/>
            <a:ext cx="0" cy="362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5A7653-E5EF-31ED-0CC7-B0359B2CE4C9}"/>
              </a:ext>
            </a:extLst>
          </p:cNvPr>
          <p:cNvCxnSpPr>
            <a:cxnSpLocks/>
          </p:cNvCxnSpPr>
          <p:nvPr/>
        </p:nvCxnSpPr>
        <p:spPr>
          <a:xfrm>
            <a:off x="10305394" y="2254700"/>
            <a:ext cx="3520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8" descr="My take at the MNIST Dataset. I wanted to revisit the classic “Hello… | by  Mustafa Hoda | DataDrivenInvestor">
            <a:extLst>
              <a:ext uri="{FF2B5EF4-FFF2-40B4-BE49-F238E27FC236}">
                <a16:creationId xmlns:a16="http://schemas.microsoft.com/office/drawing/2014/main" id="{0CF37836-8598-DA5F-A625-BA792DC46E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3" t="15109" r="8755" b="13349"/>
          <a:stretch/>
        </p:blipFill>
        <p:spPr bwMode="auto">
          <a:xfrm>
            <a:off x="556995" y="1765852"/>
            <a:ext cx="968909" cy="97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49DBE5-E765-08AF-F534-BEDFD5066C63}"/>
              </a:ext>
            </a:extLst>
          </p:cNvPr>
          <p:cNvCxnSpPr>
            <a:cxnSpLocks/>
          </p:cNvCxnSpPr>
          <p:nvPr/>
        </p:nvCxnSpPr>
        <p:spPr>
          <a:xfrm>
            <a:off x="1692265" y="2265439"/>
            <a:ext cx="3520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26579A1-5F77-817E-0A9E-9E6A2ECA7750}"/>
              </a:ext>
            </a:extLst>
          </p:cNvPr>
          <p:cNvSpPr txBox="1"/>
          <p:nvPr/>
        </p:nvSpPr>
        <p:spPr>
          <a:xfrm>
            <a:off x="10878201" y="207003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‘6’</a:t>
            </a:r>
          </a:p>
        </p:txBody>
      </p:sp>
      <p:pic>
        <p:nvPicPr>
          <p:cNvPr id="14" name="Picture 6" descr="MNIST - Machine Learning Datasets">
            <a:extLst>
              <a:ext uri="{FF2B5EF4-FFF2-40B4-BE49-F238E27FC236}">
                <a16:creationId xmlns:a16="http://schemas.microsoft.com/office/drawing/2014/main" id="{A22A7F48-43A3-FEDE-440D-77E5B03AB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118" y="251446"/>
            <a:ext cx="2304009" cy="137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14A5AB-3421-85EF-8DC5-87BBDC40735A}"/>
              </a:ext>
            </a:extLst>
          </p:cNvPr>
          <p:cNvCxnSpPr/>
          <p:nvPr/>
        </p:nvCxnSpPr>
        <p:spPr>
          <a:xfrm>
            <a:off x="5533696" y="1508234"/>
            <a:ext cx="0" cy="151033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B4606F9-329E-BC07-FC27-7AE51E714C9A}"/>
              </a:ext>
            </a:extLst>
          </p:cNvPr>
          <p:cNvSpPr/>
          <p:nvPr/>
        </p:nvSpPr>
        <p:spPr>
          <a:xfrm>
            <a:off x="2128678" y="1708002"/>
            <a:ext cx="1240227" cy="11108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Classical data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 Quant data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BA2E5B-FAB0-26C3-EFF9-CE13787DDC5B}"/>
              </a:ext>
            </a:extLst>
          </p:cNvPr>
          <p:cNvCxnSpPr>
            <a:cxnSpLocks/>
          </p:cNvCxnSpPr>
          <p:nvPr/>
        </p:nvCxnSpPr>
        <p:spPr>
          <a:xfrm>
            <a:off x="2766130" y="2082521"/>
            <a:ext cx="0" cy="36176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979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98</Words>
  <Application>Microsoft Macintosh PowerPoint</Application>
  <PresentationFormat>Widescreen</PresentationFormat>
  <Paragraphs>50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Yang</dc:creator>
  <cp:lastModifiedBy>Peter Yang</cp:lastModifiedBy>
  <cp:revision>3</cp:revision>
  <dcterms:created xsi:type="dcterms:W3CDTF">2025-03-28T09:15:50Z</dcterms:created>
  <dcterms:modified xsi:type="dcterms:W3CDTF">2025-04-07T10:49:03Z</dcterms:modified>
</cp:coreProperties>
</file>