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538194f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538194f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d538194fd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d538194f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d538194f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d538194f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d538194f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d538194f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538194fd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538194f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538194f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d538194f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d538194f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d538194f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d538194f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d538194f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cd54f155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cd54f155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538194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538194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538194fd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538194f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538194f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538194f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d538194f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d538194f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d538194f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d538194f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cd54f15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cd54f15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334185e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c334185e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1C23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ytimes/covid-19-data" TargetMode="External"/><Relationship Id="rId4" Type="http://schemas.openxmlformats.org/officeDocument/2006/relationships/hyperlink" Target="https://www.kaggle.com/code/thuynyle/hawai-i-s-housing-market-post-covid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4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and Housing Prices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2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Covid-19 affected Housing Prices in 2020 and 2021?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9700" y="3160125"/>
            <a:ext cx="227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 Motylinski,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Vilmin,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Ritesh Nimmagadda, and Sarah Lodien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Dashboard- Tableau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Interactive </a:t>
            </a:r>
            <a:r>
              <a:rPr lang="en">
                <a:solidFill>
                  <a:schemeClr val="dk1"/>
                </a:solidFill>
              </a:rPr>
              <a:t>elements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state name or month will be selected from a drop down </a:t>
            </a:r>
            <a:r>
              <a:rPr lang="en">
                <a:solidFill>
                  <a:schemeClr val="dk1"/>
                </a:solidFill>
              </a:rPr>
              <a:t>menu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 elements?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Covid cases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tables and graphs reflect data from our datasets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Housing prices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tables and graphs reflect data from our datasets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Rise or fall of covid cases in relation to </a:t>
            </a:r>
            <a:r>
              <a:rPr lang="en">
                <a:solidFill>
                  <a:schemeClr val="dk1"/>
                </a:solidFill>
              </a:rPr>
              <a:t>housing</a:t>
            </a:r>
            <a:r>
              <a:rPr lang="en">
                <a:solidFill>
                  <a:schemeClr val="dk1"/>
                </a:solidFill>
              </a:rPr>
              <a:t> prices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Continued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**Covid cases**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**housing prices**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Continued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**graphs/plots etc relation of covid and housing**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**graphs/plots etc relation of covid and housing**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Continued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Get more detailed data from maybe CDC?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Add more states?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Compare USA to other countries?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100">
                <a:solidFill>
                  <a:srgbClr val="980000"/>
                </a:solidFill>
              </a:rPr>
              <a:t>THANKS!</a:t>
            </a:r>
            <a:endParaRPr sz="41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175" y="1776175"/>
            <a:ext cx="2663149" cy="10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25" y="1243150"/>
            <a:ext cx="2474358" cy="14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544" y="1255382"/>
            <a:ext cx="1550900" cy="14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425" y="3060675"/>
            <a:ext cx="2474350" cy="12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6749" y="2907500"/>
            <a:ext cx="1884250" cy="14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4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Overview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96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Why Covid and Housing Prices?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Datasets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Data Cleaning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SQL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Jupyter Notebook-Using Pandas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Machine Learning Module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Supervised and unsupervised module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Algorithm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Deep Learning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Covid-19 and Housing Dashboard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Tableau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Correlation</a:t>
            </a:r>
            <a:r>
              <a:rPr lang="en">
                <a:solidFill>
                  <a:schemeClr val="dk1"/>
                </a:solidFill>
              </a:rPr>
              <a:t> between the Covid-19 and Housing Prices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Housing Price Predictions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Future Recommendations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 Statement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Why Covid-19?</a:t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COVID-19 is something that still affects everyone especially in 2020 and 2021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500">
                <a:solidFill>
                  <a:schemeClr val="dk1"/>
                </a:solidFill>
              </a:rPr>
              <a:t>We will analyze  the cases in 4 major U.S.A states ie, California, Florida, Texas and Minnesota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By analyzing the covid-19 cases, our prediction tool will determine if the housing prices will increase or decrease in 2022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Why Housing Prices?</a:t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With the rise of Covid-19, we wanted to see how it affected the housing prices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How will 2022 housing prices differ from 2020 -201 prices?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 will analyze  the housing prices in 4 major U.S.A states ie, California, Florida, Texas and Minnesota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By analyzing the covid-19 cases, our prediction tool will determine if the housing prices will increase or decrease in 2022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Covid-19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 link:</a:t>
            </a:r>
            <a:r>
              <a:rPr lang="en"/>
              <a:t>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https://github.com/nytimes/covid-19-data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Identify trends of Covid-19 across multiple years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impact does Covid-19 rates have on housing prices?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Does the rise of Covid-19 cases determine the rise or fall of housing prices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Housing Prices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 link:</a:t>
            </a:r>
            <a:r>
              <a:rPr lang="en"/>
              <a:t>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https://www.kaggle.com/code/thuynyle/hawai-i-s-housing-market-post-covid/data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Did the rise or fall of Covid-19 cases have any impact on the housing prices?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*** Insert clean housing table*** from 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*** Insert clean housing table*** from SQL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Continued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*insert covid graphs/plots/etc from jupyter notebook**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*insert housing graphs/plots/etc from jupyter notebook**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Algorithm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Clustering?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Random Forest Classifier?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Classification or Linear Regression?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PCA?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3D GRAPH*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***Insert graph/plot from jupyter notebook**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***Insert graph/plot from jupyter notebook**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