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d538194fd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d538194fd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d538194fd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d538194fd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d538194fd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d538194fd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538194fd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d538194fd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d538194f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d538194f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d538194f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d538194f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d538194f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d538194f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d538194f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d538194f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d538194fd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d538194fd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d538194f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d538194f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538194f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538194f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538194fd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538194fd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c334185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c334185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538194fd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538194fd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d538194f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d538194f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1C2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ode/thuynyle/hawai-i-s-housing-market-post-covid/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and Housing Prices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27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Covid-19 affected Housing Prices in 2020 and 2021?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9700" y="3160125"/>
            <a:ext cx="2279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 Motylinski,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Vilmin,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Ritesh Nimmagadda, and Sarah Lodien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Continued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Continued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**graphs/plots etc relation of covid and housing**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**graphs/plots etc relation of covid and housing**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Continued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Get more detailed data from maybe CDC?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Add more states?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Compare USA to other countries?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31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100">
                <a:solidFill>
                  <a:srgbClr val="980000"/>
                </a:solidFill>
              </a:rPr>
              <a:t>THANKS!</a:t>
            </a:r>
            <a:endParaRPr sz="41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4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Overview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960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Why Covid and Housing Prices?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Data Exploration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Datasets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Data Cleaning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SQL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Jupyter Notebook-Using Pandas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Machine Learning Module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Supervised and unsupervised module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Deep Learning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Covid-19 and Housing Dashboard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Tableau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Correlation between the Covid-19 and Housing Prices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Housing Price Predictions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Future Recommendations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 Statement</a:t>
            </a:r>
            <a:endParaRPr sz="2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265500" y="24404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Why this topic?</a:t>
            </a:r>
            <a:endParaRPr sz="1800">
              <a:solidFill>
                <a:schemeClr val="dk1"/>
              </a:solidFill>
            </a:endParaRPr>
          </a:p>
          <a:p>
            <a:pPr marL="457200" lvl="0" indent="-29146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COVID is something that affects everyone</a:t>
            </a:r>
            <a:endParaRPr sz="1800">
              <a:solidFill>
                <a:schemeClr val="dk1"/>
              </a:solidFill>
            </a:endParaRPr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Given historical data, we want to predict future COVID-19 cases and housing prices for 2022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Covid-19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 link:</a:t>
            </a:r>
            <a:r>
              <a:rPr lang="en"/>
              <a:t>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https://github.com/nytimes/covid-19-data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Identify trends of COVID across multiple years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impact does COVID rates have on housing prices?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Housing Prices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 link:</a:t>
            </a:r>
            <a:r>
              <a:rPr lang="en"/>
              <a:t>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https://www.kaggle.com/code/thuynyle/hawai-i-s-housing-market-post-covid/data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Did the rise of covid cases have any impact on the housing prices?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***Insert clean Covid tables*** from SQL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*** Insert clean housing table*** from 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Continued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*insert covid graphs/plots/etc from jupyter notebook**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*insert housing graphs/plots/etc from jupyter notebook**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***Insert graph/plot from jupyter notebook**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***Insert graph/plot from jupyter notebook**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Continued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**Covid cases**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**housing prices**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COVID-19 and Housing Prices</vt:lpstr>
      <vt:lpstr>Analysis Overview</vt:lpstr>
      <vt:lpstr>Problem Statement </vt:lpstr>
      <vt:lpstr>Data Exploration</vt:lpstr>
      <vt:lpstr>Data Cleaning</vt:lpstr>
      <vt:lpstr>Data Cleaning Continued</vt:lpstr>
      <vt:lpstr>Machine Learning</vt:lpstr>
      <vt:lpstr>Machine Learning Continued</vt:lpstr>
      <vt:lpstr>Dashboard</vt:lpstr>
      <vt:lpstr>Dashboard Continued</vt:lpstr>
      <vt:lpstr>Dashboard Continued</vt:lpstr>
      <vt:lpstr>Correlations</vt:lpstr>
      <vt:lpstr>Correlations Continued</vt:lpstr>
      <vt:lpstr>Future Recommendations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Housing Prices</dc:title>
  <dc:creator>Mama Lincoln</dc:creator>
  <cp:lastModifiedBy>Sarah Lodien</cp:lastModifiedBy>
  <cp:revision>1</cp:revision>
  <dcterms:modified xsi:type="dcterms:W3CDTF">2022-05-21T20:10:10Z</dcterms:modified>
</cp:coreProperties>
</file>