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16459200" cx="21945600"/>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184" orient="horz"/>
        <p:guide pos="691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3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3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180"/>
              </a:spcBef>
              <a:spcAft>
                <a:spcPts val="0"/>
              </a:spcAft>
              <a:buSzPts val="1400"/>
              <a:buNone/>
              <a:defRPr b="0" i="0" sz="600" u="none" cap="none" strike="noStrike">
                <a:solidFill>
                  <a:schemeClr val="dk1"/>
                </a:solidFill>
                <a:latin typeface="Calibri"/>
                <a:ea typeface="Calibri"/>
                <a:cs typeface="Calibri"/>
                <a:sym typeface="Calibri"/>
              </a:defRPr>
            </a:lvl1pPr>
            <a:lvl2pPr indent="-228600" lvl="1" marL="914400" marR="0" rtl="0" algn="l">
              <a:spcBef>
                <a:spcPts val="180"/>
              </a:spcBef>
              <a:spcAft>
                <a:spcPts val="0"/>
              </a:spcAft>
              <a:buSzPts val="1400"/>
              <a:buNone/>
              <a:defRPr b="0" i="0" sz="600" u="none" cap="none" strike="noStrike">
                <a:solidFill>
                  <a:schemeClr val="dk1"/>
                </a:solidFill>
                <a:latin typeface="Calibri"/>
                <a:ea typeface="Calibri"/>
                <a:cs typeface="Calibri"/>
                <a:sym typeface="Calibri"/>
              </a:defRPr>
            </a:lvl2pPr>
            <a:lvl3pPr indent="-228600" lvl="2" marL="1371600" marR="0" rtl="0" algn="l">
              <a:spcBef>
                <a:spcPts val="180"/>
              </a:spcBef>
              <a:spcAft>
                <a:spcPts val="0"/>
              </a:spcAft>
              <a:buSzPts val="1400"/>
              <a:buNone/>
              <a:defRPr b="0" i="0" sz="6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SzPts val="1400"/>
              <a:buNone/>
              <a:defRPr b="0" i="0" sz="6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SzPts val="1400"/>
              <a:buNone/>
              <a:defRPr b="0" i="0" sz="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3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b="0" i="0" sz="29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29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29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29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29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29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29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29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2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096963" y="658813"/>
            <a:ext cx="19751676" cy="27432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5541565" y="-604441"/>
            <a:ext cx="10862469" cy="19751676"/>
          </a:xfrm>
          <a:prstGeom prst="rect">
            <a:avLst/>
          </a:prstGeom>
          <a:noFill/>
          <a:ln>
            <a:noFill/>
          </a:ln>
        </p:spPr>
        <p:txBody>
          <a:bodyPr anchorCtr="0" anchor="t" bIns="219450" lIns="438900" spcFirstLastPara="1" rIns="438900" wrap="square" tIns="21945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517293" y="25016461"/>
            <a:ext cx="67410330" cy="23702009"/>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6930394" y="1497331"/>
            <a:ext cx="67410330" cy="70740269"/>
          </a:xfrm>
          <a:prstGeom prst="rect">
            <a:avLst/>
          </a:prstGeom>
          <a:noFill/>
          <a:ln>
            <a:noFill/>
          </a:ln>
        </p:spPr>
        <p:txBody>
          <a:bodyPr anchorCtr="0" anchor="t" bIns="219450" lIns="438900" spcFirstLastPara="1" rIns="438900" wrap="square" tIns="21945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645920" y="5113021"/>
            <a:ext cx="18653759" cy="352806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3291840" y="9326880"/>
            <a:ext cx="15361919" cy="4206240"/>
          </a:xfrm>
          <a:prstGeom prst="rect">
            <a:avLst/>
          </a:prstGeom>
          <a:noFill/>
          <a:ln>
            <a:noFill/>
          </a:ln>
        </p:spPr>
        <p:txBody>
          <a:bodyPr anchorCtr="0" anchor="t" bIns="219450" lIns="438900" spcFirstLastPara="1" rIns="438900" wrap="square" tIns="219450"/>
          <a:lstStyle>
            <a:lvl1pPr lvl="0" algn="ctr">
              <a:spcBef>
                <a:spcPts val="1540"/>
              </a:spcBef>
              <a:spcAft>
                <a:spcPts val="0"/>
              </a:spcAft>
              <a:buClr>
                <a:srgbClr val="888888"/>
              </a:buClr>
              <a:buSzPts val="7700"/>
              <a:buNone/>
              <a:defRPr>
                <a:solidFill>
                  <a:srgbClr val="888888"/>
                </a:solidFill>
              </a:defRPr>
            </a:lvl1pPr>
            <a:lvl2pPr lvl="1" algn="ctr">
              <a:spcBef>
                <a:spcPts val="1340"/>
              </a:spcBef>
              <a:spcAft>
                <a:spcPts val="0"/>
              </a:spcAft>
              <a:buClr>
                <a:srgbClr val="888888"/>
              </a:buClr>
              <a:buSzPts val="6700"/>
              <a:buNone/>
              <a:defRPr>
                <a:solidFill>
                  <a:srgbClr val="888888"/>
                </a:solidFill>
              </a:defRPr>
            </a:lvl2pPr>
            <a:lvl3pPr lvl="2" algn="ctr">
              <a:spcBef>
                <a:spcPts val="1150"/>
              </a:spcBef>
              <a:spcAft>
                <a:spcPts val="0"/>
              </a:spcAft>
              <a:buClr>
                <a:srgbClr val="888888"/>
              </a:buClr>
              <a:buSzPts val="5751"/>
              <a:buNone/>
              <a:defRPr>
                <a:solidFill>
                  <a:srgbClr val="888888"/>
                </a:solidFill>
              </a:defRPr>
            </a:lvl3pPr>
            <a:lvl4pPr lvl="3" algn="ctr">
              <a:spcBef>
                <a:spcPts val="960"/>
              </a:spcBef>
              <a:spcAft>
                <a:spcPts val="0"/>
              </a:spcAft>
              <a:buClr>
                <a:srgbClr val="888888"/>
              </a:buClr>
              <a:buSzPts val="4800"/>
              <a:buNone/>
              <a:defRPr>
                <a:solidFill>
                  <a:srgbClr val="888888"/>
                </a:solidFill>
              </a:defRPr>
            </a:lvl4pPr>
            <a:lvl5pPr lvl="4" algn="ctr">
              <a:spcBef>
                <a:spcPts val="960"/>
              </a:spcBef>
              <a:spcAft>
                <a:spcPts val="0"/>
              </a:spcAft>
              <a:buClr>
                <a:srgbClr val="888888"/>
              </a:buClr>
              <a:buSzPts val="4800"/>
              <a:buNone/>
              <a:defRPr>
                <a:solidFill>
                  <a:srgbClr val="888888"/>
                </a:solidFill>
              </a:defRPr>
            </a:lvl5pPr>
            <a:lvl6pPr lvl="5" algn="ctr">
              <a:spcBef>
                <a:spcPts val="960"/>
              </a:spcBef>
              <a:spcAft>
                <a:spcPts val="0"/>
              </a:spcAft>
              <a:buClr>
                <a:srgbClr val="888888"/>
              </a:buClr>
              <a:buSzPts val="4800"/>
              <a:buNone/>
              <a:defRPr>
                <a:solidFill>
                  <a:srgbClr val="888888"/>
                </a:solidFill>
              </a:defRPr>
            </a:lvl6pPr>
            <a:lvl7pPr lvl="6" algn="ctr">
              <a:spcBef>
                <a:spcPts val="960"/>
              </a:spcBef>
              <a:spcAft>
                <a:spcPts val="0"/>
              </a:spcAft>
              <a:buClr>
                <a:srgbClr val="888888"/>
              </a:buClr>
              <a:buSzPts val="4800"/>
              <a:buNone/>
              <a:defRPr>
                <a:solidFill>
                  <a:srgbClr val="888888"/>
                </a:solidFill>
              </a:defRPr>
            </a:lvl7pPr>
            <a:lvl8pPr lvl="7" algn="ctr">
              <a:spcBef>
                <a:spcPts val="960"/>
              </a:spcBef>
              <a:spcAft>
                <a:spcPts val="0"/>
              </a:spcAft>
              <a:buClr>
                <a:srgbClr val="888888"/>
              </a:buClr>
              <a:buSzPts val="4800"/>
              <a:buNone/>
              <a:defRPr>
                <a:solidFill>
                  <a:srgbClr val="888888"/>
                </a:solidFill>
              </a:defRPr>
            </a:lvl8pPr>
            <a:lvl9pPr lvl="8" algn="ctr">
              <a:spcBef>
                <a:spcPts val="960"/>
              </a:spcBef>
              <a:spcAft>
                <a:spcPts val="0"/>
              </a:spcAft>
              <a:buClr>
                <a:srgbClr val="888888"/>
              </a:buClr>
              <a:buSzPts val="4800"/>
              <a:buNone/>
              <a:defRPr>
                <a:solidFill>
                  <a:srgbClr val="888888"/>
                </a:solidFill>
              </a:defRPr>
            </a:lvl9pPr>
          </a:lstStyle>
          <a:p/>
        </p:txBody>
      </p:sp>
      <p:sp>
        <p:nvSpPr>
          <p:cNvPr id="22" name="Google Shape;22;p3"/>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096963" y="658813"/>
            <a:ext cx="19751676" cy="27432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1096963" y="3840163"/>
            <a:ext cx="19751676" cy="10862469"/>
          </a:xfrm>
          <a:prstGeom prst="rect">
            <a:avLst/>
          </a:prstGeom>
          <a:noFill/>
          <a:ln>
            <a:noFill/>
          </a:ln>
        </p:spPr>
        <p:txBody>
          <a:bodyPr anchorCtr="0" anchor="t" bIns="219450" lIns="438900" spcFirstLastPara="1" rIns="438900" wrap="square" tIns="21945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1733551" y="10576561"/>
            <a:ext cx="18653759" cy="3268980"/>
          </a:xfrm>
          <a:prstGeom prst="rect">
            <a:avLst/>
          </a:prstGeom>
          <a:noFill/>
          <a:ln>
            <a:noFill/>
          </a:ln>
        </p:spPr>
        <p:txBody>
          <a:bodyPr anchorCtr="0" anchor="t" bIns="219450" lIns="438900" spcFirstLastPara="1" rIns="438900" wrap="square" tIns="219450"/>
          <a:lstStyle>
            <a:lvl1pPr lvl="0" algn="l">
              <a:spcBef>
                <a:spcPts val="0"/>
              </a:spcBef>
              <a:spcAft>
                <a:spcPts val="0"/>
              </a:spcAft>
              <a:buSzPts val="1400"/>
              <a:buNone/>
              <a:defRPr b="1" sz="96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1733551" y="6976113"/>
            <a:ext cx="18653759" cy="3600449"/>
          </a:xfrm>
          <a:prstGeom prst="rect">
            <a:avLst/>
          </a:prstGeom>
          <a:noFill/>
          <a:ln>
            <a:noFill/>
          </a:ln>
        </p:spPr>
        <p:txBody>
          <a:bodyPr anchorCtr="0" anchor="b" bIns="219450" lIns="438900" spcFirstLastPara="1" rIns="438900" wrap="square" tIns="219450"/>
          <a:lstStyle>
            <a:lvl1pPr indent="-228600" lvl="0" marL="457200" algn="l">
              <a:spcBef>
                <a:spcPts val="960"/>
              </a:spcBef>
              <a:spcAft>
                <a:spcPts val="0"/>
              </a:spcAft>
              <a:buClr>
                <a:srgbClr val="888888"/>
              </a:buClr>
              <a:buSzPts val="4800"/>
              <a:buNone/>
              <a:defRPr sz="4800">
                <a:solidFill>
                  <a:srgbClr val="888888"/>
                </a:solidFill>
              </a:defRPr>
            </a:lvl1pPr>
            <a:lvl2pPr indent="-228600" lvl="1" marL="914400" algn="l">
              <a:spcBef>
                <a:spcPts val="860"/>
              </a:spcBef>
              <a:spcAft>
                <a:spcPts val="0"/>
              </a:spcAft>
              <a:buClr>
                <a:srgbClr val="888888"/>
              </a:buClr>
              <a:buSzPts val="4300"/>
              <a:buNone/>
              <a:defRPr sz="4300">
                <a:solidFill>
                  <a:srgbClr val="888888"/>
                </a:solidFill>
              </a:defRPr>
            </a:lvl2pPr>
            <a:lvl3pPr indent="-228600" lvl="2" marL="1371600" algn="l">
              <a:spcBef>
                <a:spcPts val="770"/>
              </a:spcBef>
              <a:spcAft>
                <a:spcPts val="0"/>
              </a:spcAft>
              <a:buClr>
                <a:srgbClr val="888888"/>
              </a:buClr>
              <a:buSzPts val="3851"/>
              <a:buNone/>
              <a:defRPr sz="3850">
                <a:solidFill>
                  <a:srgbClr val="888888"/>
                </a:solidFill>
              </a:defRPr>
            </a:lvl3pPr>
            <a:lvl4pPr indent="-228600" lvl="3" marL="1828800" algn="l">
              <a:spcBef>
                <a:spcPts val="670"/>
              </a:spcBef>
              <a:spcAft>
                <a:spcPts val="0"/>
              </a:spcAft>
              <a:buClr>
                <a:srgbClr val="888888"/>
              </a:buClr>
              <a:buSzPts val="3351"/>
              <a:buNone/>
              <a:defRPr sz="3350">
                <a:solidFill>
                  <a:srgbClr val="888888"/>
                </a:solidFill>
              </a:defRPr>
            </a:lvl4pPr>
            <a:lvl5pPr indent="-228600" lvl="4" marL="2286000" algn="l">
              <a:spcBef>
                <a:spcPts val="670"/>
              </a:spcBef>
              <a:spcAft>
                <a:spcPts val="0"/>
              </a:spcAft>
              <a:buClr>
                <a:srgbClr val="888888"/>
              </a:buClr>
              <a:buSzPts val="3351"/>
              <a:buNone/>
              <a:defRPr sz="3350">
                <a:solidFill>
                  <a:srgbClr val="888888"/>
                </a:solidFill>
              </a:defRPr>
            </a:lvl5pPr>
            <a:lvl6pPr indent="-228600" lvl="5" marL="2743200" algn="l">
              <a:spcBef>
                <a:spcPts val="670"/>
              </a:spcBef>
              <a:spcAft>
                <a:spcPts val="0"/>
              </a:spcAft>
              <a:buClr>
                <a:srgbClr val="888888"/>
              </a:buClr>
              <a:buSzPts val="3351"/>
              <a:buNone/>
              <a:defRPr sz="3350">
                <a:solidFill>
                  <a:srgbClr val="888888"/>
                </a:solidFill>
              </a:defRPr>
            </a:lvl6pPr>
            <a:lvl7pPr indent="-228600" lvl="6" marL="3200400" algn="l">
              <a:spcBef>
                <a:spcPts val="670"/>
              </a:spcBef>
              <a:spcAft>
                <a:spcPts val="0"/>
              </a:spcAft>
              <a:buClr>
                <a:srgbClr val="888888"/>
              </a:buClr>
              <a:buSzPts val="3351"/>
              <a:buNone/>
              <a:defRPr sz="3350">
                <a:solidFill>
                  <a:srgbClr val="888888"/>
                </a:solidFill>
              </a:defRPr>
            </a:lvl7pPr>
            <a:lvl8pPr indent="-228600" lvl="7" marL="3657600" algn="l">
              <a:spcBef>
                <a:spcPts val="670"/>
              </a:spcBef>
              <a:spcAft>
                <a:spcPts val="0"/>
              </a:spcAft>
              <a:buClr>
                <a:srgbClr val="888888"/>
              </a:buClr>
              <a:buSzPts val="3351"/>
              <a:buNone/>
              <a:defRPr sz="3350">
                <a:solidFill>
                  <a:srgbClr val="888888"/>
                </a:solidFill>
              </a:defRPr>
            </a:lvl8pPr>
            <a:lvl9pPr indent="-228600" lvl="8" marL="4114800" algn="l">
              <a:spcBef>
                <a:spcPts val="670"/>
              </a:spcBef>
              <a:spcAft>
                <a:spcPts val="0"/>
              </a:spcAft>
              <a:buClr>
                <a:srgbClr val="888888"/>
              </a:buClr>
              <a:buSzPts val="3351"/>
              <a:buNone/>
              <a:defRPr sz="3350">
                <a:solidFill>
                  <a:srgbClr val="888888"/>
                </a:solidFill>
              </a:defRPr>
            </a:lvl9pPr>
          </a:lstStyle>
          <a:p/>
        </p:txBody>
      </p:sp>
      <p:sp>
        <p:nvSpPr>
          <p:cNvPr id="34" name="Google Shape;34;p5"/>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1096963" y="658813"/>
            <a:ext cx="19751676" cy="27432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5265422" y="18432780"/>
            <a:ext cx="47221141" cy="52139849"/>
          </a:xfrm>
          <a:prstGeom prst="rect">
            <a:avLst/>
          </a:prstGeom>
          <a:noFill/>
          <a:ln>
            <a:noFill/>
          </a:ln>
        </p:spPr>
        <p:txBody>
          <a:bodyPr anchorCtr="0" anchor="t" bIns="219450" lIns="438900" spcFirstLastPara="1" rIns="438900" wrap="square" tIns="219450"/>
          <a:lstStyle>
            <a:lvl1pPr indent="-654050" lvl="0" marL="457200" algn="l">
              <a:spcBef>
                <a:spcPts val="1340"/>
              </a:spcBef>
              <a:spcAft>
                <a:spcPts val="0"/>
              </a:spcAft>
              <a:buClr>
                <a:schemeClr val="dk1"/>
              </a:buClr>
              <a:buSzPts val="6700"/>
              <a:buChar char="•"/>
              <a:defRPr sz="6700"/>
            </a:lvl1pPr>
            <a:lvl2pPr indent="-593788" lvl="1" marL="914400" algn="l">
              <a:spcBef>
                <a:spcPts val="1150"/>
              </a:spcBef>
              <a:spcAft>
                <a:spcPts val="0"/>
              </a:spcAft>
              <a:buClr>
                <a:schemeClr val="dk1"/>
              </a:buClr>
              <a:buSzPts val="5751"/>
              <a:buChar char="–"/>
              <a:defRPr sz="5751"/>
            </a:lvl2pPr>
            <a:lvl3pPr indent="-533400" lvl="2" marL="1371600" algn="l">
              <a:spcBef>
                <a:spcPts val="960"/>
              </a:spcBef>
              <a:spcAft>
                <a:spcPts val="0"/>
              </a:spcAft>
              <a:buClr>
                <a:schemeClr val="dk1"/>
              </a:buClr>
              <a:buSzPts val="4800"/>
              <a:buChar char="•"/>
              <a:defRPr sz="4800"/>
            </a:lvl3pPr>
            <a:lvl4pPr indent="-501650" lvl="3" marL="1828800" algn="l">
              <a:spcBef>
                <a:spcPts val="860"/>
              </a:spcBef>
              <a:spcAft>
                <a:spcPts val="0"/>
              </a:spcAft>
              <a:buClr>
                <a:schemeClr val="dk1"/>
              </a:buClr>
              <a:buSzPts val="4300"/>
              <a:buChar char="–"/>
              <a:defRPr sz="4300"/>
            </a:lvl4pPr>
            <a:lvl5pPr indent="-501650" lvl="4" marL="2286000" algn="l">
              <a:spcBef>
                <a:spcPts val="860"/>
              </a:spcBef>
              <a:spcAft>
                <a:spcPts val="0"/>
              </a:spcAft>
              <a:buClr>
                <a:schemeClr val="dk1"/>
              </a:buClr>
              <a:buSzPts val="4300"/>
              <a:buChar char="»"/>
              <a:defRPr sz="4300"/>
            </a:lvl5pPr>
            <a:lvl6pPr indent="-501650" lvl="5" marL="2743200" algn="l">
              <a:spcBef>
                <a:spcPts val="860"/>
              </a:spcBef>
              <a:spcAft>
                <a:spcPts val="0"/>
              </a:spcAft>
              <a:buClr>
                <a:schemeClr val="dk1"/>
              </a:buClr>
              <a:buSzPts val="4300"/>
              <a:buChar char="•"/>
              <a:defRPr sz="4300"/>
            </a:lvl6pPr>
            <a:lvl7pPr indent="-501650" lvl="6" marL="3200400" algn="l">
              <a:spcBef>
                <a:spcPts val="860"/>
              </a:spcBef>
              <a:spcAft>
                <a:spcPts val="0"/>
              </a:spcAft>
              <a:buClr>
                <a:schemeClr val="dk1"/>
              </a:buClr>
              <a:buSzPts val="4300"/>
              <a:buChar char="•"/>
              <a:defRPr sz="4300"/>
            </a:lvl7pPr>
            <a:lvl8pPr indent="-501650" lvl="7" marL="3657600" algn="l">
              <a:spcBef>
                <a:spcPts val="860"/>
              </a:spcBef>
              <a:spcAft>
                <a:spcPts val="0"/>
              </a:spcAft>
              <a:buClr>
                <a:schemeClr val="dk1"/>
              </a:buClr>
              <a:buSzPts val="4300"/>
              <a:buChar char="•"/>
              <a:defRPr sz="4300"/>
            </a:lvl8pPr>
            <a:lvl9pPr indent="-501650" lvl="8" marL="4114800" algn="l">
              <a:spcBef>
                <a:spcPts val="860"/>
              </a:spcBef>
              <a:spcAft>
                <a:spcPts val="0"/>
              </a:spcAft>
              <a:buClr>
                <a:schemeClr val="dk1"/>
              </a:buClr>
              <a:buSzPts val="4300"/>
              <a:buChar char="•"/>
              <a:defRPr sz="4300"/>
            </a:lvl9pPr>
          </a:lstStyle>
          <a:p/>
        </p:txBody>
      </p:sp>
      <p:sp>
        <p:nvSpPr>
          <p:cNvPr id="40" name="Google Shape;40;p6"/>
          <p:cNvSpPr txBox="1"/>
          <p:nvPr>
            <p:ph idx="2" type="body"/>
          </p:nvPr>
        </p:nvSpPr>
        <p:spPr>
          <a:xfrm>
            <a:off x="52852325" y="18432780"/>
            <a:ext cx="47221141" cy="52139849"/>
          </a:xfrm>
          <a:prstGeom prst="rect">
            <a:avLst/>
          </a:prstGeom>
          <a:noFill/>
          <a:ln>
            <a:noFill/>
          </a:ln>
        </p:spPr>
        <p:txBody>
          <a:bodyPr anchorCtr="0" anchor="t" bIns="219450" lIns="438900" spcFirstLastPara="1" rIns="438900" wrap="square" tIns="219450"/>
          <a:lstStyle>
            <a:lvl1pPr indent="-654050" lvl="0" marL="457200" algn="l">
              <a:spcBef>
                <a:spcPts val="1340"/>
              </a:spcBef>
              <a:spcAft>
                <a:spcPts val="0"/>
              </a:spcAft>
              <a:buClr>
                <a:schemeClr val="dk1"/>
              </a:buClr>
              <a:buSzPts val="6700"/>
              <a:buChar char="•"/>
              <a:defRPr sz="6700"/>
            </a:lvl1pPr>
            <a:lvl2pPr indent="-593788" lvl="1" marL="914400" algn="l">
              <a:spcBef>
                <a:spcPts val="1150"/>
              </a:spcBef>
              <a:spcAft>
                <a:spcPts val="0"/>
              </a:spcAft>
              <a:buClr>
                <a:schemeClr val="dk1"/>
              </a:buClr>
              <a:buSzPts val="5751"/>
              <a:buChar char="–"/>
              <a:defRPr sz="5751"/>
            </a:lvl2pPr>
            <a:lvl3pPr indent="-533400" lvl="2" marL="1371600" algn="l">
              <a:spcBef>
                <a:spcPts val="960"/>
              </a:spcBef>
              <a:spcAft>
                <a:spcPts val="0"/>
              </a:spcAft>
              <a:buClr>
                <a:schemeClr val="dk1"/>
              </a:buClr>
              <a:buSzPts val="4800"/>
              <a:buChar char="•"/>
              <a:defRPr sz="4800"/>
            </a:lvl3pPr>
            <a:lvl4pPr indent="-501650" lvl="3" marL="1828800" algn="l">
              <a:spcBef>
                <a:spcPts val="860"/>
              </a:spcBef>
              <a:spcAft>
                <a:spcPts val="0"/>
              </a:spcAft>
              <a:buClr>
                <a:schemeClr val="dk1"/>
              </a:buClr>
              <a:buSzPts val="4300"/>
              <a:buChar char="–"/>
              <a:defRPr sz="4300"/>
            </a:lvl4pPr>
            <a:lvl5pPr indent="-501650" lvl="4" marL="2286000" algn="l">
              <a:spcBef>
                <a:spcPts val="860"/>
              </a:spcBef>
              <a:spcAft>
                <a:spcPts val="0"/>
              </a:spcAft>
              <a:buClr>
                <a:schemeClr val="dk1"/>
              </a:buClr>
              <a:buSzPts val="4300"/>
              <a:buChar char="»"/>
              <a:defRPr sz="4300"/>
            </a:lvl5pPr>
            <a:lvl6pPr indent="-501650" lvl="5" marL="2743200" algn="l">
              <a:spcBef>
                <a:spcPts val="860"/>
              </a:spcBef>
              <a:spcAft>
                <a:spcPts val="0"/>
              </a:spcAft>
              <a:buClr>
                <a:schemeClr val="dk1"/>
              </a:buClr>
              <a:buSzPts val="4300"/>
              <a:buChar char="•"/>
              <a:defRPr sz="4300"/>
            </a:lvl6pPr>
            <a:lvl7pPr indent="-501650" lvl="6" marL="3200400" algn="l">
              <a:spcBef>
                <a:spcPts val="860"/>
              </a:spcBef>
              <a:spcAft>
                <a:spcPts val="0"/>
              </a:spcAft>
              <a:buClr>
                <a:schemeClr val="dk1"/>
              </a:buClr>
              <a:buSzPts val="4300"/>
              <a:buChar char="•"/>
              <a:defRPr sz="4300"/>
            </a:lvl7pPr>
            <a:lvl8pPr indent="-501650" lvl="7" marL="3657600" algn="l">
              <a:spcBef>
                <a:spcPts val="860"/>
              </a:spcBef>
              <a:spcAft>
                <a:spcPts val="0"/>
              </a:spcAft>
              <a:buClr>
                <a:schemeClr val="dk1"/>
              </a:buClr>
              <a:buSzPts val="4300"/>
              <a:buChar char="•"/>
              <a:defRPr sz="4300"/>
            </a:lvl8pPr>
            <a:lvl9pPr indent="-501650" lvl="8" marL="4114800" algn="l">
              <a:spcBef>
                <a:spcPts val="860"/>
              </a:spcBef>
              <a:spcAft>
                <a:spcPts val="0"/>
              </a:spcAft>
              <a:buClr>
                <a:schemeClr val="dk1"/>
              </a:buClr>
              <a:buSzPts val="4300"/>
              <a:buChar char="•"/>
              <a:defRPr sz="4300"/>
            </a:lvl9pPr>
          </a:lstStyle>
          <a:p/>
        </p:txBody>
      </p:sp>
      <p:sp>
        <p:nvSpPr>
          <p:cNvPr id="41" name="Google Shape;41;p6"/>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1097280" y="659131"/>
            <a:ext cx="19751040" cy="27432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1097280" y="3684271"/>
            <a:ext cx="9696451" cy="1535429"/>
          </a:xfrm>
          <a:prstGeom prst="rect">
            <a:avLst/>
          </a:prstGeom>
          <a:noFill/>
          <a:ln>
            <a:noFill/>
          </a:ln>
        </p:spPr>
        <p:txBody>
          <a:bodyPr anchorCtr="0" anchor="b" bIns="219450" lIns="438900" spcFirstLastPara="1" rIns="438900" wrap="square" tIns="219450"/>
          <a:lstStyle>
            <a:lvl1pPr indent="-228600" lvl="0" marL="457200" algn="l">
              <a:spcBef>
                <a:spcPts val="1150"/>
              </a:spcBef>
              <a:spcAft>
                <a:spcPts val="0"/>
              </a:spcAft>
              <a:buClr>
                <a:schemeClr val="dk1"/>
              </a:buClr>
              <a:buSzPts val="5751"/>
              <a:buNone/>
              <a:defRPr b="1" sz="5751"/>
            </a:lvl1pPr>
            <a:lvl2pPr indent="-228600" lvl="1" marL="914400" algn="l">
              <a:spcBef>
                <a:spcPts val="960"/>
              </a:spcBef>
              <a:spcAft>
                <a:spcPts val="0"/>
              </a:spcAft>
              <a:buClr>
                <a:schemeClr val="dk1"/>
              </a:buClr>
              <a:buSzPts val="4800"/>
              <a:buNone/>
              <a:defRPr b="1" sz="4800"/>
            </a:lvl2pPr>
            <a:lvl3pPr indent="-228600" lvl="2" marL="1371600" algn="l">
              <a:spcBef>
                <a:spcPts val="860"/>
              </a:spcBef>
              <a:spcAft>
                <a:spcPts val="0"/>
              </a:spcAft>
              <a:buClr>
                <a:schemeClr val="dk1"/>
              </a:buClr>
              <a:buSzPts val="4300"/>
              <a:buNone/>
              <a:defRPr b="1" sz="4300"/>
            </a:lvl3pPr>
            <a:lvl4pPr indent="-228600" lvl="3" marL="1828800" algn="l">
              <a:spcBef>
                <a:spcPts val="770"/>
              </a:spcBef>
              <a:spcAft>
                <a:spcPts val="0"/>
              </a:spcAft>
              <a:buClr>
                <a:schemeClr val="dk1"/>
              </a:buClr>
              <a:buSzPts val="3851"/>
              <a:buNone/>
              <a:defRPr b="1" sz="3850"/>
            </a:lvl4pPr>
            <a:lvl5pPr indent="-228600" lvl="4" marL="2286000" algn="l">
              <a:spcBef>
                <a:spcPts val="770"/>
              </a:spcBef>
              <a:spcAft>
                <a:spcPts val="0"/>
              </a:spcAft>
              <a:buClr>
                <a:schemeClr val="dk1"/>
              </a:buClr>
              <a:buSzPts val="3851"/>
              <a:buNone/>
              <a:defRPr b="1" sz="3850"/>
            </a:lvl5pPr>
            <a:lvl6pPr indent="-228600" lvl="5" marL="2743200" algn="l">
              <a:spcBef>
                <a:spcPts val="770"/>
              </a:spcBef>
              <a:spcAft>
                <a:spcPts val="0"/>
              </a:spcAft>
              <a:buClr>
                <a:schemeClr val="dk1"/>
              </a:buClr>
              <a:buSzPts val="3851"/>
              <a:buNone/>
              <a:defRPr b="1" sz="3850"/>
            </a:lvl6pPr>
            <a:lvl7pPr indent="-228600" lvl="6" marL="3200400" algn="l">
              <a:spcBef>
                <a:spcPts val="770"/>
              </a:spcBef>
              <a:spcAft>
                <a:spcPts val="0"/>
              </a:spcAft>
              <a:buClr>
                <a:schemeClr val="dk1"/>
              </a:buClr>
              <a:buSzPts val="3851"/>
              <a:buNone/>
              <a:defRPr b="1" sz="3850"/>
            </a:lvl7pPr>
            <a:lvl8pPr indent="-228600" lvl="7" marL="3657600" algn="l">
              <a:spcBef>
                <a:spcPts val="770"/>
              </a:spcBef>
              <a:spcAft>
                <a:spcPts val="0"/>
              </a:spcAft>
              <a:buClr>
                <a:schemeClr val="dk1"/>
              </a:buClr>
              <a:buSzPts val="3851"/>
              <a:buNone/>
              <a:defRPr b="1" sz="3850"/>
            </a:lvl8pPr>
            <a:lvl9pPr indent="-228600" lvl="8" marL="4114800" algn="l">
              <a:spcBef>
                <a:spcPts val="770"/>
              </a:spcBef>
              <a:spcAft>
                <a:spcPts val="0"/>
              </a:spcAft>
              <a:buClr>
                <a:schemeClr val="dk1"/>
              </a:buClr>
              <a:buSzPts val="3851"/>
              <a:buNone/>
              <a:defRPr b="1" sz="3850"/>
            </a:lvl9pPr>
          </a:lstStyle>
          <a:p/>
        </p:txBody>
      </p:sp>
      <p:sp>
        <p:nvSpPr>
          <p:cNvPr id="47" name="Google Shape;47;p7"/>
          <p:cNvSpPr txBox="1"/>
          <p:nvPr>
            <p:ph idx="2" type="body"/>
          </p:nvPr>
        </p:nvSpPr>
        <p:spPr>
          <a:xfrm>
            <a:off x="1097280" y="5219700"/>
            <a:ext cx="9696451" cy="9483091"/>
          </a:xfrm>
          <a:prstGeom prst="rect">
            <a:avLst/>
          </a:prstGeom>
          <a:noFill/>
          <a:ln>
            <a:noFill/>
          </a:ln>
        </p:spPr>
        <p:txBody>
          <a:bodyPr anchorCtr="0" anchor="t" bIns="219450" lIns="438900" spcFirstLastPara="1" rIns="438900" wrap="square" tIns="219450"/>
          <a:lstStyle>
            <a:lvl1pPr indent="-593788" lvl="0" marL="457200" algn="l">
              <a:spcBef>
                <a:spcPts val="1150"/>
              </a:spcBef>
              <a:spcAft>
                <a:spcPts val="0"/>
              </a:spcAft>
              <a:buClr>
                <a:schemeClr val="dk1"/>
              </a:buClr>
              <a:buSzPts val="5751"/>
              <a:buChar char="•"/>
              <a:defRPr sz="5751"/>
            </a:lvl1pPr>
            <a:lvl2pPr indent="-533400" lvl="1" marL="914400" algn="l">
              <a:spcBef>
                <a:spcPts val="960"/>
              </a:spcBef>
              <a:spcAft>
                <a:spcPts val="0"/>
              </a:spcAft>
              <a:buClr>
                <a:schemeClr val="dk1"/>
              </a:buClr>
              <a:buSzPts val="4800"/>
              <a:buChar char="–"/>
              <a:defRPr sz="4800"/>
            </a:lvl2pPr>
            <a:lvl3pPr indent="-501650" lvl="2" marL="1371600" algn="l">
              <a:spcBef>
                <a:spcPts val="860"/>
              </a:spcBef>
              <a:spcAft>
                <a:spcPts val="0"/>
              </a:spcAft>
              <a:buClr>
                <a:schemeClr val="dk1"/>
              </a:buClr>
              <a:buSzPts val="4300"/>
              <a:buChar char="•"/>
              <a:defRPr sz="4300"/>
            </a:lvl3pPr>
            <a:lvl4pPr indent="-473138" lvl="3" marL="1828800" algn="l">
              <a:spcBef>
                <a:spcPts val="770"/>
              </a:spcBef>
              <a:spcAft>
                <a:spcPts val="0"/>
              </a:spcAft>
              <a:buClr>
                <a:schemeClr val="dk1"/>
              </a:buClr>
              <a:buSzPts val="3851"/>
              <a:buChar char="–"/>
              <a:defRPr sz="3850"/>
            </a:lvl4pPr>
            <a:lvl5pPr indent="-473138" lvl="4" marL="2286000" algn="l">
              <a:spcBef>
                <a:spcPts val="770"/>
              </a:spcBef>
              <a:spcAft>
                <a:spcPts val="0"/>
              </a:spcAft>
              <a:buClr>
                <a:schemeClr val="dk1"/>
              </a:buClr>
              <a:buSzPts val="3851"/>
              <a:buChar char="»"/>
              <a:defRPr sz="3850"/>
            </a:lvl5pPr>
            <a:lvl6pPr indent="-473138" lvl="5" marL="2743200" algn="l">
              <a:spcBef>
                <a:spcPts val="770"/>
              </a:spcBef>
              <a:spcAft>
                <a:spcPts val="0"/>
              </a:spcAft>
              <a:buClr>
                <a:schemeClr val="dk1"/>
              </a:buClr>
              <a:buSzPts val="3851"/>
              <a:buChar char="•"/>
              <a:defRPr sz="3850"/>
            </a:lvl6pPr>
            <a:lvl7pPr indent="-473138" lvl="6" marL="3200400" algn="l">
              <a:spcBef>
                <a:spcPts val="770"/>
              </a:spcBef>
              <a:spcAft>
                <a:spcPts val="0"/>
              </a:spcAft>
              <a:buClr>
                <a:schemeClr val="dk1"/>
              </a:buClr>
              <a:buSzPts val="3851"/>
              <a:buChar char="•"/>
              <a:defRPr sz="3850"/>
            </a:lvl7pPr>
            <a:lvl8pPr indent="-473138" lvl="7" marL="3657600" algn="l">
              <a:spcBef>
                <a:spcPts val="770"/>
              </a:spcBef>
              <a:spcAft>
                <a:spcPts val="0"/>
              </a:spcAft>
              <a:buClr>
                <a:schemeClr val="dk1"/>
              </a:buClr>
              <a:buSzPts val="3851"/>
              <a:buChar char="•"/>
              <a:defRPr sz="3850"/>
            </a:lvl8pPr>
            <a:lvl9pPr indent="-473138" lvl="8" marL="4114800" algn="l">
              <a:spcBef>
                <a:spcPts val="770"/>
              </a:spcBef>
              <a:spcAft>
                <a:spcPts val="0"/>
              </a:spcAft>
              <a:buClr>
                <a:schemeClr val="dk1"/>
              </a:buClr>
              <a:buSzPts val="3851"/>
              <a:buChar char="•"/>
              <a:defRPr sz="3850"/>
            </a:lvl9pPr>
          </a:lstStyle>
          <a:p/>
        </p:txBody>
      </p:sp>
      <p:sp>
        <p:nvSpPr>
          <p:cNvPr id="48" name="Google Shape;48;p7"/>
          <p:cNvSpPr txBox="1"/>
          <p:nvPr>
            <p:ph idx="3" type="body"/>
          </p:nvPr>
        </p:nvSpPr>
        <p:spPr>
          <a:xfrm>
            <a:off x="11148062" y="3684271"/>
            <a:ext cx="9700260" cy="1535429"/>
          </a:xfrm>
          <a:prstGeom prst="rect">
            <a:avLst/>
          </a:prstGeom>
          <a:noFill/>
          <a:ln>
            <a:noFill/>
          </a:ln>
        </p:spPr>
        <p:txBody>
          <a:bodyPr anchorCtr="0" anchor="b" bIns="219450" lIns="438900" spcFirstLastPara="1" rIns="438900" wrap="square" tIns="219450"/>
          <a:lstStyle>
            <a:lvl1pPr indent="-228600" lvl="0" marL="457200" algn="l">
              <a:spcBef>
                <a:spcPts val="1150"/>
              </a:spcBef>
              <a:spcAft>
                <a:spcPts val="0"/>
              </a:spcAft>
              <a:buClr>
                <a:schemeClr val="dk1"/>
              </a:buClr>
              <a:buSzPts val="5751"/>
              <a:buNone/>
              <a:defRPr b="1" sz="5751"/>
            </a:lvl1pPr>
            <a:lvl2pPr indent="-228600" lvl="1" marL="914400" algn="l">
              <a:spcBef>
                <a:spcPts val="960"/>
              </a:spcBef>
              <a:spcAft>
                <a:spcPts val="0"/>
              </a:spcAft>
              <a:buClr>
                <a:schemeClr val="dk1"/>
              </a:buClr>
              <a:buSzPts val="4800"/>
              <a:buNone/>
              <a:defRPr b="1" sz="4800"/>
            </a:lvl2pPr>
            <a:lvl3pPr indent="-228600" lvl="2" marL="1371600" algn="l">
              <a:spcBef>
                <a:spcPts val="860"/>
              </a:spcBef>
              <a:spcAft>
                <a:spcPts val="0"/>
              </a:spcAft>
              <a:buClr>
                <a:schemeClr val="dk1"/>
              </a:buClr>
              <a:buSzPts val="4300"/>
              <a:buNone/>
              <a:defRPr b="1" sz="4300"/>
            </a:lvl3pPr>
            <a:lvl4pPr indent="-228600" lvl="3" marL="1828800" algn="l">
              <a:spcBef>
                <a:spcPts val="770"/>
              </a:spcBef>
              <a:spcAft>
                <a:spcPts val="0"/>
              </a:spcAft>
              <a:buClr>
                <a:schemeClr val="dk1"/>
              </a:buClr>
              <a:buSzPts val="3851"/>
              <a:buNone/>
              <a:defRPr b="1" sz="3850"/>
            </a:lvl4pPr>
            <a:lvl5pPr indent="-228600" lvl="4" marL="2286000" algn="l">
              <a:spcBef>
                <a:spcPts val="770"/>
              </a:spcBef>
              <a:spcAft>
                <a:spcPts val="0"/>
              </a:spcAft>
              <a:buClr>
                <a:schemeClr val="dk1"/>
              </a:buClr>
              <a:buSzPts val="3851"/>
              <a:buNone/>
              <a:defRPr b="1" sz="3850"/>
            </a:lvl5pPr>
            <a:lvl6pPr indent="-228600" lvl="5" marL="2743200" algn="l">
              <a:spcBef>
                <a:spcPts val="770"/>
              </a:spcBef>
              <a:spcAft>
                <a:spcPts val="0"/>
              </a:spcAft>
              <a:buClr>
                <a:schemeClr val="dk1"/>
              </a:buClr>
              <a:buSzPts val="3851"/>
              <a:buNone/>
              <a:defRPr b="1" sz="3850"/>
            </a:lvl6pPr>
            <a:lvl7pPr indent="-228600" lvl="6" marL="3200400" algn="l">
              <a:spcBef>
                <a:spcPts val="770"/>
              </a:spcBef>
              <a:spcAft>
                <a:spcPts val="0"/>
              </a:spcAft>
              <a:buClr>
                <a:schemeClr val="dk1"/>
              </a:buClr>
              <a:buSzPts val="3851"/>
              <a:buNone/>
              <a:defRPr b="1" sz="3850"/>
            </a:lvl7pPr>
            <a:lvl8pPr indent="-228600" lvl="7" marL="3657600" algn="l">
              <a:spcBef>
                <a:spcPts val="770"/>
              </a:spcBef>
              <a:spcAft>
                <a:spcPts val="0"/>
              </a:spcAft>
              <a:buClr>
                <a:schemeClr val="dk1"/>
              </a:buClr>
              <a:buSzPts val="3851"/>
              <a:buNone/>
              <a:defRPr b="1" sz="3850"/>
            </a:lvl8pPr>
            <a:lvl9pPr indent="-228600" lvl="8" marL="4114800" algn="l">
              <a:spcBef>
                <a:spcPts val="770"/>
              </a:spcBef>
              <a:spcAft>
                <a:spcPts val="0"/>
              </a:spcAft>
              <a:buClr>
                <a:schemeClr val="dk1"/>
              </a:buClr>
              <a:buSzPts val="3851"/>
              <a:buNone/>
              <a:defRPr b="1" sz="3850"/>
            </a:lvl9pPr>
          </a:lstStyle>
          <a:p/>
        </p:txBody>
      </p:sp>
      <p:sp>
        <p:nvSpPr>
          <p:cNvPr id="49" name="Google Shape;49;p7"/>
          <p:cNvSpPr txBox="1"/>
          <p:nvPr>
            <p:ph idx="4" type="body"/>
          </p:nvPr>
        </p:nvSpPr>
        <p:spPr>
          <a:xfrm>
            <a:off x="11148062" y="5219700"/>
            <a:ext cx="9700260" cy="9483091"/>
          </a:xfrm>
          <a:prstGeom prst="rect">
            <a:avLst/>
          </a:prstGeom>
          <a:noFill/>
          <a:ln>
            <a:noFill/>
          </a:ln>
        </p:spPr>
        <p:txBody>
          <a:bodyPr anchorCtr="0" anchor="t" bIns="219450" lIns="438900" spcFirstLastPara="1" rIns="438900" wrap="square" tIns="219450"/>
          <a:lstStyle>
            <a:lvl1pPr indent="-593788" lvl="0" marL="457200" algn="l">
              <a:spcBef>
                <a:spcPts val="1150"/>
              </a:spcBef>
              <a:spcAft>
                <a:spcPts val="0"/>
              </a:spcAft>
              <a:buClr>
                <a:schemeClr val="dk1"/>
              </a:buClr>
              <a:buSzPts val="5751"/>
              <a:buChar char="•"/>
              <a:defRPr sz="5751"/>
            </a:lvl1pPr>
            <a:lvl2pPr indent="-533400" lvl="1" marL="914400" algn="l">
              <a:spcBef>
                <a:spcPts val="960"/>
              </a:spcBef>
              <a:spcAft>
                <a:spcPts val="0"/>
              </a:spcAft>
              <a:buClr>
                <a:schemeClr val="dk1"/>
              </a:buClr>
              <a:buSzPts val="4800"/>
              <a:buChar char="–"/>
              <a:defRPr sz="4800"/>
            </a:lvl2pPr>
            <a:lvl3pPr indent="-501650" lvl="2" marL="1371600" algn="l">
              <a:spcBef>
                <a:spcPts val="860"/>
              </a:spcBef>
              <a:spcAft>
                <a:spcPts val="0"/>
              </a:spcAft>
              <a:buClr>
                <a:schemeClr val="dk1"/>
              </a:buClr>
              <a:buSzPts val="4300"/>
              <a:buChar char="•"/>
              <a:defRPr sz="4300"/>
            </a:lvl3pPr>
            <a:lvl4pPr indent="-473138" lvl="3" marL="1828800" algn="l">
              <a:spcBef>
                <a:spcPts val="770"/>
              </a:spcBef>
              <a:spcAft>
                <a:spcPts val="0"/>
              </a:spcAft>
              <a:buClr>
                <a:schemeClr val="dk1"/>
              </a:buClr>
              <a:buSzPts val="3851"/>
              <a:buChar char="–"/>
              <a:defRPr sz="3850"/>
            </a:lvl4pPr>
            <a:lvl5pPr indent="-473138" lvl="4" marL="2286000" algn="l">
              <a:spcBef>
                <a:spcPts val="770"/>
              </a:spcBef>
              <a:spcAft>
                <a:spcPts val="0"/>
              </a:spcAft>
              <a:buClr>
                <a:schemeClr val="dk1"/>
              </a:buClr>
              <a:buSzPts val="3851"/>
              <a:buChar char="»"/>
              <a:defRPr sz="3850"/>
            </a:lvl5pPr>
            <a:lvl6pPr indent="-473138" lvl="5" marL="2743200" algn="l">
              <a:spcBef>
                <a:spcPts val="770"/>
              </a:spcBef>
              <a:spcAft>
                <a:spcPts val="0"/>
              </a:spcAft>
              <a:buClr>
                <a:schemeClr val="dk1"/>
              </a:buClr>
              <a:buSzPts val="3851"/>
              <a:buChar char="•"/>
              <a:defRPr sz="3850"/>
            </a:lvl6pPr>
            <a:lvl7pPr indent="-473138" lvl="6" marL="3200400" algn="l">
              <a:spcBef>
                <a:spcPts val="770"/>
              </a:spcBef>
              <a:spcAft>
                <a:spcPts val="0"/>
              </a:spcAft>
              <a:buClr>
                <a:schemeClr val="dk1"/>
              </a:buClr>
              <a:buSzPts val="3851"/>
              <a:buChar char="•"/>
              <a:defRPr sz="3850"/>
            </a:lvl7pPr>
            <a:lvl8pPr indent="-473138" lvl="7" marL="3657600" algn="l">
              <a:spcBef>
                <a:spcPts val="770"/>
              </a:spcBef>
              <a:spcAft>
                <a:spcPts val="0"/>
              </a:spcAft>
              <a:buClr>
                <a:schemeClr val="dk1"/>
              </a:buClr>
              <a:buSzPts val="3851"/>
              <a:buChar char="•"/>
              <a:defRPr sz="3850"/>
            </a:lvl8pPr>
            <a:lvl9pPr indent="-473138" lvl="8" marL="4114800" algn="l">
              <a:spcBef>
                <a:spcPts val="770"/>
              </a:spcBef>
              <a:spcAft>
                <a:spcPts val="0"/>
              </a:spcAft>
              <a:buClr>
                <a:schemeClr val="dk1"/>
              </a:buClr>
              <a:buSzPts val="3851"/>
              <a:buChar char="•"/>
              <a:defRPr sz="3850"/>
            </a:lvl9pPr>
          </a:lstStyle>
          <a:p/>
        </p:txBody>
      </p:sp>
      <p:sp>
        <p:nvSpPr>
          <p:cNvPr id="50" name="Google Shape;50;p7"/>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1096963" y="658813"/>
            <a:ext cx="19751676" cy="27432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097282" y="655320"/>
            <a:ext cx="7219951" cy="2788920"/>
          </a:xfrm>
          <a:prstGeom prst="rect">
            <a:avLst/>
          </a:prstGeom>
          <a:noFill/>
          <a:ln>
            <a:noFill/>
          </a:ln>
        </p:spPr>
        <p:txBody>
          <a:bodyPr anchorCtr="0" anchor="b" bIns="219450" lIns="438900" spcFirstLastPara="1" rIns="438900" wrap="square" tIns="219450"/>
          <a:lstStyle>
            <a:lvl1pPr lvl="0" algn="l">
              <a:spcBef>
                <a:spcPts val="0"/>
              </a:spcBef>
              <a:spcAft>
                <a:spcPts val="0"/>
              </a:spcAft>
              <a:buSzPts val="1400"/>
              <a:buNone/>
              <a:defRPr b="1" sz="4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8580120" y="655322"/>
            <a:ext cx="12268199" cy="14047471"/>
          </a:xfrm>
          <a:prstGeom prst="rect">
            <a:avLst/>
          </a:prstGeom>
          <a:noFill/>
          <a:ln>
            <a:noFill/>
          </a:ln>
        </p:spPr>
        <p:txBody>
          <a:bodyPr anchorCtr="0" anchor="t" bIns="219450" lIns="438900" spcFirstLastPara="1" rIns="438900" wrap="square" tIns="219450"/>
          <a:lstStyle>
            <a:lvl1pPr indent="-717550" lvl="0" marL="457200" algn="l">
              <a:spcBef>
                <a:spcPts val="1540"/>
              </a:spcBef>
              <a:spcAft>
                <a:spcPts val="0"/>
              </a:spcAft>
              <a:buClr>
                <a:schemeClr val="dk1"/>
              </a:buClr>
              <a:buSzPts val="7700"/>
              <a:buChar char="•"/>
              <a:defRPr sz="7700"/>
            </a:lvl1pPr>
            <a:lvl2pPr indent="-654050" lvl="1" marL="914400" algn="l">
              <a:spcBef>
                <a:spcPts val="1340"/>
              </a:spcBef>
              <a:spcAft>
                <a:spcPts val="0"/>
              </a:spcAft>
              <a:buClr>
                <a:schemeClr val="dk1"/>
              </a:buClr>
              <a:buSzPts val="6700"/>
              <a:buChar char="–"/>
              <a:defRPr sz="6700"/>
            </a:lvl2pPr>
            <a:lvl3pPr indent="-593788" lvl="2" marL="1371600" algn="l">
              <a:spcBef>
                <a:spcPts val="1150"/>
              </a:spcBef>
              <a:spcAft>
                <a:spcPts val="0"/>
              </a:spcAft>
              <a:buClr>
                <a:schemeClr val="dk1"/>
              </a:buClr>
              <a:buSzPts val="5751"/>
              <a:buChar char="•"/>
              <a:defRPr sz="5751"/>
            </a:lvl3pPr>
            <a:lvl4pPr indent="-533400" lvl="3" marL="1828800" algn="l">
              <a:spcBef>
                <a:spcPts val="960"/>
              </a:spcBef>
              <a:spcAft>
                <a:spcPts val="0"/>
              </a:spcAft>
              <a:buClr>
                <a:schemeClr val="dk1"/>
              </a:buClr>
              <a:buSzPts val="4800"/>
              <a:buChar char="–"/>
              <a:defRPr sz="4800"/>
            </a:lvl4pPr>
            <a:lvl5pPr indent="-533400" lvl="4" marL="2286000" algn="l">
              <a:spcBef>
                <a:spcPts val="960"/>
              </a:spcBef>
              <a:spcAft>
                <a:spcPts val="0"/>
              </a:spcAft>
              <a:buClr>
                <a:schemeClr val="dk1"/>
              </a:buClr>
              <a:buSzPts val="4800"/>
              <a:buChar char="»"/>
              <a:defRPr sz="4800"/>
            </a:lvl5pPr>
            <a:lvl6pPr indent="-533400" lvl="5" marL="2743200" algn="l">
              <a:spcBef>
                <a:spcPts val="960"/>
              </a:spcBef>
              <a:spcAft>
                <a:spcPts val="0"/>
              </a:spcAft>
              <a:buClr>
                <a:schemeClr val="dk1"/>
              </a:buClr>
              <a:buSzPts val="4800"/>
              <a:buChar char="•"/>
              <a:defRPr sz="4800"/>
            </a:lvl6pPr>
            <a:lvl7pPr indent="-533400" lvl="6" marL="3200400" algn="l">
              <a:spcBef>
                <a:spcPts val="960"/>
              </a:spcBef>
              <a:spcAft>
                <a:spcPts val="0"/>
              </a:spcAft>
              <a:buClr>
                <a:schemeClr val="dk1"/>
              </a:buClr>
              <a:buSzPts val="4800"/>
              <a:buChar char="•"/>
              <a:defRPr sz="4800"/>
            </a:lvl7pPr>
            <a:lvl8pPr indent="-533400" lvl="7" marL="3657600" algn="l">
              <a:spcBef>
                <a:spcPts val="960"/>
              </a:spcBef>
              <a:spcAft>
                <a:spcPts val="0"/>
              </a:spcAft>
              <a:buClr>
                <a:schemeClr val="dk1"/>
              </a:buClr>
              <a:buSzPts val="4800"/>
              <a:buChar char="•"/>
              <a:defRPr sz="4800"/>
            </a:lvl8pPr>
            <a:lvl9pPr indent="-533400" lvl="8" marL="4114800" algn="l">
              <a:spcBef>
                <a:spcPts val="960"/>
              </a:spcBef>
              <a:spcAft>
                <a:spcPts val="0"/>
              </a:spcAft>
              <a:buClr>
                <a:schemeClr val="dk1"/>
              </a:buClr>
              <a:buSzPts val="4800"/>
              <a:buChar char="•"/>
              <a:defRPr sz="4800"/>
            </a:lvl9pPr>
          </a:lstStyle>
          <a:p/>
        </p:txBody>
      </p:sp>
      <p:sp>
        <p:nvSpPr>
          <p:cNvPr id="61" name="Google Shape;61;p9"/>
          <p:cNvSpPr txBox="1"/>
          <p:nvPr>
            <p:ph idx="2" type="body"/>
          </p:nvPr>
        </p:nvSpPr>
        <p:spPr>
          <a:xfrm>
            <a:off x="1097282" y="3444242"/>
            <a:ext cx="7219951" cy="11258551"/>
          </a:xfrm>
          <a:prstGeom prst="rect">
            <a:avLst/>
          </a:prstGeom>
          <a:noFill/>
          <a:ln>
            <a:noFill/>
          </a:ln>
        </p:spPr>
        <p:txBody>
          <a:bodyPr anchorCtr="0" anchor="t" bIns="219450" lIns="438900" spcFirstLastPara="1" rIns="438900" wrap="square" tIns="219450"/>
          <a:lstStyle>
            <a:lvl1pPr indent="-228600" lvl="0" marL="457200" algn="l">
              <a:spcBef>
                <a:spcPts val="670"/>
              </a:spcBef>
              <a:spcAft>
                <a:spcPts val="0"/>
              </a:spcAft>
              <a:buClr>
                <a:schemeClr val="dk1"/>
              </a:buClr>
              <a:buSzPts val="3351"/>
              <a:buNone/>
              <a:defRPr sz="3350"/>
            </a:lvl1pPr>
            <a:lvl2pPr indent="-228600" lvl="1" marL="914400" algn="l">
              <a:spcBef>
                <a:spcPts val="580"/>
              </a:spcBef>
              <a:spcAft>
                <a:spcPts val="0"/>
              </a:spcAft>
              <a:buClr>
                <a:schemeClr val="dk1"/>
              </a:buClr>
              <a:buSzPts val="2900"/>
              <a:buNone/>
              <a:defRPr sz="2900"/>
            </a:lvl2pPr>
            <a:lvl3pPr indent="-228600" lvl="2" marL="1371600" algn="l">
              <a:spcBef>
                <a:spcPts val="480"/>
              </a:spcBef>
              <a:spcAft>
                <a:spcPts val="0"/>
              </a:spcAft>
              <a:buClr>
                <a:schemeClr val="dk1"/>
              </a:buClr>
              <a:buSzPts val="2400"/>
              <a:buNone/>
              <a:defRPr sz="2400"/>
            </a:lvl3pPr>
            <a:lvl4pPr indent="-228600" lvl="3" marL="1828800" algn="l">
              <a:spcBef>
                <a:spcPts val="430"/>
              </a:spcBef>
              <a:spcAft>
                <a:spcPts val="0"/>
              </a:spcAft>
              <a:buClr>
                <a:schemeClr val="dk1"/>
              </a:buClr>
              <a:buSzPts val="2151"/>
              <a:buNone/>
              <a:defRPr sz="2151"/>
            </a:lvl4pPr>
            <a:lvl5pPr indent="-228600" lvl="4" marL="2286000" algn="l">
              <a:spcBef>
                <a:spcPts val="430"/>
              </a:spcBef>
              <a:spcAft>
                <a:spcPts val="0"/>
              </a:spcAft>
              <a:buClr>
                <a:schemeClr val="dk1"/>
              </a:buClr>
              <a:buSzPts val="2151"/>
              <a:buNone/>
              <a:defRPr sz="2151"/>
            </a:lvl5pPr>
            <a:lvl6pPr indent="-228600" lvl="5" marL="2743200" algn="l">
              <a:spcBef>
                <a:spcPts val="430"/>
              </a:spcBef>
              <a:spcAft>
                <a:spcPts val="0"/>
              </a:spcAft>
              <a:buClr>
                <a:schemeClr val="dk1"/>
              </a:buClr>
              <a:buSzPts val="2151"/>
              <a:buNone/>
              <a:defRPr sz="2151"/>
            </a:lvl6pPr>
            <a:lvl7pPr indent="-228600" lvl="6" marL="3200400" algn="l">
              <a:spcBef>
                <a:spcPts val="430"/>
              </a:spcBef>
              <a:spcAft>
                <a:spcPts val="0"/>
              </a:spcAft>
              <a:buClr>
                <a:schemeClr val="dk1"/>
              </a:buClr>
              <a:buSzPts val="2151"/>
              <a:buNone/>
              <a:defRPr sz="2151"/>
            </a:lvl7pPr>
            <a:lvl8pPr indent="-228600" lvl="7" marL="3657600" algn="l">
              <a:spcBef>
                <a:spcPts val="430"/>
              </a:spcBef>
              <a:spcAft>
                <a:spcPts val="0"/>
              </a:spcAft>
              <a:buClr>
                <a:schemeClr val="dk1"/>
              </a:buClr>
              <a:buSzPts val="2151"/>
              <a:buNone/>
              <a:defRPr sz="2151"/>
            </a:lvl8pPr>
            <a:lvl9pPr indent="-228600" lvl="8" marL="4114800" algn="l">
              <a:spcBef>
                <a:spcPts val="430"/>
              </a:spcBef>
              <a:spcAft>
                <a:spcPts val="0"/>
              </a:spcAft>
              <a:buClr>
                <a:schemeClr val="dk1"/>
              </a:buClr>
              <a:buSzPts val="2151"/>
              <a:buNone/>
              <a:defRPr sz="2151"/>
            </a:lvl9pPr>
          </a:lstStyle>
          <a:p/>
        </p:txBody>
      </p:sp>
      <p:sp>
        <p:nvSpPr>
          <p:cNvPr id="62" name="Google Shape;62;p9"/>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301491" y="11521440"/>
            <a:ext cx="13167360" cy="1360171"/>
          </a:xfrm>
          <a:prstGeom prst="rect">
            <a:avLst/>
          </a:prstGeom>
          <a:noFill/>
          <a:ln>
            <a:noFill/>
          </a:ln>
        </p:spPr>
        <p:txBody>
          <a:bodyPr anchorCtr="0" anchor="b" bIns="219450" lIns="438900" spcFirstLastPara="1" rIns="438900" wrap="square" tIns="219450"/>
          <a:lstStyle>
            <a:lvl1pPr lvl="0" algn="l">
              <a:spcBef>
                <a:spcPts val="0"/>
              </a:spcBef>
              <a:spcAft>
                <a:spcPts val="0"/>
              </a:spcAft>
              <a:buSzPts val="1400"/>
              <a:buNone/>
              <a:defRPr b="1" sz="4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4301491" y="1470660"/>
            <a:ext cx="13167360" cy="9875520"/>
          </a:xfrm>
          <a:prstGeom prst="rect">
            <a:avLst/>
          </a:prstGeom>
          <a:noFill/>
          <a:ln>
            <a:noFill/>
          </a:ln>
        </p:spPr>
        <p:txBody>
          <a:bodyPr anchorCtr="0" anchor="t" bIns="219450" lIns="438900" spcFirstLastPara="1" rIns="438900" wrap="square" tIns="219450"/>
          <a:lstStyle>
            <a:lvl1pPr lvl="0" marR="0" rtl="0" algn="l">
              <a:spcBef>
                <a:spcPts val="1540"/>
              </a:spcBef>
              <a:spcAft>
                <a:spcPts val="0"/>
              </a:spcAft>
              <a:buClr>
                <a:schemeClr val="dk1"/>
              </a:buClr>
              <a:buSzPts val="7700"/>
              <a:buFont typeface="Arial"/>
              <a:buNone/>
              <a:defRPr b="0" i="0" sz="7700" u="none" cap="none" strike="noStrike">
                <a:solidFill>
                  <a:schemeClr val="dk1"/>
                </a:solidFill>
                <a:latin typeface="Arial"/>
                <a:ea typeface="Arial"/>
                <a:cs typeface="Arial"/>
                <a:sym typeface="Arial"/>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lvl="2" marR="0" rtl="0" algn="l">
              <a:spcBef>
                <a:spcPts val="1150"/>
              </a:spcBef>
              <a:spcAft>
                <a:spcPts val="0"/>
              </a:spcAft>
              <a:buClr>
                <a:schemeClr val="dk1"/>
              </a:buClr>
              <a:buSzPts val="5751"/>
              <a:buFont typeface="Arial"/>
              <a:buNone/>
              <a:defRPr b="0" i="0" sz="5751" u="none" cap="none" strike="noStrike">
                <a:solidFill>
                  <a:schemeClr val="dk1"/>
                </a:solidFill>
                <a:latin typeface="Arial"/>
                <a:ea typeface="Arial"/>
                <a:cs typeface="Arial"/>
                <a:sym typeface="Arial"/>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4301491" y="12881611"/>
            <a:ext cx="13167360" cy="1931669"/>
          </a:xfrm>
          <a:prstGeom prst="rect">
            <a:avLst/>
          </a:prstGeom>
          <a:noFill/>
          <a:ln>
            <a:noFill/>
          </a:ln>
        </p:spPr>
        <p:txBody>
          <a:bodyPr anchorCtr="0" anchor="t" bIns="219450" lIns="438900" spcFirstLastPara="1" rIns="438900" wrap="square" tIns="219450"/>
          <a:lstStyle>
            <a:lvl1pPr indent="-228600" lvl="0" marL="457200" algn="l">
              <a:spcBef>
                <a:spcPts val="670"/>
              </a:spcBef>
              <a:spcAft>
                <a:spcPts val="0"/>
              </a:spcAft>
              <a:buClr>
                <a:schemeClr val="dk1"/>
              </a:buClr>
              <a:buSzPts val="3351"/>
              <a:buNone/>
              <a:defRPr sz="3350"/>
            </a:lvl1pPr>
            <a:lvl2pPr indent="-228600" lvl="1" marL="914400" algn="l">
              <a:spcBef>
                <a:spcPts val="580"/>
              </a:spcBef>
              <a:spcAft>
                <a:spcPts val="0"/>
              </a:spcAft>
              <a:buClr>
                <a:schemeClr val="dk1"/>
              </a:buClr>
              <a:buSzPts val="2900"/>
              <a:buNone/>
              <a:defRPr sz="2900"/>
            </a:lvl2pPr>
            <a:lvl3pPr indent="-228600" lvl="2" marL="1371600" algn="l">
              <a:spcBef>
                <a:spcPts val="480"/>
              </a:spcBef>
              <a:spcAft>
                <a:spcPts val="0"/>
              </a:spcAft>
              <a:buClr>
                <a:schemeClr val="dk1"/>
              </a:buClr>
              <a:buSzPts val="2400"/>
              <a:buNone/>
              <a:defRPr sz="2400"/>
            </a:lvl3pPr>
            <a:lvl4pPr indent="-228600" lvl="3" marL="1828800" algn="l">
              <a:spcBef>
                <a:spcPts val="430"/>
              </a:spcBef>
              <a:spcAft>
                <a:spcPts val="0"/>
              </a:spcAft>
              <a:buClr>
                <a:schemeClr val="dk1"/>
              </a:buClr>
              <a:buSzPts val="2151"/>
              <a:buNone/>
              <a:defRPr sz="2151"/>
            </a:lvl4pPr>
            <a:lvl5pPr indent="-228600" lvl="4" marL="2286000" algn="l">
              <a:spcBef>
                <a:spcPts val="430"/>
              </a:spcBef>
              <a:spcAft>
                <a:spcPts val="0"/>
              </a:spcAft>
              <a:buClr>
                <a:schemeClr val="dk1"/>
              </a:buClr>
              <a:buSzPts val="2151"/>
              <a:buNone/>
              <a:defRPr sz="2151"/>
            </a:lvl5pPr>
            <a:lvl6pPr indent="-228600" lvl="5" marL="2743200" algn="l">
              <a:spcBef>
                <a:spcPts val="430"/>
              </a:spcBef>
              <a:spcAft>
                <a:spcPts val="0"/>
              </a:spcAft>
              <a:buClr>
                <a:schemeClr val="dk1"/>
              </a:buClr>
              <a:buSzPts val="2151"/>
              <a:buNone/>
              <a:defRPr sz="2151"/>
            </a:lvl6pPr>
            <a:lvl7pPr indent="-228600" lvl="6" marL="3200400" algn="l">
              <a:spcBef>
                <a:spcPts val="430"/>
              </a:spcBef>
              <a:spcAft>
                <a:spcPts val="0"/>
              </a:spcAft>
              <a:buClr>
                <a:schemeClr val="dk1"/>
              </a:buClr>
              <a:buSzPts val="2151"/>
              <a:buNone/>
              <a:defRPr sz="2151"/>
            </a:lvl7pPr>
            <a:lvl8pPr indent="-228600" lvl="7" marL="3657600" algn="l">
              <a:spcBef>
                <a:spcPts val="430"/>
              </a:spcBef>
              <a:spcAft>
                <a:spcPts val="0"/>
              </a:spcAft>
              <a:buClr>
                <a:schemeClr val="dk1"/>
              </a:buClr>
              <a:buSzPts val="2151"/>
              <a:buNone/>
              <a:defRPr sz="2151"/>
            </a:lvl8pPr>
            <a:lvl9pPr indent="-228600" lvl="8" marL="4114800" algn="l">
              <a:spcBef>
                <a:spcPts val="430"/>
              </a:spcBef>
              <a:spcAft>
                <a:spcPts val="0"/>
              </a:spcAft>
              <a:buClr>
                <a:schemeClr val="dk1"/>
              </a:buClr>
              <a:buSzPts val="2151"/>
              <a:buNone/>
              <a:defRPr sz="2151"/>
            </a:lvl9pPr>
          </a:lstStyle>
          <a:p/>
        </p:txBody>
      </p:sp>
      <p:sp>
        <p:nvSpPr>
          <p:cNvPr id="69" name="Google Shape;69;p10"/>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algn="r">
              <a:spcBef>
                <a:spcPts val="0"/>
              </a:spcBef>
              <a:spcAft>
                <a:spcPts val="0"/>
              </a:spcAft>
              <a:buNone/>
              <a:defRPr sz="2900">
                <a:solidFill>
                  <a:srgbClr val="898989"/>
                </a:solidFill>
                <a:latin typeface="Arial"/>
                <a:ea typeface="Arial"/>
                <a:cs typeface="Arial"/>
                <a:sym typeface="Arial"/>
              </a:defRPr>
            </a:lvl1pPr>
            <a:lvl2pPr indent="0" lvl="1" marL="0" algn="r">
              <a:spcBef>
                <a:spcPts val="0"/>
              </a:spcBef>
              <a:spcAft>
                <a:spcPts val="0"/>
              </a:spcAft>
              <a:buNone/>
              <a:defRPr sz="2900">
                <a:solidFill>
                  <a:srgbClr val="898989"/>
                </a:solidFill>
                <a:latin typeface="Arial"/>
                <a:ea typeface="Arial"/>
                <a:cs typeface="Arial"/>
                <a:sym typeface="Arial"/>
              </a:defRPr>
            </a:lvl2pPr>
            <a:lvl3pPr indent="0" lvl="2" marL="0" algn="r">
              <a:spcBef>
                <a:spcPts val="0"/>
              </a:spcBef>
              <a:spcAft>
                <a:spcPts val="0"/>
              </a:spcAft>
              <a:buNone/>
              <a:defRPr sz="2900">
                <a:solidFill>
                  <a:srgbClr val="898989"/>
                </a:solidFill>
                <a:latin typeface="Arial"/>
                <a:ea typeface="Arial"/>
                <a:cs typeface="Arial"/>
                <a:sym typeface="Arial"/>
              </a:defRPr>
            </a:lvl3pPr>
            <a:lvl4pPr indent="0" lvl="3" marL="0" algn="r">
              <a:spcBef>
                <a:spcPts val="0"/>
              </a:spcBef>
              <a:spcAft>
                <a:spcPts val="0"/>
              </a:spcAft>
              <a:buNone/>
              <a:defRPr sz="2900">
                <a:solidFill>
                  <a:srgbClr val="898989"/>
                </a:solidFill>
                <a:latin typeface="Arial"/>
                <a:ea typeface="Arial"/>
                <a:cs typeface="Arial"/>
                <a:sym typeface="Arial"/>
              </a:defRPr>
            </a:lvl4pPr>
            <a:lvl5pPr indent="0" lvl="4" marL="0" algn="r">
              <a:spcBef>
                <a:spcPts val="0"/>
              </a:spcBef>
              <a:spcAft>
                <a:spcPts val="0"/>
              </a:spcAft>
              <a:buNone/>
              <a:defRPr sz="2900">
                <a:solidFill>
                  <a:srgbClr val="898989"/>
                </a:solidFill>
                <a:latin typeface="Arial"/>
                <a:ea typeface="Arial"/>
                <a:cs typeface="Arial"/>
                <a:sym typeface="Arial"/>
              </a:defRPr>
            </a:lvl5pPr>
            <a:lvl6pPr indent="0" lvl="5" marL="0" algn="r">
              <a:spcBef>
                <a:spcPts val="0"/>
              </a:spcBef>
              <a:spcAft>
                <a:spcPts val="0"/>
              </a:spcAft>
              <a:buNone/>
              <a:defRPr sz="2900">
                <a:solidFill>
                  <a:srgbClr val="898989"/>
                </a:solidFill>
                <a:latin typeface="Arial"/>
                <a:ea typeface="Arial"/>
                <a:cs typeface="Arial"/>
                <a:sym typeface="Arial"/>
              </a:defRPr>
            </a:lvl6pPr>
            <a:lvl7pPr indent="0" lvl="6" marL="0" algn="r">
              <a:spcBef>
                <a:spcPts val="0"/>
              </a:spcBef>
              <a:spcAft>
                <a:spcPts val="0"/>
              </a:spcAft>
              <a:buNone/>
              <a:defRPr sz="2900">
                <a:solidFill>
                  <a:srgbClr val="898989"/>
                </a:solidFill>
                <a:latin typeface="Arial"/>
                <a:ea typeface="Arial"/>
                <a:cs typeface="Arial"/>
                <a:sym typeface="Arial"/>
              </a:defRPr>
            </a:lvl7pPr>
            <a:lvl8pPr indent="0" lvl="7" marL="0" algn="r">
              <a:spcBef>
                <a:spcPts val="0"/>
              </a:spcBef>
              <a:spcAft>
                <a:spcPts val="0"/>
              </a:spcAft>
              <a:buNone/>
              <a:defRPr sz="2900">
                <a:solidFill>
                  <a:srgbClr val="898989"/>
                </a:solidFill>
                <a:latin typeface="Arial"/>
                <a:ea typeface="Arial"/>
                <a:cs typeface="Arial"/>
                <a:sym typeface="Arial"/>
              </a:defRPr>
            </a:lvl8pPr>
            <a:lvl9pPr indent="0" lvl="8" marL="0" algn="r">
              <a:spcBef>
                <a:spcPts val="0"/>
              </a:spcBef>
              <a:spcAft>
                <a:spcPts val="0"/>
              </a:spcAft>
              <a:buNone/>
              <a:defRPr sz="2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6963" y="658813"/>
            <a:ext cx="19751676" cy="27432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1055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1096963" y="3840163"/>
            <a:ext cx="19751676" cy="10862469"/>
          </a:xfrm>
          <a:prstGeom prst="rect">
            <a:avLst/>
          </a:prstGeom>
          <a:noFill/>
          <a:ln>
            <a:noFill/>
          </a:ln>
        </p:spPr>
        <p:txBody>
          <a:bodyPr anchorCtr="0" anchor="t" bIns="219450" lIns="438900" spcFirstLastPara="1" rIns="438900" wrap="square" tIns="219450"/>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1pPr>
            <a:lvl2pPr indent="-654050" lvl="1" marL="914400" marR="0" rtl="0" algn="l">
              <a:spcBef>
                <a:spcPts val="1340"/>
              </a:spcBef>
              <a:spcAft>
                <a:spcPts val="0"/>
              </a:spcAft>
              <a:buClr>
                <a:schemeClr val="dk1"/>
              </a:buClr>
              <a:buSzPts val="6700"/>
              <a:buFont typeface="Arial"/>
              <a:buChar char="–"/>
              <a:defRPr b="0" i="0" sz="6700" u="none" cap="none" strike="noStrike">
                <a:solidFill>
                  <a:schemeClr val="dk1"/>
                </a:solidFill>
                <a:latin typeface="Arial"/>
                <a:ea typeface="Arial"/>
                <a:cs typeface="Arial"/>
                <a:sym typeface="Arial"/>
              </a:defRPr>
            </a:lvl2pPr>
            <a:lvl3pPr indent="-593788" lvl="2" marL="1371600" marR="0" rtl="0" algn="l">
              <a:spcBef>
                <a:spcPts val="1150"/>
              </a:spcBef>
              <a:spcAft>
                <a:spcPts val="0"/>
              </a:spcAft>
              <a:buClr>
                <a:schemeClr val="dk1"/>
              </a:buClr>
              <a:buSzPts val="5751"/>
              <a:buFont typeface="Arial"/>
              <a:buChar char="•"/>
              <a:defRPr b="0" i="0" sz="5751" u="none" cap="none" strike="noStrike">
                <a:solidFill>
                  <a:schemeClr val="dk1"/>
                </a:solidFill>
                <a:latin typeface="Arial"/>
                <a:ea typeface="Arial"/>
                <a:cs typeface="Arial"/>
                <a:sym typeface="Arial"/>
              </a:defRPr>
            </a:lvl3pPr>
            <a:lvl4pPr indent="-533400" lvl="3" marL="18288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4pPr>
            <a:lvl5pPr indent="-533400" lvl="4" marL="22860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5pPr>
            <a:lvl6pPr indent="-533400" lvl="5" marL="2743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6pPr>
            <a:lvl7pPr indent="-533400" lvl="6" marL="3200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7pPr>
            <a:lvl8pPr indent="-533400" lvl="7" marL="36576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8pPr>
            <a:lvl9pPr indent="-533400" lvl="8" marL="41148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096963" y="15255081"/>
            <a:ext cx="5121275" cy="876300"/>
          </a:xfrm>
          <a:prstGeom prst="rect">
            <a:avLst/>
          </a:prstGeom>
          <a:noFill/>
          <a:ln>
            <a:noFill/>
          </a:ln>
        </p:spPr>
        <p:txBody>
          <a:bodyPr anchorCtr="0" anchor="ctr" bIns="219450" lIns="438900" spcFirstLastPara="1" rIns="438900" wrap="square" tIns="219450"/>
          <a:lstStyle>
            <a:lvl1pPr lvl="0" marR="0" rtl="0" algn="l">
              <a:spcBef>
                <a:spcPts val="0"/>
              </a:spcBef>
              <a:spcAft>
                <a:spcPts val="0"/>
              </a:spcAft>
              <a:buSzPts val="1400"/>
              <a:buNone/>
              <a:defRPr b="0" i="0" sz="2900" u="none" cap="none" strike="noStrike">
                <a:solidFill>
                  <a:srgbClr val="898989"/>
                </a:solidFill>
                <a:latin typeface="Arial"/>
                <a:ea typeface="Arial"/>
                <a:cs typeface="Arial"/>
                <a:sym typeface="Arial"/>
              </a:defRPr>
            </a:lvl1pPr>
            <a:lvl2pPr lvl="1" marR="0" rtl="0" algn="l">
              <a:spcBef>
                <a:spcPts val="0"/>
              </a:spcBef>
              <a:spcAft>
                <a:spcPts val="0"/>
              </a:spcAft>
              <a:buSzPts val="1400"/>
              <a:buNone/>
              <a:defRPr b="0" i="0" sz="4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3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7497763" y="15255081"/>
            <a:ext cx="6950075" cy="876300"/>
          </a:xfrm>
          <a:prstGeom prst="rect">
            <a:avLst/>
          </a:prstGeom>
          <a:noFill/>
          <a:ln>
            <a:noFill/>
          </a:ln>
        </p:spPr>
        <p:txBody>
          <a:bodyPr anchorCtr="0" anchor="ctr" bIns="219450" lIns="438900" spcFirstLastPara="1" rIns="438900" wrap="square" tIns="219450"/>
          <a:lstStyle>
            <a:lvl1pPr lvl="0" marR="0" rtl="0" algn="ctr">
              <a:spcBef>
                <a:spcPts val="0"/>
              </a:spcBef>
              <a:spcAft>
                <a:spcPts val="0"/>
              </a:spcAft>
              <a:buSzPts val="1400"/>
              <a:buNone/>
              <a:defRPr b="0" i="0" sz="2900" u="none" cap="none" strike="noStrike">
                <a:solidFill>
                  <a:srgbClr val="898989"/>
                </a:solidFill>
                <a:latin typeface="Arial"/>
                <a:ea typeface="Arial"/>
                <a:cs typeface="Arial"/>
                <a:sym typeface="Arial"/>
              </a:defRPr>
            </a:lvl1pPr>
            <a:lvl2pPr lvl="1" marR="0" rtl="0" algn="l">
              <a:spcBef>
                <a:spcPts val="0"/>
              </a:spcBef>
              <a:spcAft>
                <a:spcPts val="0"/>
              </a:spcAft>
              <a:buSzPts val="1400"/>
              <a:buNone/>
              <a:defRPr b="0" i="0" sz="4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3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15727363" y="15255081"/>
            <a:ext cx="5121275" cy="8763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spcAft>
                <a:spcPts val="0"/>
              </a:spcAft>
              <a:buNone/>
              <a:defRPr b="0" i="0" sz="29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29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29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29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29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29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29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29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2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999">
              <a:srgbClr val="FFFFFF"/>
            </a:gs>
            <a:gs pos="100000">
              <a:srgbClr val="5771A1"/>
            </a:gs>
          </a:gsLst>
          <a:lin ang="5400000" scaled="0"/>
        </a:gradFill>
      </p:bgPr>
    </p:bg>
    <p:spTree>
      <p:nvGrpSpPr>
        <p:cNvPr id="88" name="Shape 88"/>
        <p:cNvGrpSpPr/>
        <p:nvPr/>
      </p:nvGrpSpPr>
      <p:grpSpPr>
        <a:xfrm>
          <a:off x="0" y="0"/>
          <a:ext cx="0" cy="0"/>
          <a:chOff x="0" y="0"/>
          <a:chExt cx="0" cy="0"/>
        </a:xfrm>
      </p:grpSpPr>
      <p:sp>
        <p:nvSpPr>
          <p:cNvPr id="89" name="Google Shape;89;p13"/>
          <p:cNvSpPr/>
          <p:nvPr/>
        </p:nvSpPr>
        <p:spPr>
          <a:xfrm>
            <a:off x="571500" y="1220788"/>
            <a:ext cx="20802599" cy="646224"/>
          </a:xfrm>
          <a:prstGeom prst="rect">
            <a:avLst/>
          </a:prstGeom>
          <a:noFill/>
          <a:ln>
            <a:noFill/>
          </a:ln>
        </p:spPr>
        <p:txBody>
          <a:bodyPr anchorCtr="0" anchor="t" bIns="22800" lIns="45600" spcFirstLastPara="1" rIns="45600" wrap="square" tIns="22800">
            <a:noAutofit/>
          </a:bodyPr>
          <a:lstStyle/>
          <a:p>
            <a:pPr indent="0" lvl="0" marL="0" marR="0" rtl="0" algn="l">
              <a:spcBef>
                <a:spcPts val="0"/>
              </a:spcBef>
              <a:spcAft>
                <a:spcPts val="0"/>
              </a:spcAft>
              <a:buNone/>
            </a:pPr>
            <a:r>
              <a:rPr b="1" lang="en-US" sz="2500">
                <a:solidFill>
                  <a:schemeClr val="dk1"/>
                </a:solidFill>
              </a:rPr>
              <a:t>Shuang Ke, Xinrong Li, Yiwen Wang</a:t>
            </a:r>
            <a:br>
              <a:rPr b="1" lang="en-US" sz="2400">
                <a:solidFill>
                  <a:schemeClr val="dk1"/>
                </a:solidFill>
                <a:latin typeface="Arial"/>
                <a:ea typeface="Arial"/>
                <a:cs typeface="Arial"/>
                <a:sym typeface="Arial"/>
              </a:rPr>
            </a:br>
            <a:r>
              <a:rPr b="1" lang="en-US">
                <a:solidFill>
                  <a:schemeClr val="dk1"/>
                </a:solidFill>
              </a:rPr>
              <a:t>School of Information Sciences</a:t>
            </a:r>
            <a:r>
              <a:rPr b="1" lang="en-US" sz="1400">
                <a:solidFill>
                  <a:schemeClr val="dk1"/>
                </a:solidFill>
                <a:latin typeface="Arial"/>
                <a:ea typeface="Arial"/>
                <a:cs typeface="Arial"/>
                <a:sym typeface="Arial"/>
              </a:rPr>
              <a:t>, University of Illinois at Urbana-Champaign</a:t>
            </a:r>
            <a:endParaRPr/>
          </a:p>
        </p:txBody>
      </p:sp>
      <p:cxnSp>
        <p:nvCxnSpPr>
          <p:cNvPr id="90" name="Google Shape;90;p13"/>
          <p:cNvCxnSpPr/>
          <p:nvPr/>
        </p:nvCxnSpPr>
        <p:spPr>
          <a:xfrm>
            <a:off x="0" y="2057400"/>
            <a:ext cx="21945600" cy="795"/>
          </a:xfrm>
          <a:prstGeom prst="straightConnector1">
            <a:avLst/>
          </a:prstGeom>
          <a:noFill/>
          <a:ln cap="flat" cmpd="sng" w="76200">
            <a:solidFill>
              <a:schemeClr val="lt1"/>
            </a:solidFill>
            <a:prstDash val="solid"/>
            <a:round/>
            <a:headEnd len="med" w="med" type="none"/>
            <a:tailEnd len="med" w="med" type="none"/>
          </a:ln>
          <a:effectLst>
            <a:outerShdw blurRad="40000" rotWithShape="0" dir="5400000" dist="23000">
              <a:srgbClr val="808080">
                <a:alpha val="34901"/>
              </a:srgbClr>
            </a:outerShdw>
          </a:effectLst>
        </p:spPr>
      </p:cxnSp>
      <p:sp>
        <p:nvSpPr>
          <p:cNvPr id="91" name="Google Shape;91;p13"/>
          <p:cNvSpPr txBox="1"/>
          <p:nvPr/>
        </p:nvSpPr>
        <p:spPr>
          <a:xfrm>
            <a:off x="571500" y="443708"/>
            <a:ext cx="20802599"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052754"/>
                </a:solidFill>
                <a:latin typeface="Arial Black"/>
                <a:ea typeface="Arial Black"/>
                <a:cs typeface="Arial Black"/>
                <a:sym typeface="Arial Black"/>
              </a:rPr>
              <a:t>Factors that Affect Crime Rate in Major Cities</a:t>
            </a:r>
            <a:endParaRPr/>
          </a:p>
        </p:txBody>
      </p:sp>
      <p:sp>
        <p:nvSpPr>
          <p:cNvPr id="92" name="Google Shape;92;p13"/>
          <p:cNvSpPr/>
          <p:nvPr/>
        </p:nvSpPr>
        <p:spPr>
          <a:xfrm>
            <a:off x="16224225" y="13104475"/>
            <a:ext cx="4914900" cy="1032600"/>
          </a:xfrm>
          <a:prstGeom prst="rect">
            <a:avLst/>
          </a:prstGeom>
          <a:solidFill>
            <a:schemeClr val="lt1"/>
          </a:solidFill>
          <a:ln>
            <a:noFill/>
          </a:ln>
        </p:spPr>
        <p:txBody>
          <a:bodyPr anchorCtr="0" anchor="t" bIns="180000" lIns="180000" spcFirstLastPara="1" rIns="180000" wrap="square" tIns="1800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Acknowledgments</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Shuang Ke, Xinrong Li, Yiwen wang.</a:t>
            </a:r>
            <a:endParaRPr sz="1400">
              <a:solidFill>
                <a:schemeClr val="dk1"/>
              </a:solidFill>
              <a:latin typeface="Arial"/>
              <a:ea typeface="Arial"/>
              <a:cs typeface="Arial"/>
              <a:sym typeface="Arial"/>
            </a:endParaRPr>
          </a:p>
        </p:txBody>
      </p:sp>
      <p:sp>
        <p:nvSpPr>
          <p:cNvPr id="93" name="Google Shape;93;p13"/>
          <p:cNvSpPr/>
          <p:nvPr/>
        </p:nvSpPr>
        <p:spPr>
          <a:xfrm>
            <a:off x="8089875" y="13104475"/>
            <a:ext cx="7620000" cy="2815500"/>
          </a:xfrm>
          <a:prstGeom prst="rect">
            <a:avLst/>
          </a:prstGeom>
          <a:solidFill>
            <a:schemeClr val="lt1"/>
          </a:solidFill>
          <a:ln>
            <a:noFill/>
          </a:ln>
        </p:spPr>
        <p:txBody>
          <a:bodyPr anchorCtr="0" anchor="t" bIns="180000" lIns="180000" spcFirstLastPara="1" rIns="180000" wrap="square" tIns="180000">
            <a:noAutofit/>
          </a:bodyPr>
          <a:lstStyle/>
          <a:p>
            <a:pPr indent="0" lvl="0" marL="0" marR="0" rtl="0" algn="l">
              <a:spcBef>
                <a:spcPts val="0"/>
              </a:spcBef>
              <a:spcAft>
                <a:spcPts val="0"/>
              </a:spcAft>
              <a:buNone/>
            </a:pPr>
            <a:r>
              <a:rPr b="1" lang="en-US" sz="2400">
                <a:solidFill>
                  <a:srgbClr val="CC3300"/>
                </a:solidFill>
                <a:latin typeface="Arial"/>
                <a:ea typeface="Arial"/>
                <a:cs typeface="Arial"/>
                <a:sym typeface="Arial"/>
              </a:rPr>
              <a:t>Conclusions</a:t>
            </a:r>
            <a:endParaRPr sz="24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rPr>
              <a:t>There is a positive correlation between the frequency of crime and temperature. The higher the temperature, the larger the crime frequency.</a:t>
            </a:r>
            <a:endParaRPr sz="1800">
              <a:solidFill>
                <a:schemeClr val="dk1"/>
              </a:solidFill>
            </a:endParaRPr>
          </a:p>
          <a:p>
            <a:pPr indent="0" lvl="0" marL="0" marR="0" rtl="0" algn="l">
              <a:spcBef>
                <a:spcPts val="0"/>
              </a:spcBef>
              <a:spcAft>
                <a:spcPts val="0"/>
              </a:spcAft>
              <a:buNone/>
            </a:pPr>
            <a:r>
              <a:rPr lang="en-US" sz="1800">
                <a:solidFill>
                  <a:schemeClr val="dk1"/>
                </a:solidFill>
              </a:rPr>
              <a:t>Humidity has greater impact on sexual related crimes.</a:t>
            </a:r>
            <a:endParaRPr sz="1800">
              <a:solidFill>
                <a:schemeClr val="dk1"/>
              </a:solidFill>
            </a:endParaRPr>
          </a:p>
          <a:p>
            <a:pPr indent="0" lvl="0" marL="0" marR="0" rtl="0" algn="l">
              <a:spcBef>
                <a:spcPts val="0"/>
              </a:spcBef>
              <a:spcAft>
                <a:spcPts val="0"/>
              </a:spcAft>
              <a:buNone/>
            </a:pPr>
            <a:r>
              <a:rPr lang="en-US" sz="1800">
                <a:solidFill>
                  <a:schemeClr val="dk1"/>
                </a:solidFill>
              </a:rPr>
              <a:t>Server air pollution can lead to higher crime rate.</a:t>
            </a:r>
            <a:endParaRPr sz="1800">
              <a:solidFill>
                <a:schemeClr val="dk1"/>
              </a:solidFill>
            </a:endParaRPr>
          </a:p>
          <a:p>
            <a:pPr indent="0" lvl="0" marL="0" marR="0" rtl="0" algn="l">
              <a:spcBef>
                <a:spcPts val="0"/>
              </a:spcBef>
              <a:spcAft>
                <a:spcPts val="0"/>
              </a:spcAft>
              <a:buNone/>
            </a:pPr>
            <a:r>
              <a:t/>
            </a:r>
            <a:endParaRPr sz="1800">
              <a:solidFill>
                <a:schemeClr val="dk1"/>
              </a:solidFill>
            </a:endParaRPr>
          </a:p>
        </p:txBody>
      </p:sp>
      <p:sp>
        <p:nvSpPr>
          <p:cNvPr id="94" name="Google Shape;94;p13"/>
          <p:cNvSpPr/>
          <p:nvPr/>
        </p:nvSpPr>
        <p:spPr>
          <a:xfrm>
            <a:off x="755625" y="2538025"/>
            <a:ext cx="6858000" cy="4800600"/>
          </a:xfrm>
          <a:prstGeom prst="rect">
            <a:avLst/>
          </a:prstGeom>
          <a:solidFill>
            <a:schemeClr val="lt1"/>
          </a:solidFill>
          <a:ln>
            <a:noFill/>
          </a:ln>
        </p:spPr>
        <p:txBody>
          <a:bodyPr anchorCtr="0" anchor="t" bIns="180000" lIns="180000" spcFirstLastPara="1" rIns="180000" wrap="square" tIns="180000">
            <a:noAutofit/>
          </a:bodyPr>
          <a:lstStyle/>
          <a:p>
            <a:pPr indent="0" lvl="0" marL="0" marR="0" rtl="0" algn="l">
              <a:spcBef>
                <a:spcPts val="0"/>
              </a:spcBef>
              <a:spcAft>
                <a:spcPts val="0"/>
              </a:spcAft>
              <a:buNone/>
            </a:pPr>
            <a:r>
              <a:rPr b="1" lang="en-US" sz="2400">
                <a:solidFill>
                  <a:srgbClr val="CC3300"/>
                </a:solidFill>
                <a:latin typeface="Arial"/>
                <a:ea typeface="Arial"/>
                <a:cs typeface="Arial"/>
                <a:sym typeface="Arial"/>
              </a:rPr>
              <a:t>Introduction</a:t>
            </a:r>
            <a:endParaRPr sz="2400"/>
          </a:p>
          <a:p>
            <a:pPr indent="0" lvl="0" marL="0" marR="0" rtl="0" algn="l">
              <a:spcBef>
                <a:spcPts val="0"/>
              </a:spcBef>
              <a:spcAft>
                <a:spcPts val="0"/>
              </a:spcAft>
              <a:buNone/>
            </a:pPr>
            <a:r>
              <a:rPr b="1" lang="en-US"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rPr>
              <a:t>Chicago is the most populous city in Illinois, it is famous for its fancy skyscrapers, and is also notorious for its high crime rates. The city's overall crime rate, especially the violent crime rate, is higher than the US average. Finding the causes of crime could be the most effective process to reduce the crime rate.</a:t>
            </a:r>
            <a:endParaRPr sz="1800">
              <a:solidFill>
                <a:schemeClr val="dk1"/>
              </a:solidFill>
            </a:endParaRPr>
          </a:p>
          <a:p>
            <a:pPr indent="0" lvl="0" marL="0" marR="0" rtl="0" algn="l">
              <a:spcBef>
                <a:spcPts val="0"/>
              </a:spcBef>
              <a:spcAft>
                <a:spcPts val="0"/>
              </a:spcAft>
              <a:buNone/>
            </a:pPr>
            <a:r>
              <a:rPr lang="en-US" sz="1800">
                <a:solidFill>
                  <a:schemeClr val="dk1"/>
                </a:solidFill>
                <a:highlight>
                  <a:srgbClr val="FAFCFF"/>
                </a:highlight>
              </a:rPr>
              <a:t> </a:t>
            </a:r>
            <a:endParaRPr sz="1800">
              <a:solidFill>
                <a:schemeClr val="dk1"/>
              </a:solidFill>
            </a:endParaRPr>
          </a:p>
          <a:p>
            <a:pPr indent="0" lvl="0" marL="0" marR="0" rtl="0" algn="l">
              <a:spcBef>
                <a:spcPts val="0"/>
              </a:spcBef>
              <a:spcAft>
                <a:spcPts val="0"/>
              </a:spcAft>
              <a:buNone/>
            </a:pPr>
            <a:r>
              <a:rPr lang="en-US" sz="1800">
                <a:solidFill>
                  <a:schemeClr val="dk1"/>
                </a:solidFill>
              </a:rPr>
              <a:t>Additional to Chicago, we would also analyze other major cities such as Los Angeles, New York City. We would analyze the relationship between crime and weather factors(</a:t>
            </a:r>
            <a:r>
              <a:rPr lang="en-US" sz="1800">
                <a:solidFill>
                  <a:schemeClr val="dk1"/>
                </a:solidFill>
              </a:rPr>
              <a:t>temperature, pressure, humidity etc.), as well as the relationship between crime and air pollution. By doing this analysis, we can</a:t>
            </a:r>
            <a:r>
              <a:rPr lang="en-US" sz="1800">
                <a:solidFill>
                  <a:schemeClr val="dk1"/>
                </a:solidFill>
              </a:rPr>
              <a:t> compare </a:t>
            </a:r>
            <a:r>
              <a:rPr lang="en-US" sz="1800">
                <a:solidFill>
                  <a:schemeClr val="dk1"/>
                </a:solidFill>
              </a:rPr>
              <a:t>and</a:t>
            </a:r>
            <a:r>
              <a:rPr lang="en-US" sz="1800">
                <a:solidFill>
                  <a:schemeClr val="dk1"/>
                </a:solidFill>
              </a:rPr>
              <a:t> </a:t>
            </a:r>
            <a:r>
              <a:rPr lang="en-US" sz="1800">
                <a:solidFill>
                  <a:schemeClr val="dk1"/>
                </a:solidFill>
              </a:rPr>
              <a:t>determine which factors have greater impact on each city</a:t>
            </a:r>
            <a:r>
              <a:rPr lang="en-US" sz="1800">
                <a:solidFill>
                  <a:schemeClr val="dk1"/>
                </a:solidFill>
              </a:rPr>
              <a:t>. </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95" name="Google Shape;95;p13"/>
          <p:cNvSpPr/>
          <p:nvPr/>
        </p:nvSpPr>
        <p:spPr>
          <a:xfrm>
            <a:off x="755625" y="7712025"/>
            <a:ext cx="6858000" cy="8187300"/>
          </a:xfrm>
          <a:prstGeom prst="rect">
            <a:avLst/>
          </a:prstGeom>
          <a:solidFill>
            <a:schemeClr val="lt1"/>
          </a:solidFill>
          <a:ln>
            <a:noFill/>
          </a:ln>
        </p:spPr>
        <p:txBody>
          <a:bodyPr anchorCtr="0" anchor="t" bIns="180000" lIns="180000" spcFirstLastPara="1" rIns="180000" wrap="square" tIns="180000">
            <a:noAutofit/>
          </a:bodyPr>
          <a:lstStyle/>
          <a:p>
            <a:pPr indent="-190494" lvl="0" marL="190494" marR="0" rtl="0" algn="l">
              <a:spcBef>
                <a:spcPts val="0"/>
              </a:spcBef>
              <a:spcAft>
                <a:spcPts val="0"/>
              </a:spcAft>
              <a:buNone/>
            </a:pPr>
            <a:r>
              <a:rPr b="1" lang="en-US" sz="2400">
                <a:solidFill>
                  <a:srgbClr val="CC3300"/>
                </a:solidFill>
              </a:rPr>
              <a:t>Hypothesis</a:t>
            </a:r>
            <a:endParaRPr b="1" sz="2400">
              <a:solidFill>
                <a:srgbClr val="CC3300"/>
              </a:solidFill>
            </a:endParaRPr>
          </a:p>
          <a:p>
            <a:pPr indent="-190494" lvl="0" marL="190494" marR="0" rtl="0" algn="l">
              <a:spcBef>
                <a:spcPts val="0"/>
              </a:spcBef>
              <a:spcAft>
                <a:spcPts val="0"/>
              </a:spcAft>
              <a:buNone/>
            </a:pPr>
            <a:r>
              <a:t/>
            </a:r>
            <a:endParaRPr b="1" sz="1200">
              <a:solidFill>
                <a:srgbClr val="CC3300"/>
              </a:solidFill>
            </a:endParaRPr>
          </a:p>
          <a:p>
            <a:pPr indent="-342900" lvl="0" marL="457200" rtl="0" algn="l">
              <a:lnSpc>
                <a:spcPct val="100000"/>
              </a:lnSpc>
              <a:spcBef>
                <a:spcPts val="0"/>
              </a:spcBef>
              <a:spcAft>
                <a:spcPts val="0"/>
              </a:spcAft>
              <a:buClr>
                <a:schemeClr val="dk1"/>
              </a:buClr>
              <a:buSzPts val="1800"/>
              <a:buChar char="●"/>
            </a:pPr>
            <a:r>
              <a:rPr lang="en-US" sz="1800"/>
              <a:t>Temperature could be one of the factors that affect crime rate. The frequency of crime is relatively high in warm seasons and low in cold seasons. </a:t>
            </a:r>
            <a:endParaRPr sz="1200"/>
          </a:p>
          <a:p>
            <a:pPr indent="-342900" lvl="0" marL="457200" rtl="0" algn="l">
              <a:lnSpc>
                <a:spcPct val="100000"/>
              </a:lnSpc>
              <a:spcBef>
                <a:spcPts val="1000"/>
              </a:spcBef>
              <a:spcAft>
                <a:spcPts val="0"/>
              </a:spcAft>
              <a:buClr>
                <a:schemeClr val="dk1"/>
              </a:buClr>
              <a:buSzPts val="1800"/>
              <a:buChar char="●"/>
            </a:pPr>
            <a:r>
              <a:rPr lang="en-US" sz="1800"/>
              <a:t>H</a:t>
            </a:r>
            <a:r>
              <a:rPr lang="en-US" sz="1800"/>
              <a:t>umidity might have different degrees of influence on different types of crime. It might has greater impact on sexual crime.</a:t>
            </a:r>
            <a:endParaRPr sz="1800"/>
          </a:p>
          <a:p>
            <a:pPr indent="-342900" lvl="0" marL="457200" rtl="0" algn="l">
              <a:lnSpc>
                <a:spcPct val="100000"/>
              </a:lnSpc>
              <a:spcBef>
                <a:spcPts val="1000"/>
              </a:spcBef>
              <a:spcAft>
                <a:spcPts val="0"/>
              </a:spcAft>
              <a:buClr>
                <a:schemeClr val="dk1"/>
              </a:buClr>
              <a:buSzPts val="1800"/>
              <a:buChar char="●"/>
            </a:pPr>
            <a:r>
              <a:rPr lang="en-US" sz="1800"/>
              <a:t>Air pollution could be one of the factors that affect crime rate. Server air pollution can trigger physical discomfort which could lead to antisocial behavior and induce aggression, thus increasing the crime rate.</a:t>
            </a:r>
            <a:endParaRPr sz="1800"/>
          </a:p>
          <a:p>
            <a:pPr indent="-342900" lvl="0" marL="457200" marR="0" rtl="0" algn="l">
              <a:spcBef>
                <a:spcPts val="1000"/>
              </a:spcBef>
              <a:spcAft>
                <a:spcPts val="0"/>
              </a:spcAft>
              <a:buSzPts val="1800"/>
              <a:buChar char="●"/>
            </a:pPr>
            <a:r>
              <a:rPr lang="en-US" sz="1800"/>
              <a:t>Air pollution in Chicago might have greater impact on crime than Los Angeles does.</a:t>
            </a:r>
            <a:endParaRPr sz="1800"/>
          </a:p>
          <a:p>
            <a:pPr indent="-190494" lvl="0" marL="190494" marR="0" rtl="0" algn="l">
              <a:spcBef>
                <a:spcPts val="1000"/>
              </a:spcBef>
              <a:spcAft>
                <a:spcPts val="0"/>
              </a:spcAft>
              <a:buNone/>
            </a:pPr>
            <a:r>
              <a:t/>
            </a:r>
            <a:endParaRPr b="1" sz="2400">
              <a:solidFill>
                <a:srgbClr val="CC3300"/>
              </a:solidFill>
            </a:endParaRPr>
          </a:p>
          <a:p>
            <a:pPr indent="-190495" lvl="0" marL="190495" marR="0" rtl="0" algn="l">
              <a:spcBef>
                <a:spcPts val="0"/>
              </a:spcBef>
              <a:spcAft>
                <a:spcPts val="0"/>
              </a:spcAft>
              <a:buNone/>
            </a:pPr>
            <a:r>
              <a:rPr b="1" lang="en-US" sz="2400">
                <a:solidFill>
                  <a:srgbClr val="CC3300"/>
                </a:solidFill>
                <a:latin typeface="Arial"/>
                <a:ea typeface="Arial"/>
                <a:cs typeface="Arial"/>
                <a:sym typeface="Arial"/>
              </a:rPr>
              <a:t>Method</a:t>
            </a:r>
            <a:endParaRPr sz="2400"/>
          </a:p>
          <a:p>
            <a:pPr indent="-190495" lvl="0" marL="190495" marR="0" rtl="0" algn="l">
              <a:spcBef>
                <a:spcPts val="0"/>
              </a:spcBef>
              <a:spcAft>
                <a:spcPts val="0"/>
              </a:spcAft>
              <a:buNone/>
            </a:pPr>
            <a:r>
              <a:t/>
            </a:r>
            <a:endParaRPr b="1" sz="1400">
              <a:solidFill>
                <a:schemeClr val="dk1"/>
              </a:solidFill>
              <a:latin typeface="Arial"/>
              <a:ea typeface="Arial"/>
              <a:cs typeface="Arial"/>
              <a:sym typeface="Arial"/>
            </a:endParaRPr>
          </a:p>
          <a:p>
            <a:pPr indent="-342900" lvl="0" marL="457200" marR="0" rtl="0" algn="l">
              <a:spcBef>
                <a:spcPts val="0"/>
              </a:spcBef>
              <a:spcAft>
                <a:spcPts val="0"/>
              </a:spcAft>
              <a:buClr>
                <a:schemeClr val="dk1"/>
              </a:buClr>
              <a:buSzPts val="1800"/>
              <a:buChar char="●"/>
            </a:pPr>
            <a:r>
              <a:rPr lang="en-US" sz="1800">
                <a:solidFill>
                  <a:schemeClr val="dk1"/>
                </a:solidFill>
              </a:rPr>
              <a:t>Data parsing</a:t>
            </a:r>
            <a:endParaRPr sz="1800">
              <a:solidFill>
                <a:schemeClr val="dk1"/>
              </a:solidFill>
            </a:endParaRPr>
          </a:p>
          <a:p>
            <a:pPr indent="-342900" lvl="0" marL="457200" marR="0" rtl="0" algn="l">
              <a:spcBef>
                <a:spcPts val="1000"/>
              </a:spcBef>
              <a:spcAft>
                <a:spcPts val="0"/>
              </a:spcAft>
              <a:buClr>
                <a:schemeClr val="dk1"/>
              </a:buClr>
              <a:buSzPts val="1800"/>
              <a:buChar char="●"/>
            </a:pPr>
            <a:r>
              <a:rPr lang="en-US" sz="1800">
                <a:solidFill>
                  <a:schemeClr val="dk1"/>
                </a:solidFill>
              </a:rPr>
              <a:t>Pandas Dataframe, join, groupby, aggregation</a:t>
            </a:r>
            <a:endParaRPr sz="1800">
              <a:solidFill>
                <a:schemeClr val="dk1"/>
              </a:solidFill>
            </a:endParaRPr>
          </a:p>
          <a:p>
            <a:pPr indent="-342900" lvl="0" marL="457200" marR="0" rtl="0" algn="l">
              <a:spcBef>
                <a:spcPts val="1000"/>
              </a:spcBef>
              <a:spcAft>
                <a:spcPts val="0"/>
              </a:spcAft>
              <a:buClr>
                <a:schemeClr val="dk1"/>
              </a:buClr>
              <a:buSzPts val="1800"/>
              <a:buChar char="●"/>
            </a:pPr>
            <a:r>
              <a:rPr lang="en-US" sz="1800">
                <a:solidFill>
                  <a:schemeClr val="dk1"/>
                </a:solidFill>
              </a:rPr>
              <a:t>Correlation plot</a:t>
            </a:r>
            <a:endParaRPr sz="1800">
              <a:solidFill>
                <a:schemeClr val="dk1"/>
              </a:solidFill>
            </a:endParaRPr>
          </a:p>
          <a:p>
            <a:pPr indent="-342900" lvl="0" marL="457200" marR="0" rtl="0" algn="l">
              <a:spcBef>
                <a:spcPts val="1000"/>
              </a:spcBef>
              <a:spcAft>
                <a:spcPts val="0"/>
              </a:spcAft>
              <a:buClr>
                <a:schemeClr val="dk1"/>
              </a:buClr>
              <a:buSzPts val="1800"/>
              <a:buChar char="●"/>
            </a:pPr>
            <a:r>
              <a:rPr lang="en-US" sz="1800">
                <a:solidFill>
                  <a:schemeClr val="dk1"/>
                </a:solidFill>
              </a:rPr>
              <a:t>Linear regression analysis</a:t>
            </a:r>
            <a:endParaRPr sz="1800">
              <a:solidFill>
                <a:schemeClr val="dk1"/>
              </a:solidFill>
            </a:endParaRPr>
          </a:p>
          <a:p>
            <a:pPr indent="0" lvl="0" marL="457200" marR="0" rtl="0" algn="l">
              <a:spcBef>
                <a:spcPts val="1000"/>
              </a:spcBef>
              <a:spcAft>
                <a:spcPts val="0"/>
              </a:spcAft>
              <a:buNone/>
            </a:pPr>
            <a:r>
              <a:t/>
            </a:r>
            <a:endParaRPr sz="1800">
              <a:solidFill>
                <a:schemeClr val="dk1"/>
              </a:solidFill>
            </a:endParaRPr>
          </a:p>
          <a:p>
            <a:pPr indent="-190495" lvl="0" marL="190495" marR="0" rtl="0" algn="l">
              <a:spcBef>
                <a:spcPts val="1000"/>
              </a:spcBef>
              <a:spcAft>
                <a:spcPts val="0"/>
              </a:spcAft>
              <a:buNone/>
            </a:pPr>
            <a:r>
              <a:t/>
            </a:r>
            <a:endParaRPr sz="1800"/>
          </a:p>
          <a:p>
            <a:pPr indent="-190495" lvl="0" marL="190495" marR="0" rtl="0" algn="l">
              <a:spcBef>
                <a:spcPts val="0"/>
              </a:spcBef>
              <a:spcAft>
                <a:spcPts val="0"/>
              </a:spcAft>
              <a:buNone/>
            </a:pPr>
            <a:r>
              <a:t/>
            </a:r>
            <a:endParaRPr sz="1800"/>
          </a:p>
        </p:txBody>
      </p:sp>
      <p:sp>
        <p:nvSpPr>
          <p:cNvPr id="96" name="Google Shape;96;p13"/>
          <p:cNvSpPr/>
          <p:nvPr/>
        </p:nvSpPr>
        <p:spPr>
          <a:xfrm>
            <a:off x="8089875" y="2538025"/>
            <a:ext cx="13100100" cy="10218900"/>
          </a:xfrm>
          <a:prstGeom prst="rect">
            <a:avLst/>
          </a:prstGeom>
          <a:solidFill>
            <a:schemeClr val="lt1"/>
          </a:solidFill>
          <a:ln>
            <a:noFill/>
          </a:ln>
        </p:spPr>
        <p:txBody>
          <a:bodyPr anchorCtr="0" anchor="t" bIns="180000" lIns="180000" spcFirstLastPara="1" rIns="180000" wrap="square" tIns="180000">
            <a:noAutofit/>
          </a:bodyPr>
          <a:lstStyle/>
          <a:p>
            <a:pPr indent="0" lvl="0" marL="0" marR="0" rtl="0" algn="l">
              <a:spcBef>
                <a:spcPts val="0"/>
              </a:spcBef>
              <a:spcAft>
                <a:spcPts val="0"/>
              </a:spcAft>
              <a:buNone/>
            </a:pPr>
            <a:r>
              <a:rPr b="1" lang="en-US" sz="2400">
                <a:solidFill>
                  <a:srgbClr val="CC3300"/>
                </a:solidFill>
                <a:latin typeface="Arial"/>
                <a:ea typeface="Arial"/>
                <a:cs typeface="Arial"/>
                <a:sym typeface="Arial"/>
              </a:rPr>
              <a:t>Results</a:t>
            </a:r>
            <a:endParaRPr sz="2400"/>
          </a:p>
          <a:p>
            <a:pPr indent="-381000" lvl="0" marL="914400" marR="0" rtl="0" algn="l">
              <a:spcBef>
                <a:spcPts val="1000"/>
              </a:spcBef>
              <a:spcAft>
                <a:spcPts val="0"/>
              </a:spcAft>
              <a:buClr>
                <a:schemeClr val="dk1"/>
              </a:buClr>
              <a:buSzPts val="2400"/>
              <a:buFont typeface="Arial"/>
              <a:buChar char="★"/>
            </a:pPr>
            <a:r>
              <a:rPr lang="en-US" sz="2400">
                <a:solidFill>
                  <a:schemeClr val="dk1"/>
                </a:solidFill>
              </a:rPr>
              <a:t>Weather</a:t>
            </a:r>
            <a:endParaRPr sz="2400">
              <a:solidFill>
                <a:schemeClr val="dk1"/>
              </a:solidFill>
            </a:endParaRPr>
          </a:p>
          <a:p>
            <a:pPr indent="-381000" lvl="1" marL="1371600" rtl="0" algn="l">
              <a:spcBef>
                <a:spcPts val="1000"/>
              </a:spcBef>
              <a:spcAft>
                <a:spcPts val="0"/>
              </a:spcAft>
              <a:buClr>
                <a:schemeClr val="dk1"/>
              </a:buClr>
              <a:buSzPts val="2400"/>
              <a:buChar char="○"/>
            </a:pPr>
            <a:r>
              <a:rPr lang="en-US" sz="2400">
                <a:solidFill>
                  <a:schemeClr val="dk1"/>
                </a:solidFill>
              </a:rPr>
              <a:t>Temperature									￮  Humidity</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381000" lvl="0" marL="914400" marR="0" rtl="0" algn="l">
              <a:spcBef>
                <a:spcPts val="1000"/>
              </a:spcBef>
              <a:spcAft>
                <a:spcPts val="0"/>
              </a:spcAft>
              <a:buClr>
                <a:schemeClr val="dk1"/>
              </a:buClr>
              <a:buSzPts val="2400"/>
              <a:buFont typeface="Arial"/>
              <a:buChar char="★"/>
            </a:pPr>
            <a:r>
              <a:rPr lang="en-US" sz="2400">
                <a:solidFill>
                  <a:schemeClr val="dk1"/>
                </a:solidFill>
              </a:rPr>
              <a:t>Air Pollution</a:t>
            </a:r>
            <a:endParaRPr sz="2400">
              <a:solidFill>
                <a:schemeClr val="dk1"/>
              </a:solidFill>
              <a:latin typeface="Arial"/>
              <a:ea typeface="Arial"/>
              <a:cs typeface="Arial"/>
              <a:sym typeface="Arial"/>
            </a:endParaRPr>
          </a:p>
          <a:p>
            <a:pPr indent="-381000" lvl="1" marL="1371600" rtl="0" algn="l">
              <a:spcBef>
                <a:spcPts val="1000"/>
              </a:spcBef>
              <a:spcAft>
                <a:spcPts val="0"/>
              </a:spcAft>
              <a:buClr>
                <a:schemeClr val="dk1"/>
              </a:buClr>
              <a:buSzPts val="2400"/>
              <a:buChar char="○"/>
            </a:pPr>
            <a:r>
              <a:rPr lang="en-US" sz="2400">
                <a:solidFill>
                  <a:schemeClr val="dk1"/>
                </a:solidFill>
              </a:rPr>
              <a:t>Chicago AQI									￮  Los Angeles AQI</a:t>
            </a:r>
            <a:endParaRPr sz="2400">
              <a:solidFill>
                <a:schemeClr val="dk1"/>
              </a:solidFill>
            </a:endParaRPr>
          </a:p>
          <a:p>
            <a:pPr indent="0" lvl="0" marL="0" marR="0" rtl="0" algn="l">
              <a:spcBef>
                <a:spcPts val="1000"/>
              </a:spcBef>
              <a:spcAft>
                <a:spcPts val="1000"/>
              </a:spcAft>
              <a:buNone/>
            </a:pPr>
            <a:r>
              <a:t/>
            </a:r>
            <a:endParaRPr b="1" sz="2000">
              <a:solidFill>
                <a:srgbClr val="CC3300"/>
              </a:solidFill>
            </a:endParaRPr>
          </a:p>
        </p:txBody>
      </p:sp>
      <p:sp>
        <p:nvSpPr>
          <p:cNvPr id="97" name="Google Shape;97;p13"/>
          <p:cNvSpPr txBox="1"/>
          <p:nvPr/>
        </p:nvSpPr>
        <p:spPr>
          <a:xfrm>
            <a:off x="13046325" y="4383525"/>
            <a:ext cx="1676400" cy="2955000"/>
          </a:xfrm>
          <a:prstGeom prst="rect">
            <a:avLst/>
          </a:prstGeom>
          <a:noFill/>
          <a:ln>
            <a:noFill/>
          </a:ln>
        </p:spPr>
        <p:txBody>
          <a:bodyPr anchorCtr="0" anchor="t" bIns="90000" lIns="90000" spcFirstLastPara="1" rIns="90000" wrap="square" tIns="90000">
            <a:noAutofit/>
          </a:bodyPr>
          <a:lstStyle/>
          <a:p>
            <a:pPr indent="0" lvl="0" marL="0" marR="0" rtl="0" algn="l">
              <a:spcBef>
                <a:spcPts val="0"/>
              </a:spcBef>
              <a:spcAft>
                <a:spcPts val="0"/>
              </a:spcAft>
              <a:buNone/>
            </a:pPr>
            <a:r>
              <a:rPr i="1" lang="en-US" sz="1800">
                <a:solidFill>
                  <a:schemeClr val="dk1"/>
                </a:solidFill>
              </a:rPr>
              <a:t>Obvious positive linear correlation between the weather and the total count of crime per day</a:t>
            </a:r>
            <a:endParaRPr sz="1800"/>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p:txBody>
      </p:sp>
      <p:sp>
        <p:nvSpPr>
          <p:cNvPr id="98" name="Google Shape;98;p13"/>
          <p:cNvSpPr/>
          <p:nvPr/>
        </p:nvSpPr>
        <p:spPr>
          <a:xfrm>
            <a:off x="16224227" y="14413352"/>
            <a:ext cx="4914900" cy="1485900"/>
          </a:xfrm>
          <a:prstGeom prst="rect">
            <a:avLst/>
          </a:prstGeom>
          <a:solidFill>
            <a:schemeClr val="lt1"/>
          </a:solidFill>
          <a:ln>
            <a:noFill/>
          </a:ln>
        </p:spPr>
        <p:txBody>
          <a:bodyPr anchorCtr="0" anchor="t" bIns="180000" lIns="180000" spcFirstLastPara="1" rIns="180000" wrap="square" tIns="1800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descr="010_INFO_1Color_CMYK.eps" id="99" name="Google Shape;99;p13"/>
          <p:cNvPicPr preferRelativeResize="0"/>
          <p:nvPr/>
        </p:nvPicPr>
        <p:blipFill rotWithShape="1">
          <a:blip r:embed="rId3">
            <a:alphaModFix/>
          </a:blip>
          <a:srcRect b="0" l="0" r="0" t="0"/>
          <a:stretch/>
        </p:blipFill>
        <p:spPr>
          <a:xfrm>
            <a:off x="16510002" y="713401"/>
            <a:ext cx="4752975" cy="864177"/>
          </a:xfrm>
          <a:prstGeom prst="rect">
            <a:avLst/>
          </a:prstGeom>
          <a:noFill/>
          <a:ln>
            <a:noFill/>
          </a:ln>
        </p:spPr>
      </p:pic>
      <p:pic>
        <p:nvPicPr>
          <p:cNvPr descr="Illinois-Wordmark-Horizontal-2color-OrangeBlue[BlueText]-CMYK.tif" id="100" name="Google Shape;100;p13"/>
          <p:cNvPicPr preferRelativeResize="0"/>
          <p:nvPr/>
        </p:nvPicPr>
        <p:blipFill rotWithShape="1">
          <a:blip r:embed="rId4">
            <a:alphaModFix/>
          </a:blip>
          <a:srcRect b="0" l="0" r="0" t="0"/>
          <a:stretch/>
        </p:blipFill>
        <p:spPr>
          <a:xfrm>
            <a:off x="16728834" y="14870552"/>
            <a:ext cx="3838792" cy="657225"/>
          </a:xfrm>
          <a:prstGeom prst="rect">
            <a:avLst/>
          </a:prstGeom>
          <a:noFill/>
          <a:ln>
            <a:noFill/>
          </a:ln>
        </p:spPr>
      </p:pic>
      <p:pic>
        <p:nvPicPr>
          <p:cNvPr id="101" name="Google Shape;101;p13"/>
          <p:cNvPicPr preferRelativeResize="0"/>
          <p:nvPr/>
        </p:nvPicPr>
        <p:blipFill>
          <a:blip r:embed="rId5">
            <a:alphaModFix/>
          </a:blip>
          <a:stretch>
            <a:fillRect/>
          </a:stretch>
        </p:blipFill>
        <p:spPr>
          <a:xfrm>
            <a:off x="8782425" y="4243675"/>
            <a:ext cx="4263899" cy="3197926"/>
          </a:xfrm>
          <a:prstGeom prst="rect">
            <a:avLst/>
          </a:prstGeom>
          <a:noFill/>
          <a:ln>
            <a:noFill/>
          </a:ln>
        </p:spPr>
      </p:pic>
      <p:pic>
        <p:nvPicPr>
          <p:cNvPr id="102" name="Google Shape;102;p13"/>
          <p:cNvPicPr preferRelativeResize="0"/>
          <p:nvPr/>
        </p:nvPicPr>
        <p:blipFill>
          <a:blip r:embed="rId6">
            <a:alphaModFix/>
          </a:blip>
          <a:stretch>
            <a:fillRect/>
          </a:stretch>
        </p:blipFill>
        <p:spPr>
          <a:xfrm>
            <a:off x="14722727" y="4270263"/>
            <a:ext cx="4468250" cy="3144750"/>
          </a:xfrm>
          <a:prstGeom prst="rect">
            <a:avLst/>
          </a:prstGeom>
          <a:noFill/>
          <a:ln>
            <a:noFill/>
          </a:ln>
        </p:spPr>
      </p:pic>
      <p:sp>
        <p:nvSpPr>
          <p:cNvPr id="103" name="Google Shape;103;p13"/>
          <p:cNvSpPr txBox="1"/>
          <p:nvPr/>
        </p:nvSpPr>
        <p:spPr>
          <a:xfrm>
            <a:off x="19250475" y="4334200"/>
            <a:ext cx="1676400" cy="2955000"/>
          </a:xfrm>
          <a:prstGeom prst="rect">
            <a:avLst/>
          </a:prstGeom>
          <a:noFill/>
          <a:ln>
            <a:noFill/>
          </a:ln>
        </p:spPr>
        <p:txBody>
          <a:bodyPr anchorCtr="0" anchor="t" bIns="90000" lIns="90000" spcFirstLastPara="1" rIns="90000" wrap="square" tIns="90000">
            <a:noAutofit/>
          </a:bodyPr>
          <a:lstStyle/>
          <a:p>
            <a:pPr indent="0" lvl="0" marL="0" marR="0" rtl="0" algn="l">
              <a:spcBef>
                <a:spcPts val="0"/>
              </a:spcBef>
              <a:spcAft>
                <a:spcPts val="0"/>
              </a:spcAft>
              <a:buNone/>
            </a:pPr>
            <a:r>
              <a:rPr i="1" lang="en-US" sz="1800">
                <a:solidFill>
                  <a:schemeClr val="dk1"/>
                </a:solidFill>
              </a:rPr>
              <a:t>Red area means relative high humidity, there might be some association between the high humidity and the crime rate per day</a:t>
            </a:r>
            <a:endParaRPr sz="1800"/>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p:txBody>
      </p:sp>
      <p:sp>
        <p:nvSpPr>
          <p:cNvPr id="104" name="Google Shape;104;p13"/>
          <p:cNvSpPr txBox="1"/>
          <p:nvPr/>
        </p:nvSpPr>
        <p:spPr>
          <a:xfrm>
            <a:off x="13236825" y="8744000"/>
            <a:ext cx="1676400" cy="2955000"/>
          </a:xfrm>
          <a:prstGeom prst="rect">
            <a:avLst/>
          </a:prstGeom>
          <a:noFill/>
          <a:ln>
            <a:noFill/>
          </a:ln>
        </p:spPr>
        <p:txBody>
          <a:bodyPr anchorCtr="0" anchor="t" bIns="90000" lIns="90000" spcFirstLastPara="1" rIns="90000" wrap="square" tIns="90000">
            <a:noAutofit/>
          </a:bodyPr>
          <a:lstStyle/>
          <a:p>
            <a:pPr indent="0" lvl="0" marL="0" marR="0" rtl="0" algn="l">
              <a:spcBef>
                <a:spcPts val="0"/>
              </a:spcBef>
              <a:spcAft>
                <a:spcPts val="0"/>
              </a:spcAft>
              <a:buNone/>
            </a:pPr>
            <a:r>
              <a:rPr i="1" lang="en-US" sz="1800">
                <a:solidFill>
                  <a:schemeClr val="dk1"/>
                </a:solidFill>
              </a:rPr>
              <a:t>Higher AQI indicates more serious air pollution. When AQI went higher, the total count of crime per month went higher. </a:t>
            </a:r>
            <a:endParaRPr i="1" sz="1800">
              <a:solidFill>
                <a:schemeClr val="dk1"/>
              </a:solidFill>
              <a:latin typeface="Arial"/>
              <a:ea typeface="Arial"/>
              <a:cs typeface="Arial"/>
              <a:sym typeface="Arial"/>
            </a:endParaRPr>
          </a:p>
        </p:txBody>
      </p:sp>
      <p:pic>
        <p:nvPicPr>
          <p:cNvPr id="105" name="Google Shape;105;p13"/>
          <p:cNvPicPr preferRelativeResize="0"/>
          <p:nvPr/>
        </p:nvPicPr>
        <p:blipFill>
          <a:blip r:embed="rId7">
            <a:alphaModFix/>
          </a:blip>
          <a:stretch>
            <a:fillRect/>
          </a:stretch>
        </p:blipFill>
        <p:spPr>
          <a:xfrm>
            <a:off x="8782425" y="8788500"/>
            <a:ext cx="4468250" cy="2865998"/>
          </a:xfrm>
          <a:prstGeom prst="rect">
            <a:avLst/>
          </a:prstGeom>
          <a:noFill/>
          <a:ln>
            <a:noFill/>
          </a:ln>
        </p:spPr>
      </p:pic>
      <p:pic>
        <p:nvPicPr>
          <p:cNvPr id="106" name="Google Shape;106;p13"/>
          <p:cNvPicPr preferRelativeResize="0"/>
          <p:nvPr/>
        </p:nvPicPr>
        <p:blipFill>
          <a:blip r:embed="rId8">
            <a:alphaModFix/>
          </a:blip>
          <a:stretch>
            <a:fillRect/>
          </a:stretch>
        </p:blipFill>
        <p:spPr>
          <a:xfrm>
            <a:off x="14722725" y="8703300"/>
            <a:ext cx="4527751" cy="2995700"/>
          </a:xfrm>
          <a:prstGeom prst="rect">
            <a:avLst/>
          </a:prstGeom>
          <a:noFill/>
          <a:ln>
            <a:noFill/>
          </a:ln>
        </p:spPr>
      </p:pic>
      <p:sp>
        <p:nvSpPr>
          <p:cNvPr id="107" name="Google Shape;107;p13"/>
          <p:cNvSpPr txBox="1"/>
          <p:nvPr/>
        </p:nvSpPr>
        <p:spPr>
          <a:xfrm>
            <a:off x="19250475" y="8744000"/>
            <a:ext cx="1676400" cy="2955000"/>
          </a:xfrm>
          <a:prstGeom prst="rect">
            <a:avLst/>
          </a:prstGeom>
          <a:noFill/>
          <a:ln>
            <a:noFill/>
          </a:ln>
        </p:spPr>
        <p:txBody>
          <a:bodyPr anchorCtr="0" anchor="t" bIns="90000" lIns="90000" spcFirstLastPara="1" rIns="90000" wrap="square" tIns="90000">
            <a:noAutofit/>
          </a:bodyPr>
          <a:lstStyle/>
          <a:p>
            <a:pPr indent="0" lvl="0" marL="0" marR="0" rtl="0" algn="l">
              <a:spcBef>
                <a:spcPts val="0"/>
              </a:spcBef>
              <a:spcAft>
                <a:spcPts val="0"/>
              </a:spcAft>
              <a:buNone/>
            </a:pPr>
            <a:r>
              <a:rPr i="1" lang="en-US" sz="1800">
                <a:solidFill>
                  <a:schemeClr val="dk1"/>
                </a:solidFill>
              </a:rPr>
              <a:t>Compare to the result of Chicago, Los Angeles shows less correlation between AQI and crime rate.</a:t>
            </a:r>
            <a:endParaRPr i="1"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oster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