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F38BE-0204-40E4-B2B2-B9203597A2D5}" v="2" dt="2021-05-08T20:30:43.74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il Wiley" userId="222b3f10a93e91b4" providerId="LiveId" clId="{238F38BE-0204-40E4-B2B2-B9203597A2D5}"/>
    <pc:docChg chg="custSel modSld">
      <pc:chgData name="April Wiley" userId="222b3f10a93e91b4" providerId="LiveId" clId="{238F38BE-0204-40E4-B2B2-B9203597A2D5}" dt="2021-05-08T20:31:19" v="89" actId="27614"/>
      <pc:docMkLst>
        <pc:docMk/>
      </pc:docMkLst>
      <pc:sldChg chg="modSp mod">
        <pc:chgData name="April Wiley" userId="222b3f10a93e91b4" providerId="LiveId" clId="{238F38BE-0204-40E4-B2B2-B9203597A2D5}" dt="2021-05-08T20:23:24.640" v="83" actId="20577"/>
        <pc:sldMkLst>
          <pc:docMk/>
          <pc:sldMk cId="2494252465" sldId="276"/>
        </pc:sldMkLst>
        <pc:spChg chg="mod">
          <ac:chgData name="April Wiley" userId="222b3f10a93e91b4" providerId="LiveId" clId="{238F38BE-0204-40E4-B2B2-B9203597A2D5}" dt="2021-05-08T20:23:24.640" v="83" actId="20577"/>
          <ac:spMkLst>
            <pc:docMk/>
            <pc:sldMk cId="2494252465" sldId="276"/>
            <ac:spMk id="3" creationId="{00000000-0000-0000-0000-000000000000}"/>
          </ac:spMkLst>
        </pc:spChg>
      </pc:sldChg>
      <pc:sldChg chg="modSp mod">
        <pc:chgData name="April Wiley" userId="222b3f10a93e91b4" providerId="LiveId" clId="{238F38BE-0204-40E4-B2B2-B9203597A2D5}" dt="2021-05-08T20:19:47.927" v="34" actId="20577"/>
        <pc:sldMkLst>
          <pc:docMk/>
          <pc:sldMk cId="3801660654" sldId="277"/>
        </pc:sldMkLst>
        <pc:spChg chg="mod">
          <ac:chgData name="April Wiley" userId="222b3f10a93e91b4" providerId="LiveId" clId="{238F38BE-0204-40E4-B2B2-B9203597A2D5}" dt="2021-05-08T20:19:47.927" v="34" actId="20577"/>
          <ac:spMkLst>
            <pc:docMk/>
            <pc:sldMk cId="3801660654" sldId="277"/>
            <ac:spMk id="3" creationId="{00000000-0000-0000-0000-000000000000}"/>
          </ac:spMkLst>
        </pc:spChg>
      </pc:sldChg>
      <pc:sldChg chg="modSp mod">
        <pc:chgData name="April Wiley" userId="222b3f10a93e91b4" providerId="LiveId" clId="{238F38BE-0204-40E4-B2B2-B9203597A2D5}" dt="2021-05-08T20:21:04.599" v="72" actId="20577"/>
        <pc:sldMkLst>
          <pc:docMk/>
          <pc:sldMk cId="1216751560" sldId="279"/>
        </pc:sldMkLst>
        <pc:spChg chg="mod">
          <ac:chgData name="April Wiley" userId="222b3f10a93e91b4" providerId="LiveId" clId="{238F38BE-0204-40E4-B2B2-B9203597A2D5}" dt="2021-05-08T20:21:04.599" v="72" actId="20577"/>
          <ac:spMkLst>
            <pc:docMk/>
            <pc:sldMk cId="1216751560" sldId="279"/>
            <ac:spMk id="3" creationId="{00000000-0000-0000-0000-000000000000}"/>
          </ac:spMkLst>
        </pc:spChg>
      </pc:sldChg>
      <pc:sldChg chg="addSp delSp modSp mod">
        <pc:chgData name="April Wiley" userId="222b3f10a93e91b4" providerId="LiveId" clId="{238F38BE-0204-40E4-B2B2-B9203597A2D5}" dt="2021-05-08T20:31:19" v="89" actId="27614"/>
        <pc:sldMkLst>
          <pc:docMk/>
          <pc:sldMk cId="2303474947" sldId="280"/>
        </pc:sldMkLst>
        <pc:spChg chg="mod ord">
          <ac:chgData name="April Wiley" userId="222b3f10a93e91b4" providerId="LiveId" clId="{238F38BE-0204-40E4-B2B2-B9203597A2D5}" dt="2021-05-08T20:31:10.183" v="88" actId="26606"/>
          <ac:spMkLst>
            <pc:docMk/>
            <pc:sldMk cId="2303474947" sldId="280"/>
            <ac:spMk id="3" creationId="{00000000-0000-0000-0000-000000000000}"/>
          </ac:spMkLst>
        </pc:spChg>
        <pc:picChg chg="del">
          <ac:chgData name="April Wiley" userId="222b3f10a93e91b4" providerId="LiveId" clId="{238F38BE-0204-40E4-B2B2-B9203597A2D5}" dt="2021-05-08T20:30:47.886" v="86" actId="478"/>
          <ac:picMkLst>
            <pc:docMk/>
            <pc:sldMk cId="2303474947" sldId="280"/>
            <ac:picMk id="5" creationId="{48F50755-8105-405B-AE40-77F081AE5123}"/>
          </ac:picMkLst>
        </pc:picChg>
        <pc:picChg chg="add mod">
          <ac:chgData name="April Wiley" userId="222b3f10a93e91b4" providerId="LiveId" clId="{238F38BE-0204-40E4-B2B2-B9203597A2D5}" dt="2021-05-08T20:30:43.740" v="85" actId="571"/>
          <ac:picMkLst>
            <pc:docMk/>
            <pc:sldMk cId="2303474947" sldId="280"/>
            <ac:picMk id="6" creationId="{B79D010C-CD87-4994-8DCF-BA146F8B7EF2}"/>
          </ac:picMkLst>
        </pc:picChg>
        <pc:picChg chg="add mod">
          <ac:chgData name="April Wiley" userId="222b3f10a93e91b4" providerId="LiveId" clId="{238F38BE-0204-40E4-B2B2-B9203597A2D5}" dt="2021-05-08T20:31:19" v="89" actId="27614"/>
          <ac:picMkLst>
            <pc:docMk/>
            <pc:sldMk cId="2303474947" sldId="280"/>
            <ac:picMk id="7" creationId="{8630C93F-D185-4A77-BC1F-31FA37F9E4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926" y="574090"/>
            <a:ext cx="10821880" cy="4267200"/>
          </a:xfrm>
        </p:spPr>
        <p:txBody>
          <a:bodyPr/>
          <a:lstStyle/>
          <a:p>
            <a:r>
              <a:rPr lang="en-US" dirty="0"/>
              <a:t>Rockbuster Data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Wiley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30C93F-D185-4A77-BC1F-31FA37F9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5" y="1223731"/>
            <a:ext cx="8072965" cy="4379582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/>
          <a:p>
            <a:r>
              <a:rPr lang="en-US" dirty="0"/>
              <a:t>The five movie titles with the lowest revenue are shown in this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findings, the Rockbuster Stealth Management Board should consider the following for their corporate strategy:</a:t>
            </a:r>
          </a:p>
          <a:p>
            <a:pPr lvl="1"/>
            <a:r>
              <a:rPr lang="en-US" sz="2000" dirty="0"/>
              <a:t>Continue to allocate resources to the top ten countries and cities within those countries.</a:t>
            </a:r>
          </a:p>
          <a:p>
            <a:pPr lvl="1"/>
            <a:r>
              <a:rPr lang="en-US" sz="2000" dirty="0"/>
              <a:t>Consider developing a marketing campaign targeting additional cities within the top ten countries to drive additional revenue.</a:t>
            </a:r>
          </a:p>
          <a:p>
            <a:pPr lvl="1"/>
            <a:r>
              <a:rPr lang="en-US" sz="2000" dirty="0"/>
              <a:t>Offer loyalty-based rewards to the top five customers.</a:t>
            </a:r>
          </a:p>
          <a:p>
            <a:pPr lvl="1"/>
            <a:r>
              <a:rPr lang="en-US" sz="2000" dirty="0"/>
              <a:t>Market the loyalty-based rewards program to other customers to increase revenue.</a:t>
            </a:r>
          </a:p>
          <a:p>
            <a:pPr lvl="1"/>
            <a:r>
              <a:rPr lang="en-US" sz="2000" dirty="0"/>
              <a:t>Consider offering movie package deals for the top movie titles.</a:t>
            </a:r>
          </a:p>
          <a:p>
            <a:pPr lvl="1"/>
            <a:r>
              <a:rPr lang="en-US" sz="2000" dirty="0"/>
              <a:t>Consider removing less popular movie titles as they are adding very little revenue gain.</a:t>
            </a: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Address the following business questions to prepare 2020 company strategy</a:t>
            </a:r>
          </a:p>
          <a:p>
            <a:pPr lvl="1"/>
            <a:r>
              <a:rPr lang="en-US" sz="1600" dirty="0"/>
              <a:t>What are the top ten countries Rockbuster customers are based in?</a:t>
            </a:r>
          </a:p>
          <a:p>
            <a:pPr lvl="1"/>
            <a:r>
              <a:rPr lang="en-US" sz="1600" dirty="0"/>
              <a:t>What are the top ten cities in the top ten countries?</a:t>
            </a:r>
          </a:p>
          <a:p>
            <a:pPr lvl="1"/>
            <a:r>
              <a:rPr lang="en-US" sz="1600" dirty="0"/>
              <a:t>Where are customers with a high lifetime value based?</a:t>
            </a:r>
          </a:p>
          <a:p>
            <a:pPr lvl="1"/>
            <a:r>
              <a:rPr lang="en-US" sz="1600" dirty="0"/>
              <a:t>What was the average rental rate for all videos?</a:t>
            </a:r>
          </a:p>
          <a:p>
            <a:pPr lvl="1"/>
            <a:r>
              <a:rPr lang="en-US" sz="1600" dirty="0"/>
              <a:t>What was the average rental duration for all videos?</a:t>
            </a:r>
          </a:p>
          <a:p>
            <a:pPr lvl="1"/>
            <a:r>
              <a:rPr lang="en-US" dirty="0"/>
              <a:t>Which movies contributed the most to revenue gains?</a:t>
            </a:r>
          </a:p>
          <a:p>
            <a:pPr lvl="1"/>
            <a:r>
              <a:rPr lang="en-US" sz="1600" dirty="0"/>
              <a:t>Which movies contributed the least to revenue gains?</a:t>
            </a:r>
          </a:p>
          <a:p>
            <a:r>
              <a:rPr lang="en-US" dirty="0"/>
              <a:t>Offer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Rockbuster Stealth LLC had video rental stores all around the world.</a:t>
            </a:r>
          </a:p>
          <a:p>
            <a:r>
              <a:rPr lang="en-US" dirty="0"/>
              <a:t>To stay competitive, management at Rockbuster Stealth LLC decided to launch an online video rental service using its existing movie licenses.</a:t>
            </a:r>
          </a:p>
          <a:p>
            <a:r>
              <a:rPr lang="en-US" dirty="0"/>
              <a:t>To help with the launch, the Rockbuster Stealth Management Board has asked a series of important business questions to prepare the 2020 company strategy.</a:t>
            </a:r>
          </a:p>
          <a:p>
            <a:r>
              <a:rPr lang="en-US" dirty="0"/>
              <a:t>In the presentation, we will review the data findings discovered from the analysis of Rockbuster’s database.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9BD41F-86C1-4FC2-8008-D040A951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392771"/>
            <a:ext cx="6661151" cy="361367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Rockbuster has 599 customers in 109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ten countries and the number of customers in those countries can be seen in the visualization to the left.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11E25-1E99-4320-831D-9B684262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5" y="1243913"/>
            <a:ext cx="8072965" cy="433921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top ten cities within the top ten countries are shown in the visualization above.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>
            <a:normAutofit/>
          </a:bodyPr>
          <a:lstStyle/>
          <a:p>
            <a:r>
              <a:rPr lang="en-US" dirty="0"/>
              <a:t>The next visualization, seen to the right, shows where the top five customers within the top ten cities of the top ten countries are based.</a:t>
            </a:r>
          </a:p>
          <a:p>
            <a:r>
              <a:rPr lang="en-US" dirty="0"/>
              <a:t>They are the high lifetime value customers.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A9EBC-55B2-49FA-9853-74849C83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3" y="1963102"/>
            <a:ext cx="6229731" cy="3800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>
            <a:normAutofit/>
          </a:bodyPr>
          <a:lstStyle/>
          <a:p>
            <a:r>
              <a:rPr lang="en-US" dirty="0"/>
              <a:t>Rockbuster has 1000 movie titles available to rent.</a:t>
            </a:r>
          </a:p>
          <a:p>
            <a:r>
              <a:rPr lang="en-US" dirty="0"/>
              <a:t>The minimum rental rate is $0.99.</a:t>
            </a:r>
          </a:p>
          <a:p>
            <a:r>
              <a:rPr lang="en-US" dirty="0"/>
              <a:t>The maximum rental rate is $4.99.</a:t>
            </a:r>
          </a:p>
          <a:p>
            <a:r>
              <a:rPr lang="en-US" dirty="0"/>
              <a:t>The average rental rate is $2.98.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61073-07A4-48E4-B086-1322AFE7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704975"/>
            <a:ext cx="6457950" cy="387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>
            <a:normAutofit/>
          </a:bodyPr>
          <a:lstStyle/>
          <a:p>
            <a:r>
              <a:rPr lang="en-US" dirty="0"/>
              <a:t>The minimum rental duration is 3 days.</a:t>
            </a:r>
          </a:p>
          <a:p>
            <a:r>
              <a:rPr lang="en-US" dirty="0"/>
              <a:t>The maximum rental duration is 7 days.</a:t>
            </a:r>
          </a:p>
          <a:p>
            <a:r>
              <a:rPr lang="en-US" dirty="0"/>
              <a:t>The average rental duration is 5 days.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65E05-0000-42DB-87E9-74E874D3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4" y="1733550"/>
            <a:ext cx="6315456" cy="3583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>
            <a:normAutofit/>
          </a:bodyPr>
          <a:lstStyle/>
          <a:p>
            <a:r>
              <a:rPr lang="en-US" dirty="0"/>
              <a:t>Rockbuster’s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79A2-5337-4135-8A2D-7F50EDEC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5" y="1233821"/>
            <a:ext cx="8072965" cy="4359402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/>
          <a:p>
            <a:r>
              <a:rPr lang="en-US" dirty="0"/>
              <a:t>The five movie titles with the highest revenue are shown in this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475</TotalTime>
  <Words>458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Company background presentation</vt:lpstr>
      <vt:lpstr>Rockbuster Data Findings</vt:lpstr>
      <vt:lpstr>Agenda</vt:lpstr>
      <vt:lpstr>Overview</vt:lpstr>
      <vt:lpstr>Rockbuster’s Data</vt:lpstr>
      <vt:lpstr>Rockbuster’s Data</vt:lpstr>
      <vt:lpstr>Rockbuster’s Data</vt:lpstr>
      <vt:lpstr>Rockbuster’s Data</vt:lpstr>
      <vt:lpstr>Rockbuster’s Data</vt:lpstr>
      <vt:lpstr>Rockbuster’s Data</vt:lpstr>
      <vt:lpstr>Rockbuster’s Data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Data Findings</dc:title>
  <dc:creator>April Wiley</dc:creator>
  <cp:lastModifiedBy>April Wiley</cp:lastModifiedBy>
  <cp:revision>4</cp:revision>
  <dcterms:created xsi:type="dcterms:W3CDTF">2021-05-06T23:35:06Z</dcterms:created>
  <dcterms:modified xsi:type="dcterms:W3CDTF">2021-05-08T20:31:23Z</dcterms:modified>
</cp:coreProperties>
</file>