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ACC7-6F84-4B8D-B900-2E1D63B3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D132-8895-455B-9DFA-F8AEF98C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D365-8FDC-4E92-B630-26140E71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D76E-E12B-4244-A489-420D613C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4D01-28A2-4802-8863-56FF5319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FDE-2FD8-46DD-9961-170B182A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C8E3D-6A24-477F-A755-FB704F99B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3EE0-B022-4B1F-8651-0E0BDE4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6FC9-7325-4775-9D20-A8DEABC9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1D35-5771-4B7B-A2AE-C9A77F9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277CF-5F0D-4FDD-81A1-319BD42A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13C-7A1E-4DC3-90B6-42896DF2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8387-B634-49A0-A68F-59229074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7066-B75F-4AE6-B66E-4CBE5EA6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095A-12DA-4CCB-B62A-4090993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5AE-17B4-485D-A760-57A0FCC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811F-C9C2-40C5-ACB9-4D0E43E6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0B6C-CA39-416E-83BB-2AA32EA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1474-7561-46FD-9D7B-EAB8AADD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6FAD-8E07-43FB-8BC2-1A595774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FA8C-C9D0-47E9-8CA9-9C6A479A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8C54-4C94-4702-825B-B6994394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F599-5433-4818-8772-0DD0B448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3820-9B06-4C63-9E60-68E6D7DC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C270-1DAD-44E1-87FE-C0F7A1B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E2C3-4759-486A-9B65-0884D6F7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3169-E414-4254-98B5-1E1F3F3A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DCFA-F37D-429E-B0B2-9935798C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4DC1-5F50-4875-9113-44BD172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B4B4-6E8B-4B68-B6AC-5248DC1B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415C-CD33-49B8-8FAB-2F23667B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C40C-00C5-49AD-8C69-33722981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346B-2C8D-4B31-9910-118D7B9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0DE2-7553-42CA-A9F1-5EA40941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D7A22-CC49-439D-9F8A-47870C9B5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34582-BC64-4916-96E4-307F83733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49FD7-0CAE-436E-A30C-DB8E26A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E2E0-309E-4461-829D-DA91EF20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12D8-3886-4172-9403-A7398EC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723-B315-42FC-87F3-8E510F8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80782-019E-4FB1-B17E-D312E0D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DA93-D789-4DB0-BE3C-2D2A00A7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C7893-09C9-4A13-A4DA-1C2A5F8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DD0F5-132B-4734-8F90-3DFC5980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55678-E134-4DBA-84BF-F673DCE9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FB92-5261-492A-94EB-6E534F7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231A-818F-422F-BE01-99B8F631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7F0A-5863-4774-AE48-418C14E8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55A7-AA42-449C-9A33-B1875E96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FECFE-CEAB-425B-A885-C25C97A5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C0C6B-0C6F-4AA3-B4E1-CF4DF4B3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FE33-EB7F-4085-9475-3196A329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51D6-AB9A-419F-9AEA-8ECA4090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E32F-C008-4F22-8F99-FAA6B154E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F4698-27C9-4D54-ADD3-7443CF21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8F71-E38A-42A6-947A-367BFC1A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0545-18D9-41F7-B267-0696144F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09CF-FA95-40F8-B0CC-A92F1313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90AC1-1F79-4914-ADE4-BD7F7EDC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88141-1274-4AFA-A40A-E0857787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077E-1DEA-40B0-8BAA-D86FBE8E0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1AAE-3A55-4B9B-A100-15AC4493FA0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9C1-A4E4-41BD-A753-8837161B9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8C6-CEBC-499D-8D79-9885C6E4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7CC4-D5FA-4558-B3FC-262A0A5C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DD95531-2B40-401A-B91A-E357CF0D31D2}"/>
              </a:ext>
            </a:extLst>
          </p:cNvPr>
          <p:cNvSpPr/>
          <p:nvPr/>
        </p:nvSpPr>
        <p:spPr>
          <a:xfrm>
            <a:off x="790897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152DA7-7ED6-46CA-9254-371D4F5EBC00}"/>
              </a:ext>
            </a:extLst>
          </p:cNvPr>
          <p:cNvSpPr/>
          <p:nvPr/>
        </p:nvSpPr>
        <p:spPr>
          <a:xfrm>
            <a:off x="1483356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61C105-C853-4EAA-809C-AB95AD06C351}"/>
              </a:ext>
            </a:extLst>
          </p:cNvPr>
          <p:cNvSpPr/>
          <p:nvPr/>
        </p:nvSpPr>
        <p:spPr>
          <a:xfrm>
            <a:off x="2175815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46DBAE-B29F-4053-BFE4-51793BD30485}"/>
              </a:ext>
            </a:extLst>
          </p:cNvPr>
          <p:cNvSpPr/>
          <p:nvPr/>
        </p:nvSpPr>
        <p:spPr>
          <a:xfrm>
            <a:off x="2223439" y="3475032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1D9247-524E-4800-94D3-5A54E82149A2}"/>
              </a:ext>
            </a:extLst>
          </p:cNvPr>
          <p:cNvSpPr/>
          <p:nvPr/>
        </p:nvSpPr>
        <p:spPr>
          <a:xfrm>
            <a:off x="2868273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32768-791B-4FA4-90AB-08398CD48F06}"/>
              </a:ext>
            </a:extLst>
          </p:cNvPr>
          <p:cNvCxnSpPr>
            <a:stCxn id="2" idx="4"/>
            <a:endCxn id="3" idx="1"/>
          </p:cNvCxnSpPr>
          <p:nvPr/>
        </p:nvCxnSpPr>
        <p:spPr>
          <a:xfrm>
            <a:off x="1137127" y="236331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B04D5-65DB-4FA5-ADA1-86A13531ADFC}"/>
              </a:ext>
            </a:extLst>
          </p:cNvPr>
          <p:cNvCxnSpPr>
            <a:cxnSpLocks/>
            <a:stCxn id="4" idx="4"/>
            <a:endCxn id="3" idx="7"/>
          </p:cNvCxnSpPr>
          <p:nvPr/>
        </p:nvCxnSpPr>
        <p:spPr>
          <a:xfrm flipH="1">
            <a:off x="2074407" y="236331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FDBD1-207C-4B2D-9977-8B7C61EF207E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522045" y="2363310"/>
            <a:ext cx="447636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EB69B-7837-4781-A901-44EC5BAFA839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2074407" y="3286516"/>
            <a:ext cx="250440" cy="2827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A76F6-7FE5-4D6B-9466-C08DC8155329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2814490" y="3380774"/>
            <a:ext cx="400013" cy="1885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278526C-A75E-402E-9F16-FF9B4BEBE367}"/>
              </a:ext>
            </a:extLst>
          </p:cNvPr>
          <p:cNvSpPr/>
          <p:nvPr/>
        </p:nvSpPr>
        <p:spPr>
          <a:xfrm>
            <a:off x="8099207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39009E-64A9-4691-9701-E84F3B5BF795}"/>
              </a:ext>
            </a:extLst>
          </p:cNvPr>
          <p:cNvSpPr/>
          <p:nvPr/>
        </p:nvSpPr>
        <p:spPr>
          <a:xfrm>
            <a:off x="8791666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F2F394-5D87-4844-AFDC-516E773E32CC}"/>
              </a:ext>
            </a:extLst>
          </p:cNvPr>
          <p:cNvSpPr/>
          <p:nvPr/>
        </p:nvSpPr>
        <p:spPr>
          <a:xfrm>
            <a:off x="9484125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F909A1-DD12-46CB-B0F7-2628C62F92FE}"/>
              </a:ext>
            </a:extLst>
          </p:cNvPr>
          <p:cNvSpPr/>
          <p:nvPr/>
        </p:nvSpPr>
        <p:spPr>
          <a:xfrm>
            <a:off x="10176583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20BABB-FE60-4C84-8B3B-DB386E432DE3}"/>
              </a:ext>
            </a:extLst>
          </p:cNvPr>
          <p:cNvCxnSpPr>
            <a:stCxn id="26" idx="4"/>
            <a:endCxn id="27" idx="1"/>
          </p:cNvCxnSpPr>
          <p:nvPr/>
        </p:nvCxnSpPr>
        <p:spPr>
          <a:xfrm>
            <a:off x="8445437" y="2363310"/>
            <a:ext cx="447637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4E4850-B0C3-4249-A6F7-7C2A45B443BE}"/>
              </a:ext>
            </a:extLst>
          </p:cNvPr>
          <p:cNvCxnSpPr>
            <a:cxnSpLocks/>
            <a:stCxn id="28" idx="4"/>
            <a:endCxn id="27" idx="7"/>
          </p:cNvCxnSpPr>
          <p:nvPr/>
        </p:nvCxnSpPr>
        <p:spPr>
          <a:xfrm flipH="1">
            <a:off x="9382717" y="2363310"/>
            <a:ext cx="447638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7E112F-F0BA-439E-80C0-99E05D4D15E6}"/>
              </a:ext>
            </a:extLst>
          </p:cNvPr>
          <p:cNvCxnSpPr>
            <a:cxnSpLocks/>
            <a:stCxn id="28" idx="4"/>
            <a:endCxn id="30" idx="1"/>
          </p:cNvCxnSpPr>
          <p:nvPr/>
        </p:nvCxnSpPr>
        <p:spPr>
          <a:xfrm>
            <a:off x="9830355" y="2363310"/>
            <a:ext cx="447636" cy="46809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EE6351F-94F0-4BE7-8D06-5C850EA3CAB3}"/>
              </a:ext>
            </a:extLst>
          </p:cNvPr>
          <p:cNvSpPr/>
          <p:nvPr/>
        </p:nvSpPr>
        <p:spPr>
          <a:xfrm>
            <a:off x="4394348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DCCE02-E04C-412C-AECB-C6B5766EF6E9}"/>
              </a:ext>
            </a:extLst>
          </p:cNvPr>
          <p:cNvSpPr/>
          <p:nvPr/>
        </p:nvSpPr>
        <p:spPr>
          <a:xfrm>
            <a:off x="5086807" y="2737143"/>
            <a:ext cx="692459" cy="643631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84C719-6153-47DE-B61A-156A52ECAA85}"/>
              </a:ext>
            </a:extLst>
          </p:cNvPr>
          <p:cNvSpPr/>
          <p:nvPr/>
        </p:nvSpPr>
        <p:spPr>
          <a:xfrm>
            <a:off x="5779266" y="1719679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AB808B-BFCA-4994-B3F6-6A720605BBBC}"/>
              </a:ext>
            </a:extLst>
          </p:cNvPr>
          <p:cNvSpPr/>
          <p:nvPr/>
        </p:nvSpPr>
        <p:spPr>
          <a:xfrm>
            <a:off x="6471724" y="2737143"/>
            <a:ext cx="692459" cy="643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685FFF-E17F-4C5F-AC8B-9D89C175A1FB}"/>
              </a:ext>
            </a:extLst>
          </p:cNvPr>
          <p:cNvCxnSpPr>
            <a:stCxn id="36" idx="4"/>
            <a:endCxn id="37" idx="1"/>
          </p:cNvCxnSpPr>
          <p:nvPr/>
        </p:nvCxnSpPr>
        <p:spPr>
          <a:xfrm>
            <a:off x="4740578" y="2363310"/>
            <a:ext cx="447637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2C4581-39D6-4356-B01A-4A5CF54956F8}"/>
              </a:ext>
            </a:extLst>
          </p:cNvPr>
          <p:cNvCxnSpPr>
            <a:cxnSpLocks/>
            <a:stCxn id="38" idx="4"/>
            <a:endCxn id="37" idx="7"/>
          </p:cNvCxnSpPr>
          <p:nvPr/>
        </p:nvCxnSpPr>
        <p:spPr>
          <a:xfrm flipH="1">
            <a:off x="5677858" y="2363310"/>
            <a:ext cx="447638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26F4D-1658-42B4-8348-0BF46B75714D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6125496" y="2363310"/>
            <a:ext cx="447636" cy="46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B28877-F2ED-441C-A83B-48BD355912A7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8791666" y="2041495"/>
            <a:ext cx="69245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444D29-DDE1-478A-B08D-9E7219AC4781}"/>
              </a:ext>
            </a:extLst>
          </p:cNvPr>
          <p:cNvSpPr txBox="1"/>
          <p:nvPr/>
        </p:nvSpPr>
        <p:spPr>
          <a:xfrm>
            <a:off x="790897" y="4307179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Original 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487FD-3CC8-4278-BAA1-BC864975D6AD}"/>
              </a:ext>
            </a:extLst>
          </p:cNvPr>
          <p:cNvSpPr txBox="1"/>
          <p:nvPr/>
        </p:nvSpPr>
        <p:spPr>
          <a:xfrm>
            <a:off x="4292940" y="4263858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Ancestral Graph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FA2883-B340-400B-A04E-37440EBBC8E5}"/>
              </a:ext>
            </a:extLst>
          </p:cNvPr>
          <p:cNvSpPr txBox="1"/>
          <p:nvPr/>
        </p:nvSpPr>
        <p:spPr>
          <a:xfrm>
            <a:off x="7997799" y="4263858"/>
            <a:ext cx="276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Moral Ancestral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450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9</cp:revision>
  <dcterms:created xsi:type="dcterms:W3CDTF">2018-08-09T01:17:07Z</dcterms:created>
  <dcterms:modified xsi:type="dcterms:W3CDTF">2018-08-09T01:30:28Z</dcterms:modified>
</cp:coreProperties>
</file>