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BFF-DF7E-4E66-9EA6-A8E863D8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3B38-2A8A-46A0-A14B-C8352D46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F264-2E3F-4BF0-89B9-33D2801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3903-8DB0-4654-9168-C6C63A95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F682-1657-460A-8125-8FAC311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63F6-7338-42EE-83D8-FAAB6F90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FE56-9DC2-42E4-8DAE-5088E264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9678-D281-40B1-8D8A-15B343D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1DFC-3BED-4B8F-87C2-B87C8531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A6EE-77D7-4A11-9A1D-9930C25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63069-3B06-48ED-A85E-A455EC75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398D-8984-4D9E-9317-735B4E39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C91-3C2E-4597-9726-8E550199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7F53-D1B9-4AD0-8CD1-190CCF64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1A4-8087-4D39-B33F-D4BC320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BBCC-69AD-4A4E-936B-E87185E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3190-03D1-4832-A895-99C277F3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1027-6079-41DE-9B39-F8DD867F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4138-7A9E-467E-AF56-FB30410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F739-A126-414F-AE7E-C7EF5B0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4AB2-9AF0-442D-9D21-AE9392A7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2FC6-4A5D-47F9-AAB4-11C7C555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D598-E484-4980-A9AD-DAD3A1A8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EEE6-2D09-4EE1-855F-A05E5C1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9381-2A88-4A84-BC2F-03147579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A042-C1E7-4E49-9105-4408E0C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326-073A-488F-B840-6BE655ED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EE09-E95C-4E62-8DB6-28EE9727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A93D-F236-49BF-A65B-3AF28724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2A6F-068C-49CB-8342-D086A79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18B37-5523-4F42-8C79-5143D9C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CC8B-F1B8-40D3-BDCE-7CECC4DE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F377-4C2E-4A53-B6DF-940C5402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E14E-B7A3-4414-9F7B-6BAEA5E7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EC872-CBDF-4FB1-A6A0-F9D0EB46C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04E13-2D01-48EE-A68E-1752621D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EA87-E5D0-4C29-8EBF-F9F8FD5E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F5E8E-936E-4D4A-9670-FA29EEC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98785-2CF2-42E2-BCE7-7B63A36D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9A57-C0C6-4B1C-85A4-84E9873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FB8EC-6688-4343-9F1F-F1DBCAC8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5A486-054E-4B5D-BAF3-386AC0A4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24A8-5393-4B46-A8D6-B87B1B10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2193B-EAF6-4C61-96F2-A2DE45F3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E7392-2ACE-4A51-881A-0840D90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A1D6-EA66-45C5-8EB8-63DF311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5D87-6EB4-4235-83C7-3AB8604D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E8BC-4CD8-42AD-A290-AFBE21F2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947A7-940A-41FF-B853-1BFB6D75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E352C-77FB-48EB-BA7C-9A569C6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84D9-5D1B-46FC-B354-353EF0E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7FD3-C43F-4FA2-A267-12C2C489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2DFB-6078-4740-9D59-8F2497B5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C3F5-9076-48D0-AECF-64FBFB9F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0390-FAC3-48DD-B5EA-723BC1D4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198A-C995-4305-A6E2-798240F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D58E-0D62-4476-A87B-332734CA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1121-C6DA-43A5-ACAE-D4AFEC7C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2D5C-2D9E-4470-9470-DA9198CA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D3CC-92DD-4DD8-953C-A34AA1C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61D6-6F0D-4128-B168-1162C180D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E487-C007-4F07-897B-FE84E5241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1049-C699-4D40-9B6F-36FEFF4B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F8-1D1E-4A4B-9AAF-4B3BE55A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84FC-DA17-4E02-B3C8-55F56C00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BB6-904C-428B-B513-1B5403E96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On-Campus Challenge Weekend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905C-8D84-412A-9E87-7037521BC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CSCI E-82A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7D95-B8CE-451B-91C6-EF962D65F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3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02C8-4424-4AD0-AA87-CA3DBFD8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3B34-3EE2-4E4F-85CE-DFD6E357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assignments are by random draw</a:t>
            </a:r>
          </a:p>
          <a:p>
            <a:r>
              <a:rPr lang="en-US" dirty="0"/>
              <a:t>Each team will work on a two 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Day 1: Bayesian network model and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Day2:  Reinforcement learning</a:t>
            </a:r>
          </a:p>
          <a:p>
            <a:r>
              <a:rPr lang="en-US" dirty="0"/>
              <a:t>Submit .html version of your notebooks by Monday, December 10</a:t>
            </a:r>
          </a:p>
          <a:p>
            <a:r>
              <a:rPr lang="en-US" dirty="0"/>
              <a:t>Make sure you include the following in the header of your NB: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Your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Your team names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Names of your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8C98-E564-463B-95EE-D538BD10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2BF-C55C-4F43-B73C-95626A28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r>
              <a:rPr lang="en-US" dirty="0"/>
              <a:t>Each Challenge is 15% of your overall grade, total of 30%</a:t>
            </a:r>
          </a:p>
          <a:p>
            <a:r>
              <a:rPr lang="en-US" dirty="0"/>
              <a:t>Value quality over quantity; you may or may not be able to complete each challenge.</a:t>
            </a:r>
          </a:p>
          <a:p>
            <a:r>
              <a:rPr lang="en-US" dirty="0"/>
              <a:t>Grading criteria for each challenge:</a:t>
            </a:r>
          </a:p>
          <a:p>
            <a:pPr lvl="1"/>
            <a:r>
              <a:rPr lang="en-US" dirty="0"/>
              <a:t>10%: Explaining your approach in text</a:t>
            </a:r>
          </a:p>
          <a:p>
            <a:pPr lvl="1"/>
            <a:r>
              <a:rPr lang="en-US" dirty="0"/>
              <a:t>20%: Selecting appropriate algorithms</a:t>
            </a:r>
          </a:p>
          <a:p>
            <a:pPr lvl="1"/>
            <a:r>
              <a:rPr lang="en-US" dirty="0"/>
              <a:t>30% Correctly implementing algorithms</a:t>
            </a:r>
          </a:p>
          <a:p>
            <a:pPr lvl="1"/>
            <a:r>
              <a:rPr lang="en-US" dirty="0"/>
              <a:t>20%: Producing correct results</a:t>
            </a:r>
          </a:p>
          <a:p>
            <a:pPr lvl="1"/>
            <a:r>
              <a:rPr lang="en-US" dirty="0"/>
              <a:t>10%: Written explanation of your results</a:t>
            </a:r>
          </a:p>
          <a:p>
            <a:r>
              <a:rPr lang="en-US" dirty="0"/>
              <a:t>Include, text, code and results inline in the notebooks you submit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Welcome to the On-Campus Challenge Weekend</vt:lpstr>
      <vt:lpstr>Challenges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On-Campus Challenge Weekend</dc:title>
  <dc:creator>Stephen Elston</dc:creator>
  <cp:lastModifiedBy>Stephen Elston</cp:lastModifiedBy>
  <cp:revision>10</cp:revision>
  <dcterms:created xsi:type="dcterms:W3CDTF">2018-12-07T17:30:46Z</dcterms:created>
  <dcterms:modified xsi:type="dcterms:W3CDTF">2018-12-07T20:48:39Z</dcterms:modified>
</cp:coreProperties>
</file>