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94" autoAdjust="0"/>
  </p:normalViewPr>
  <p:slideViewPr>
    <p:cSldViewPr snapToGrid="0">
      <p:cViewPr varScale="1">
        <p:scale>
          <a:sx n="80" d="100"/>
          <a:sy n="80" d="100"/>
        </p:scale>
        <p:origin x="36" y="1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8ACC7-6F84-4B8D-B900-2E1D63B3E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DD132-8895-455B-9DFA-F8AEF98C4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BD365-8FDC-4E92-B630-26140E71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1AAE-3A55-4B9B-A100-15AC4493FA0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8D76E-E12B-4244-A489-420D613C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A4D01-28A2-4802-8863-56FF5319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7CC4-D5FA-4558-B3FC-262A0A5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9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BDFDE-2FD8-46DD-9961-170B182A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C8E3D-6A24-477F-A755-FB704F99B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93EE0-B022-4B1F-8651-0E0BDE43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1AAE-3A55-4B9B-A100-15AC4493FA0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C6FC9-7325-4775-9D20-A8DEABC9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61D35-5771-4B7B-A2AE-C9A77F9D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7CC4-D5FA-4558-B3FC-262A0A5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2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8277CF-5F0D-4FDD-81A1-319BD42AA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C313C-7A1E-4DC3-90B6-42896DF2B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E8387-B634-49A0-A68F-59229074E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1AAE-3A55-4B9B-A100-15AC4493FA0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17066-B75F-4AE6-B66E-4CBE5EA6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A095A-12DA-4CCB-B62A-40909932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7CC4-D5FA-4558-B3FC-262A0A5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9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35AE-17B4-485D-A760-57A0FCC7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2811F-C9C2-40C5-ACB9-4D0E43E6C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F0B6C-CA39-416E-83BB-2AA32EAD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1AAE-3A55-4B9B-A100-15AC4493FA0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51474-7561-46FD-9D7B-EAB8AADD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86FAD-8E07-43FB-8BC2-1A595774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7CC4-D5FA-4558-B3FC-262A0A5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FA8C-C9D0-47E9-8CA9-9C6A479A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98C54-4C94-4702-825B-B6994394A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6F599-5433-4818-8772-0DD0B448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1AAE-3A55-4B9B-A100-15AC4493FA0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83820-9B06-4C63-9E60-68E6D7DC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5C270-1DAD-44E1-87FE-C0F7A1BD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7CC4-D5FA-4558-B3FC-262A0A5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3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E2C3-4759-486A-9B65-0884D6F7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93169-E414-4254-98B5-1E1F3F3A2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BDCFA-F37D-429E-B0B2-9935798CC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A4DC1-5F50-4875-9113-44BD172F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1AAE-3A55-4B9B-A100-15AC4493FA0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CB4B4-6E8B-4B68-B6AC-5248DC1B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D415C-CD33-49B8-8FAB-2F23667B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7CC4-D5FA-4558-B3FC-262A0A5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6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C40C-00C5-49AD-8C69-337229815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3346B-2C8D-4B31-9910-118D7B90C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10DE2-7553-42CA-A9F1-5EA409416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D7A22-CC49-439D-9F8A-47870C9B5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434582-BC64-4916-96E4-307F83733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049FD7-0CAE-436E-A30C-DB8E26AD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1AAE-3A55-4B9B-A100-15AC4493FA0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9E2E0-309E-4461-829D-DA91EF20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E12D8-3886-4172-9403-A7398EC2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7CC4-D5FA-4558-B3FC-262A0A5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6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B723-B315-42FC-87F3-8E510F8B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80782-019E-4FB1-B17E-D312E0DF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1AAE-3A55-4B9B-A100-15AC4493FA0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4DA93-D789-4DB0-BE3C-2D2A00A7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C7893-09C9-4A13-A4DA-1C2A5F8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7CC4-D5FA-4558-B3FC-262A0A5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0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DD0F5-132B-4734-8F90-3DFC5980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1AAE-3A55-4B9B-A100-15AC4493FA0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155678-E134-4DBA-84BF-F673DCE9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5FB92-5261-492A-94EB-6E534F71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7CC4-D5FA-4558-B3FC-262A0A5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5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8231A-818F-422F-BE01-99B8F631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7F0A-5863-4774-AE48-418C14E80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655A7-AA42-449C-9A33-B1875E969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FECFE-CEAB-425B-A885-C25C97A5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1AAE-3A55-4B9B-A100-15AC4493FA0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C0C6B-0C6F-4AA3-B4E1-CF4DF4B3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7FE33-EB7F-4085-9475-3196A329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7CC4-D5FA-4558-B3FC-262A0A5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3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51D6-AB9A-419F-9AEA-8ECA4090D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5E32F-C008-4F22-8F99-FAA6B154E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F4698-27C9-4D54-ADD3-7443CF217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58F71-E38A-42A6-947A-367BFC1A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1AAE-3A55-4B9B-A100-15AC4493FA0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60545-18D9-41F7-B267-0696144F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309CF-FA95-40F8-B0CC-A92F1313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7CC4-D5FA-4558-B3FC-262A0A5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8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90AC1-1F79-4914-ADE4-BD7F7EDCF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88141-1274-4AFA-A40A-E08577873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2077E-1DEA-40B0-8BAA-D86FBE8E0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E1AAE-3A55-4B9B-A100-15AC4493FA0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9C1-A4E4-41BD-A753-8837161B9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8C6-CEBC-499D-8D79-9885C6E4B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D7CC4-D5FA-4558-B3FC-262A0A5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2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DD95531-2B40-401A-B91A-E357CF0D31D2}"/>
              </a:ext>
            </a:extLst>
          </p:cNvPr>
          <p:cNvSpPr/>
          <p:nvPr/>
        </p:nvSpPr>
        <p:spPr>
          <a:xfrm>
            <a:off x="790897" y="1719679"/>
            <a:ext cx="692459" cy="6436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C152DA7-7ED6-46CA-9254-371D4F5EBC00}"/>
              </a:ext>
            </a:extLst>
          </p:cNvPr>
          <p:cNvSpPr/>
          <p:nvPr/>
        </p:nvSpPr>
        <p:spPr>
          <a:xfrm>
            <a:off x="1483356" y="2737143"/>
            <a:ext cx="692459" cy="643631"/>
          </a:xfrm>
          <a:prstGeom prst="ellipse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E61C105-C853-4EAA-809C-AB95AD06C351}"/>
              </a:ext>
            </a:extLst>
          </p:cNvPr>
          <p:cNvSpPr/>
          <p:nvPr/>
        </p:nvSpPr>
        <p:spPr>
          <a:xfrm>
            <a:off x="2175815" y="1719679"/>
            <a:ext cx="692459" cy="6436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46DBAE-B29F-4053-BFE4-51793BD30485}"/>
              </a:ext>
            </a:extLst>
          </p:cNvPr>
          <p:cNvSpPr/>
          <p:nvPr/>
        </p:nvSpPr>
        <p:spPr>
          <a:xfrm>
            <a:off x="2223439" y="3475032"/>
            <a:ext cx="692459" cy="6436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1D9247-524E-4800-94D3-5A54E82149A2}"/>
              </a:ext>
            </a:extLst>
          </p:cNvPr>
          <p:cNvSpPr/>
          <p:nvPr/>
        </p:nvSpPr>
        <p:spPr>
          <a:xfrm>
            <a:off x="2868273" y="2737143"/>
            <a:ext cx="692459" cy="6436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D32768-791B-4FA4-90AB-08398CD48F06}"/>
              </a:ext>
            </a:extLst>
          </p:cNvPr>
          <p:cNvCxnSpPr>
            <a:stCxn id="2" idx="4"/>
            <a:endCxn id="3" idx="1"/>
          </p:cNvCxnSpPr>
          <p:nvPr/>
        </p:nvCxnSpPr>
        <p:spPr>
          <a:xfrm>
            <a:off x="1137127" y="2363310"/>
            <a:ext cx="447637" cy="4680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4B04D5-65DB-4FA5-ADA1-86A13531ADFC}"/>
              </a:ext>
            </a:extLst>
          </p:cNvPr>
          <p:cNvCxnSpPr>
            <a:cxnSpLocks/>
            <a:stCxn id="4" idx="4"/>
            <a:endCxn id="3" idx="7"/>
          </p:cNvCxnSpPr>
          <p:nvPr/>
        </p:nvCxnSpPr>
        <p:spPr>
          <a:xfrm flipH="1">
            <a:off x="2074407" y="2363310"/>
            <a:ext cx="447638" cy="4680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3FDBD1-207C-4B2D-9977-8B7C61EF207E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2522045" y="2363310"/>
            <a:ext cx="447636" cy="4680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2EB69B-7837-4781-A901-44EC5BAFA839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2074407" y="3286516"/>
            <a:ext cx="250440" cy="2827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6A76F6-7FE5-4D6B-9466-C08DC8155329}"/>
              </a:ext>
            </a:extLst>
          </p:cNvPr>
          <p:cNvCxnSpPr>
            <a:cxnSpLocks/>
            <a:stCxn id="6" idx="4"/>
            <a:endCxn id="5" idx="7"/>
          </p:cNvCxnSpPr>
          <p:nvPr/>
        </p:nvCxnSpPr>
        <p:spPr>
          <a:xfrm flipH="1">
            <a:off x="2814490" y="3380774"/>
            <a:ext cx="400013" cy="1885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0278526C-A75E-402E-9F16-FF9B4BEBE367}"/>
              </a:ext>
            </a:extLst>
          </p:cNvPr>
          <p:cNvSpPr/>
          <p:nvPr/>
        </p:nvSpPr>
        <p:spPr>
          <a:xfrm>
            <a:off x="8099207" y="1719679"/>
            <a:ext cx="692459" cy="6436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D39009E-64A9-4691-9701-E84F3B5BF795}"/>
              </a:ext>
            </a:extLst>
          </p:cNvPr>
          <p:cNvSpPr/>
          <p:nvPr/>
        </p:nvSpPr>
        <p:spPr>
          <a:xfrm>
            <a:off x="8791666" y="2737143"/>
            <a:ext cx="692459" cy="643631"/>
          </a:xfrm>
          <a:prstGeom prst="ellipse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4F2F394-5D87-4844-AFDC-516E773E32CC}"/>
              </a:ext>
            </a:extLst>
          </p:cNvPr>
          <p:cNvSpPr/>
          <p:nvPr/>
        </p:nvSpPr>
        <p:spPr>
          <a:xfrm>
            <a:off x="9484125" y="1719679"/>
            <a:ext cx="692459" cy="6436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1F909A1-DD12-46CB-B0F7-2628C62F92FE}"/>
              </a:ext>
            </a:extLst>
          </p:cNvPr>
          <p:cNvSpPr/>
          <p:nvPr/>
        </p:nvSpPr>
        <p:spPr>
          <a:xfrm>
            <a:off x="10176583" y="2737143"/>
            <a:ext cx="692459" cy="6436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20BABB-FE60-4C84-8B3B-DB386E432DE3}"/>
              </a:ext>
            </a:extLst>
          </p:cNvPr>
          <p:cNvCxnSpPr>
            <a:stCxn id="26" idx="4"/>
            <a:endCxn id="27" idx="1"/>
          </p:cNvCxnSpPr>
          <p:nvPr/>
        </p:nvCxnSpPr>
        <p:spPr>
          <a:xfrm>
            <a:off x="8445437" y="2363310"/>
            <a:ext cx="447637" cy="468091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4E4850-B0C3-4249-A6F7-7C2A45B443BE}"/>
              </a:ext>
            </a:extLst>
          </p:cNvPr>
          <p:cNvCxnSpPr>
            <a:cxnSpLocks/>
            <a:stCxn id="28" idx="4"/>
            <a:endCxn id="27" idx="7"/>
          </p:cNvCxnSpPr>
          <p:nvPr/>
        </p:nvCxnSpPr>
        <p:spPr>
          <a:xfrm flipH="1">
            <a:off x="9382717" y="2363310"/>
            <a:ext cx="447638" cy="468091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7E112F-F0BA-439E-80C0-99E05D4D15E6}"/>
              </a:ext>
            </a:extLst>
          </p:cNvPr>
          <p:cNvCxnSpPr>
            <a:cxnSpLocks/>
            <a:stCxn id="28" idx="4"/>
            <a:endCxn id="30" idx="1"/>
          </p:cNvCxnSpPr>
          <p:nvPr/>
        </p:nvCxnSpPr>
        <p:spPr>
          <a:xfrm>
            <a:off x="9830355" y="2363310"/>
            <a:ext cx="447636" cy="468091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DEE6351F-94F0-4BE7-8D06-5C850EA3CAB3}"/>
              </a:ext>
            </a:extLst>
          </p:cNvPr>
          <p:cNvSpPr/>
          <p:nvPr/>
        </p:nvSpPr>
        <p:spPr>
          <a:xfrm>
            <a:off x="4394348" y="1719679"/>
            <a:ext cx="692459" cy="6436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FDCCE02-E04C-412C-AECB-C6B5766EF6E9}"/>
              </a:ext>
            </a:extLst>
          </p:cNvPr>
          <p:cNvSpPr/>
          <p:nvPr/>
        </p:nvSpPr>
        <p:spPr>
          <a:xfrm>
            <a:off x="5086807" y="2737143"/>
            <a:ext cx="692459" cy="643631"/>
          </a:xfrm>
          <a:prstGeom prst="ellipse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284C719-6153-47DE-B61A-156A52ECAA85}"/>
              </a:ext>
            </a:extLst>
          </p:cNvPr>
          <p:cNvSpPr/>
          <p:nvPr/>
        </p:nvSpPr>
        <p:spPr>
          <a:xfrm>
            <a:off x="5779266" y="1719679"/>
            <a:ext cx="692459" cy="6436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AB808B-BFCA-4994-B3F6-6A720605BBBC}"/>
              </a:ext>
            </a:extLst>
          </p:cNvPr>
          <p:cNvSpPr/>
          <p:nvPr/>
        </p:nvSpPr>
        <p:spPr>
          <a:xfrm>
            <a:off x="6471724" y="2737143"/>
            <a:ext cx="692459" cy="6436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9685FFF-E17F-4C5F-AC8B-9D89C175A1FB}"/>
              </a:ext>
            </a:extLst>
          </p:cNvPr>
          <p:cNvCxnSpPr>
            <a:stCxn id="36" idx="4"/>
            <a:endCxn id="37" idx="1"/>
          </p:cNvCxnSpPr>
          <p:nvPr/>
        </p:nvCxnSpPr>
        <p:spPr>
          <a:xfrm>
            <a:off x="4740578" y="2363310"/>
            <a:ext cx="447637" cy="4680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42C4581-39D6-4356-B01A-4A5CF54956F8}"/>
              </a:ext>
            </a:extLst>
          </p:cNvPr>
          <p:cNvCxnSpPr>
            <a:cxnSpLocks/>
            <a:stCxn id="38" idx="4"/>
            <a:endCxn id="37" idx="7"/>
          </p:cNvCxnSpPr>
          <p:nvPr/>
        </p:nvCxnSpPr>
        <p:spPr>
          <a:xfrm flipH="1">
            <a:off x="5677858" y="2363310"/>
            <a:ext cx="447638" cy="4680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5526F4D-1658-42B4-8348-0BF46B75714D}"/>
              </a:ext>
            </a:extLst>
          </p:cNvPr>
          <p:cNvCxnSpPr>
            <a:cxnSpLocks/>
            <a:stCxn id="38" idx="4"/>
            <a:endCxn id="40" idx="1"/>
          </p:cNvCxnSpPr>
          <p:nvPr/>
        </p:nvCxnSpPr>
        <p:spPr>
          <a:xfrm>
            <a:off x="6125496" y="2363310"/>
            <a:ext cx="447636" cy="4680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0B28877-F2ED-441C-A83B-48BD355912A7}"/>
              </a:ext>
            </a:extLst>
          </p:cNvPr>
          <p:cNvCxnSpPr>
            <a:stCxn id="26" idx="6"/>
            <a:endCxn id="28" idx="2"/>
          </p:cNvCxnSpPr>
          <p:nvPr/>
        </p:nvCxnSpPr>
        <p:spPr>
          <a:xfrm>
            <a:off x="8791666" y="2041495"/>
            <a:ext cx="69245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8444D29-DDE1-478A-B08D-9E7219AC4781}"/>
              </a:ext>
            </a:extLst>
          </p:cNvPr>
          <p:cNvSpPr txBox="1"/>
          <p:nvPr/>
        </p:nvSpPr>
        <p:spPr>
          <a:xfrm>
            <a:off x="790897" y="4307179"/>
            <a:ext cx="276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Original Graph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F487FD-3CC8-4278-BAA1-BC864975D6AD}"/>
              </a:ext>
            </a:extLst>
          </p:cNvPr>
          <p:cNvSpPr txBox="1"/>
          <p:nvPr/>
        </p:nvSpPr>
        <p:spPr>
          <a:xfrm>
            <a:off x="4292940" y="4263858"/>
            <a:ext cx="276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Ancestral Graph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FA2883-B340-400B-A04E-37440EBBC8E5}"/>
              </a:ext>
            </a:extLst>
          </p:cNvPr>
          <p:cNvSpPr txBox="1"/>
          <p:nvPr/>
        </p:nvSpPr>
        <p:spPr>
          <a:xfrm>
            <a:off x="7997799" y="4263858"/>
            <a:ext cx="276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Moral Ancestral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6450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92069DB-59AC-41E7-8369-DDEDF057006C}"/>
              </a:ext>
            </a:extLst>
          </p:cNvPr>
          <p:cNvSpPr/>
          <p:nvPr/>
        </p:nvSpPr>
        <p:spPr>
          <a:xfrm>
            <a:off x="6857058" y="1020755"/>
            <a:ext cx="2077619" cy="761059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Difficulty (D)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63CFD0-BBEE-48CC-907E-E12C7C085DCD}"/>
              </a:ext>
            </a:extLst>
          </p:cNvPr>
          <p:cNvSpPr/>
          <p:nvPr/>
        </p:nvSpPr>
        <p:spPr>
          <a:xfrm>
            <a:off x="9601259" y="1020756"/>
            <a:ext cx="2386974" cy="761059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Intelligence (I)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D7F6F8-97AF-4892-89B1-549BCB59701E}"/>
              </a:ext>
            </a:extLst>
          </p:cNvPr>
          <p:cNvSpPr/>
          <p:nvPr/>
        </p:nvSpPr>
        <p:spPr>
          <a:xfrm>
            <a:off x="9878071" y="2894754"/>
            <a:ext cx="2144068" cy="761059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GRE Score (S)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C61E1F-91A2-4469-BA95-E939907EF662}"/>
              </a:ext>
            </a:extLst>
          </p:cNvPr>
          <p:cNvSpPr/>
          <p:nvPr/>
        </p:nvSpPr>
        <p:spPr>
          <a:xfrm>
            <a:off x="7638426" y="3417903"/>
            <a:ext cx="2077619" cy="761059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Grade (G)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362E5C-5D1B-41CC-874A-99E8179B38E0}"/>
              </a:ext>
            </a:extLst>
          </p:cNvPr>
          <p:cNvSpPr/>
          <p:nvPr/>
        </p:nvSpPr>
        <p:spPr>
          <a:xfrm>
            <a:off x="7638426" y="4760881"/>
            <a:ext cx="2077619" cy="761059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Letter (L)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C6BF15-5F1F-4FEA-8E04-9F2B4F418B3E}"/>
              </a:ext>
            </a:extLst>
          </p:cNvPr>
          <p:cNvCxnSpPr>
            <a:stCxn id="2" idx="4"/>
            <a:endCxn id="5" idx="1"/>
          </p:cNvCxnSpPr>
          <p:nvPr/>
        </p:nvCxnSpPr>
        <p:spPr>
          <a:xfrm>
            <a:off x="7895868" y="1781814"/>
            <a:ext cx="46818" cy="1747544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E1B838-00B8-4C21-BF3C-D115BED6742F}"/>
              </a:ext>
            </a:extLst>
          </p:cNvPr>
          <p:cNvCxnSpPr>
            <a:cxnSpLocks/>
            <a:stCxn id="3" idx="4"/>
            <a:endCxn id="5" idx="7"/>
          </p:cNvCxnSpPr>
          <p:nvPr/>
        </p:nvCxnSpPr>
        <p:spPr>
          <a:xfrm flipH="1">
            <a:off x="9411785" y="1781815"/>
            <a:ext cx="1382961" cy="1747543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D08E83-29D9-46F2-9846-493708187D78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10794746" y="1781815"/>
            <a:ext cx="155359" cy="1112939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43AC4F-F815-4BE5-89AE-74EC4253B33C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8677236" y="4178962"/>
            <a:ext cx="0" cy="581919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9B7AE7-F4F8-4730-852E-EAF9BD235FD1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8934677" y="1401285"/>
            <a:ext cx="666582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0CA3A21-BA0A-4DE7-8B04-8990F1BC7CE8}"/>
              </a:ext>
            </a:extLst>
          </p:cNvPr>
          <p:cNvSpPr/>
          <p:nvPr/>
        </p:nvSpPr>
        <p:spPr>
          <a:xfrm>
            <a:off x="405452" y="977846"/>
            <a:ext cx="2077619" cy="761059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Difficulty (D)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F81BA27-21C5-4B1E-90E7-8B67035E7EE8}"/>
              </a:ext>
            </a:extLst>
          </p:cNvPr>
          <p:cNvSpPr/>
          <p:nvPr/>
        </p:nvSpPr>
        <p:spPr>
          <a:xfrm>
            <a:off x="3149653" y="977847"/>
            <a:ext cx="2386974" cy="761059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Intelligence (I)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5A9D3E8-9CBD-422B-8634-5FA39479AFD6}"/>
              </a:ext>
            </a:extLst>
          </p:cNvPr>
          <p:cNvSpPr/>
          <p:nvPr/>
        </p:nvSpPr>
        <p:spPr>
          <a:xfrm>
            <a:off x="3426465" y="2851845"/>
            <a:ext cx="2144068" cy="761059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GRE Score (S)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AE9016C-42F2-458F-BF4B-1965E5535512}"/>
              </a:ext>
            </a:extLst>
          </p:cNvPr>
          <p:cNvSpPr/>
          <p:nvPr/>
        </p:nvSpPr>
        <p:spPr>
          <a:xfrm>
            <a:off x="1186820" y="3374994"/>
            <a:ext cx="2077619" cy="761059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Grade (G)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6440045-C42F-4ABA-93A6-9F38DF5D8C22}"/>
              </a:ext>
            </a:extLst>
          </p:cNvPr>
          <p:cNvSpPr/>
          <p:nvPr/>
        </p:nvSpPr>
        <p:spPr>
          <a:xfrm>
            <a:off x="1186820" y="4717972"/>
            <a:ext cx="2077619" cy="761059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Letter (L)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B1CDEF7-CDE1-4411-98E0-B7563E8890CD}"/>
              </a:ext>
            </a:extLst>
          </p:cNvPr>
          <p:cNvCxnSpPr>
            <a:stCxn id="53" idx="4"/>
            <a:endCxn id="56" idx="1"/>
          </p:cNvCxnSpPr>
          <p:nvPr/>
        </p:nvCxnSpPr>
        <p:spPr>
          <a:xfrm>
            <a:off x="1444262" y="1738905"/>
            <a:ext cx="46818" cy="1747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0D61E76-FB3D-4C20-9A4A-AD4895C65BB6}"/>
              </a:ext>
            </a:extLst>
          </p:cNvPr>
          <p:cNvCxnSpPr>
            <a:cxnSpLocks/>
            <a:stCxn id="54" idx="4"/>
            <a:endCxn id="56" idx="7"/>
          </p:cNvCxnSpPr>
          <p:nvPr/>
        </p:nvCxnSpPr>
        <p:spPr>
          <a:xfrm flipH="1">
            <a:off x="2960179" y="1738906"/>
            <a:ext cx="1382961" cy="1747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E1C075-C125-4466-B515-15FA1858439B}"/>
              </a:ext>
            </a:extLst>
          </p:cNvPr>
          <p:cNvCxnSpPr>
            <a:cxnSpLocks/>
            <a:stCxn id="54" idx="4"/>
            <a:endCxn id="55" idx="0"/>
          </p:cNvCxnSpPr>
          <p:nvPr/>
        </p:nvCxnSpPr>
        <p:spPr>
          <a:xfrm>
            <a:off x="4343140" y="1738906"/>
            <a:ext cx="155359" cy="11129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8921476-3319-4A4D-819B-59C94BE8D9EF}"/>
              </a:ext>
            </a:extLst>
          </p:cNvPr>
          <p:cNvCxnSpPr>
            <a:cxnSpLocks/>
            <a:stCxn id="56" idx="4"/>
            <a:endCxn id="57" idx="0"/>
          </p:cNvCxnSpPr>
          <p:nvPr/>
        </p:nvCxnSpPr>
        <p:spPr>
          <a:xfrm>
            <a:off x="2225630" y="4136053"/>
            <a:ext cx="0" cy="5819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62B0263-9D27-4802-AC8E-F6733E880A33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>
            <a:off x="2483071" y="1358376"/>
            <a:ext cx="666582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D3C7F2A2-2860-4411-92C6-BB031F5CCCBE}"/>
              </a:ext>
            </a:extLst>
          </p:cNvPr>
          <p:cNvSpPr/>
          <p:nvPr/>
        </p:nvSpPr>
        <p:spPr>
          <a:xfrm>
            <a:off x="5905500" y="2851845"/>
            <a:ext cx="858520" cy="943868"/>
          </a:xfrm>
          <a:prstGeom prst="rightArrow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965E7F-3708-4D82-A966-75ED4350FBF6}"/>
              </a:ext>
            </a:extLst>
          </p:cNvPr>
          <p:cNvSpPr txBox="1"/>
          <p:nvPr/>
        </p:nvSpPr>
        <p:spPr>
          <a:xfrm>
            <a:off x="7946215" y="6032552"/>
            <a:ext cx="2643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Moralized MN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93B655D-3336-4607-8C46-C598E6118432}"/>
              </a:ext>
            </a:extLst>
          </p:cNvPr>
          <p:cNvSpPr txBox="1"/>
          <p:nvPr/>
        </p:nvSpPr>
        <p:spPr>
          <a:xfrm>
            <a:off x="1467671" y="6026254"/>
            <a:ext cx="2599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DAG</a:t>
            </a:r>
          </a:p>
        </p:txBody>
      </p:sp>
    </p:spTree>
    <p:extLst>
      <p:ext uri="{BB962C8B-B14F-4D97-AF65-F5344CB8AC3E}">
        <p14:creationId xmlns:p14="http://schemas.microsoft.com/office/powerpoint/2010/main" val="3654988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F488BFF-C6E6-434A-BAE8-2FEEF101266A}"/>
              </a:ext>
            </a:extLst>
          </p:cNvPr>
          <p:cNvSpPr/>
          <p:nvPr/>
        </p:nvSpPr>
        <p:spPr>
          <a:xfrm>
            <a:off x="1533219" y="2628251"/>
            <a:ext cx="692459" cy="6436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DCB53CC-BF63-4DAF-93A4-CB42CCEC6736}"/>
              </a:ext>
            </a:extLst>
          </p:cNvPr>
          <p:cNvSpPr/>
          <p:nvPr/>
        </p:nvSpPr>
        <p:spPr>
          <a:xfrm>
            <a:off x="2329648" y="1610788"/>
            <a:ext cx="692459" cy="6436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A72097-377B-4E25-845B-F0A3DF96428C}"/>
              </a:ext>
            </a:extLst>
          </p:cNvPr>
          <p:cNvSpPr/>
          <p:nvPr/>
        </p:nvSpPr>
        <p:spPr>
          <a:xfrm>
            <a:off x="2329647" y="3657394"/>
            <a:ext cx="692459" cy="6436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D67D9B7-78D0-4670-8E2B-5B52715DA9DE}"/>
              </a:ext>
            </a:extLst>
          </p:cNvPr>
          <p:cNvSpPr/>
          <p:nvPr/>
        </p:nvSpPr>
        <p:spPr>
          <a:xfrm>
            <a:off x="3177465" y="2628250"/>
            <a:ext cx="692459" cy="6436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883B26-D64C-4528-8EFC-387C6D684D8F}"/>
              </a:ext>
            </a:extLst>
          </p:cNvPr>
          <p:cNvCxnSpPr>
            <a:cxnSpLocks/>
            <a:stCxn id="4" idx="3"/>
            <a:endCxn id="3" idx="0"/>
          </p:cNvCxnSpPr>
          <p:nvPr/>
        </p:nvCxnSpPr>
        <p:spPr>
          <a:xfrm flipH="1">
            <a:off x="1879449" y="2160161"/>
            <a:ext cx="551607" cy="46809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2B276E-21C9-453E-A4C5-D98A16B648BB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2920699" y="2160161"/>
            <a:ext cx="602996" cy="468089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84007E-68BA-4BEA-8F35-F0972DD72878}"/>
              </a:ext>
            </a:extLst>
          </p:cNvPr>
          <p:cNvCxnSpPr>
            <a:cxnSpLocks/>
            <a:stCxn id="3" idx="4"/>
            <a:endCxn id="5" idx="1"/>
          </p:cNvCxnSpPr>
          <p:nvPr/>
        </p:nvCxnSpPr>
        <p:spPr>
          <a:xfrm>
            <a:off x="1879449" y="3271882"/>
            <a:ext cx="551606" cy="47977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076B36-7FBD-4313-A5D3-C5BD26DC12D8}"/>
              </a:ext>
            </a:extLst>
          </p:cNvPr>
          <p:cNvCxnSpPr>
            <a:cxnSpLocks/>
            <a:stCxn id="6" idx="4"/>
            <a:endCxn id="5" idx="7"/>
          </p:cNvCxnSpPr>
          <p:nvPr/>
        </p:nvCxnSpPr>
        <p:spPr>
          <a:xfrm flipH="1">
            <a:off x="2920698" y="3271881"/>
            <a:ext cx="602997" cy="479771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CC5AE97-9010-4C27-A48C-9CE1A557D95F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2675877" y="2254419"/>
            <a:ext cx="1" cy="1402975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197AFCF-E58C-431B-926C-63B85798CEA7}"/>
              </a:ext>
            </a:extLst>
          </p:cNvPr>
          <p:cNvSpPr/>
          <p:nvPr/>
        </p:nvSpPr>
        <p:spPr>
          <a:xfrm>
            <a:off x="4610189" y="2628250"/>
            <a:ext cx="692459" cy="6436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A76FAD6-F103-406F-A9D8-32CDE1B816F2}"/>
              </a:ext>
            </a:extLst>
          </p:cNvPr>
          <p:cNvSpPr/>
          <p:nvPr/>
        </p:nvSpPr>
        <p:spPr>
          <a:xfrm>
            <a:off x="5403541" y="1610788"/>
            <a:ext cx="692459" cy="6436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B98726F-35FB-4E4C-84F9-EB8726469B9B}"/>
              </a:ext>
            </a:extLst>
          </p:cNvPr>
          <p:cNvSpPr/>
          <p:nvPr/>
        </p:nvSpPr>
        <p:spPr>
          <a:xfrm>
            <a:off x="5425272" y="3657394"/>
            <a:ext cx="692459" cy="6436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5BAA4A9-2586-4BF3-8625-6C54D71C5513}"/>
              </a:ext>
            </a:extLst>
          </p:cNvPr>
          <p:cNvSpPr/>
          <p:nvPr/>
        </p:nvSpPr>
        <p:spPr>
          <a:xfrm>
            <a:off x="6273090" y="2628250"/>
            <a:ext cx="692459" cy="6436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EB84F0D-AE7D-4BAC-B123-297BD4606D30}"/>
              </a:ext>
            </a:extLst>
          </p:cNvPr>
          <p:cNvCxnSpPr>
            <a:cxnSpLocks/>
            <a:stCxn id="36" idx="3"/>
            <a:endCxn id="35" idx="0"/>
          </p:cNvCxnSpPr>
          <p:nvPr/>
        </p:nvCxnSpPr>
        <p:spPr>
          <a:xfrm flipH="1">
            <a:off x="4956419" y="2160161"/>
            <a:ext cx="548530" cy="468089"/>
          </a:xfrm>
          <a:prstGeom prst="straightConnector1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C96471-D4F3-40DE-AA95-2CE1C6AD2E4D}"/>
              </a:ext>
            </a:extLst>
          </p:cNvPr>
          <p:cNvCxnSpPr>
            <a:cxnSpLocks/>
            <a:stCxn id="36" idx="5"/>
            <a:endCxn id="38" idx="0"/>
          </p:cNvCxnSpPr>
          <p:nvPr/>
        </p:nvCxnSpPr>
        <p:spPr>
          <a:xfrm>
            <a:off x="5994592" y="2160161"/>
            <a:ext cx="624728" cy="468089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2D79112-CBFA-4D26-AF44-2696075786AF}"/>
              </a:ext>
            </a:extLst>
          </p:cNvPr>
          <p:cNvCxnSpPr>
            <a:cxnSpLocks/>
            <a:stCxn id="35" idx="4"/>
            <a:endCxn id="37" idx="1"/>
          </p:cNvCxnSpPr>
          <p:nvPr/>
        </p:nvCxnSpPr>
        <p:spPr>
          <a:xfrm>
            <a:off x="4956419" y="3271881"/>
            <a:ext cx="570261" cy="479771"/>
          </a:xfrm>
          <a:prstGeom prst="straightConnector1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AAF911F-E392-4E0A-8588-5D9B834E4F0D}"/>
              </a:ext>
            </a:extLst>
          </p:cNvPr>
          <p:cNvCxnSpPr>
            <a:cxnSpLocks/>
            <a:stCxn id="38" idx="4"/>
            <a:endCxn id="37" idx="7"/>
          </p:cNvCxnSpPr>
          <p:nvPr/>
        </p:nvCxnSpPr>
        <p:spPr>
          <a:xfrm flipH="1">
            <a:off x="6016323" y="3271881"/>
            <a:ext cx="602997" cy="479771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72C692-71E4-41A0-A092-7849DF9D65BF}"/>
              </a:ext>
            </a:extLst>
          </p:cNvPr>
          <p:cNvCxnSpPr>
            <a:cxnSpLocks/>
            <a:stCxn id="36" idx="4"/>
            <a:endCxn id="37" idx="0"/>
          </p:cNvCxnSpPr>
          <p:nvPr/>
        </p:nvCxnSpPr>
        <p:spPr>
          <a:xfrm>
            <a:off x="5749771" y="2254419"/>
            <a:ext cx="21731" cy="1402975"/>
          </a:xfrm>
          <a:prstGeom prst="straightConnector1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2BC6490B-1CF4-4F28-A240-7053007510EB}"/>
              </a:ext>
            </a:extLst>
          </p:cNvPr>
          <p:cNvSpPr/>
          <p:nvPr/>
        </p:nvSpPr>
        <p:spPr>
          <a:xfrm>
            <a:off x="7724469" y="2628251"/>
            <a:ext cx="692459" cy="6436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43FE101-2BC6-40FD-8E16-4A633407BE9E}"/>
              </a:ext>
            </a:extLst>
          </p:cNvPr>
          <p:cNvSpPr/>
          <p:nvPr/>
        </p:nvSpPr>
        <p:spPr>
          <a:xfrm>
            <a:off x="8520898" y="1610788"/>
            <a:ext cx="692459" cy="6436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A3A7102-EDB9-4FC2-83AA-06D96B33D43C}"/>
              </a:ext>
            </a:extLst>
          </p:cNvPr>
          <p:cNvSpPr/>
          <p:nvPr/>
        </p:nvSpPr>
        <p:spPr>
          <a:xfrm>
            <a:off x="8520897" y="3657394"/>
            <a:ext cx="692459" cy="6436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2AAECA3-BAC3-436D-9145-0B3B5715D96F}"/>
              </a:ext>
            </a:extLst>
          </p:cNvPr>
          <p:cNvSpPr/>
          <p:nvPr/>
        </p:nvSpPr>
        <p:spPr>
          <a:xfrm>
            <a:off x="9368715" y="2628250"/>
            <a:ext cx="692459" cy="6436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9501380-53F9-41AD-B743-C6CF893C582C}"/>
              </a:ext>
            </a:extLst>
          </p:cNvPr>
          <p:cNvCxnSpPr>
            <a:cxnSpLocks/>
            <a:stCxn id="45" idx="3"/>
            <a:endCxn id="44" idx="0"/>
          </p:cNvCxnSpPr>
          <p:nvPr/>
        </p:nvCxnSpPr>
        <p:spPr>
          <a:xfrm flipH="1">
            <a:off x="8070699" y="2160161"/>
            <a:ext cx="551607" cy="46809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5CAEF40-0D37-4725-BF72-0FE916EEEF31}"/>
              </a:ext>
            </a:extLst>
          </p:cNvPr>
          <p:cNvCxnSpPr>
            <a:cxnSpLocks/>
            <a:stCxn id="45" idx="5"/>
            <a:endCxn id="47" idx="0"/>
          </p:cNvCxnSpPr>
          <p:nvPr/>
        </p:nvCxnSpPr>
        <p:spPr>
          <a:xfrm>
            <a:off x="9111949" y="2160161"/>
            <a:ext cx="602996" cy="468089"/>
          </a:xfrm>
          <a:prstGeom prst="straightConnector1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95E5C10-3F59-4082-B9F2-39A5820A5A53}"/>
              </a:ext>
            </a:extLst>
          </p:cNvPr>
          <p:cNvCxnSpPr>
            <a:cxnSpLocks/>
            <a:stCxn id="44" idx="4"/>
            <a:endCxn id="46" idx="1"/>
          </p:cNvCxnSpPr>
          <p:nvPr/>
        </p:nvCxnSpPr>
        <p:spPr>
          <a:xfrm>
            <a:off x="8070699" y="3271882"/>
            <a:ext cx="551606" cy="47977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E022B99-5B32-4854-B79B-46C0BE3F3C08}"/>
              </a:ext>
            </a:extLst>
          </p:cNvPr>
          <p:cNvCxnSpPr>
            <a:cxnSpLocks/>
            <a:stCxn id="47" idx="4"/>
            <a:endCxn id="46" idx="7"/>
          </p:cNvCxnSpPr>
          <p:nvPr/>
        </p:nvCxnSpPr>
        <p:spPr>
          <a:xfrm flipH="1">
            <a:off x="9111948" y="3271881"/>
            <a:ext cx="602997" cy="479771"/>
          </a:xfrm>
          <a:prstGeom prst="straightConnector1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F3B13B-4F07-4970-BBD4-1E1E1F9AF1EC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flipH="1">
            <a:off x="8867127" y="2254419"/>
            <a:ext cx="1" cy="1402975"/>
          </a:xfrm>
          <a:prstGeom prst="straightConnector1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2EAF3A3-CCA5-4D89-8545-6ECD344C95EF}"/>
              </a:ext>
            </a:extLst>
          </p:cNvPr>
          <p:cNvSpPr txBox="1"/>
          <p:nvPr/>
        </p:nvSpPr>
        <p:spPr>
          <a:xfrm>
            <a:off x="1085850" y="4382468"/>
            <a:ext cx="3067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Markov Network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8408F98-A0CE-454F-89FB-450710AA9C8B}"/>
              </a:ext>
            </a:extLst>
          </p:cNvPr>
          <p:cNvSpPr txBox="1"/>
          <p:nvPr/>
        </p:nvSpPr>
        <p:spPr>
          <a:xfrm>
            <a:off x="4237976" y="4395283"/>
            <a:ext cx="3067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Clique = {1,2,3}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DAAEE75-1FD1-4AEB-A2B4-6041310FBE4D}"/>
              </a:ext>
            </a:extLst>
          </p:cNvPr>
          <p:cNvSpPr txBox="1"/>
          <p:nvPr/>
        </p:nvSpPr>
        <p:spPr>
          <a:xfrm>
            <a:off x="7390102" y="4408098"/>
            <a:ext cx="3067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Clique = {2,3,4}</a:t>
            </a:r>
          </a:p>
        </p:txBody>
      </p:sp>
    </p:spTree>
    <p:extLst>
      <p:ext uri="{BB962C8B-B14F-4D97-AF65-F5344CB8AC3E}">
        <p14:creationId xmlns:p14="http://schemas.microsoft.com/office/powerpoint/2010/main" val="22245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92069DB-59AC-41E7-8369-DDEDF057006C}"/>
              </a:ext>
            </a:extLst>
          </p:cNvPr>
          <p:cNvSpPr/>
          <p:nvPr/>
        </p:nvSpPr>
        <p:spPr>
          <a:xfrm>
            <a:off x="1049035" y="929070"/>
            <a:ext cx="2631003" cy="1065985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Difficulty (D)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63CFD0-BBEE-48CC-907E-E12C7C085DCD}"/>
              </a:ext>
            </a:extLst>
          </p:cNvPr>
          <p:cNvSpPr/>
          <p:nvPr/>
        </p:nvSpPr>
        <p:spPr>
          <a:xfrm>
            <a:off x="5190015" y="950405"/>
            <a:ext cx="3022756" cy="1065985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Intelligence (I)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D7F6F8-97AF-4892-89B1-549BCB59701E}"/>
              </a:ext>
            </a:extLst>
          </p:cNvPr>
          <p:cNvSpPr/>
          <p:nvPr/>
        </p:nvSpPr>
        <p:spPr>
          <a:xfrm>
            <a:off x="6701393" y="3851615"/>
            <a:ext cx="2715151" cy="1065985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GRE Score (S)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C61E1F-91A2-4469-BA95-E939907EF662}"/>
              </a:ext>
            </a:extLst>
          </p:cNvPr>
          <p:cNvSpPr/>
          <p:nvPr/>
        </p:nvSpPr>
        <p:spPr>
          <a:xfrm>
            <a:off x="3125602" y="2977587"/>
            <a:ext cx="2631003" cy="1065985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Grade (G)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362E5C-5D1B-41CC-874A-99E8179B38E0}"/>
              </a:ext>
            </a:extLst>
          </p:cNvPr>
          <p:cNvSpPr/>
          <p:nvPr/>
        </p:nvSpPr>
        <p:spPr>
          <a:xfrm>
            <a:off x="3125601" y="4841611"/>
            <a:ext cx="2631003" cy="1065985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Letter (L)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C6BF15-5F1F-4FEA-8E04-9F2B4F418B3E}"/>
              </a:ext>
            </a:extLst>
          </p:cNvPr>
          <p:cNvCxnSpPr>
            <a:stCxn id="2" idx="4"/>
            <a:endCxn id="5" idx="1"/>
          </p:cNvCxnSpPr>
          <p:nvPr/>
        </p:nvCxnSpPr>
        <p:spPr>
          <a:xfrm>
            <a:off x="2364537" y="1995055"/>
            <a:ext cx="1146366" cy="113864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E1B838-00B8-4C21-BF3C-D115BED6742F}"/>
              </a:ext>
            </a:extLst>
          </p:cNvPr>
          <p:cNvCxnSpPr>
            <a:cxnSpLocks/>
            <a:stCxn id="3" idx="4"/>
            <a:endCxn id="5" idx="7"/>
          </p:cNvCxnSpPr>
          <p:nvPr/>
        </p:nvCxnSpPr>
        <p:spPr>
          <a:xfrm flipH="1">
            <a:off x="5371304" y="2016390"/>
            <a:ext cx="1330089" cy="1117307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D08E83-29D9-46F2-9846-493708187D78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6701393" y="2016390"/>
            <a:ext cx="1357576" cy="183522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43AC4F-F815-4BE5-89AE-74EC4253B33C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4441103" y="4043572"/>
            <a:ext cx="1" cy="798039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9B7AE7-F4F8-4730-852E-EAF9BD235FD1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680038" y="1462063"/>
            <a:ext cx="1509977" cy="2133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95A9FE-8B7A-4E1C-8017-CD05A49D79C3}"/>
              </a:ext>
            </a:extLst>
          </p:cNvPr>
          <p:cNvSpPr/>
          <p:nvPr/>
        </p:nvSpPr>
        <p:spPr>
          <a:xfrm>
            <a:off x="838200" y="695325"/>
            <a:ext cx="7686675" cy="3686175"/>
          </a:xfrm>
          <a:custGeom>
            <a:avLst/>
            <a:gdLst>
              <a:gd name="connsiteX0" fmla="*/ 3500438 w 7686675"/>
              <a:gd name="connsiteY0" fmla="*/ 47625 h 3686175"/>
              <a:gd name="connsiteX1" fmla="*/ 3538538 w 7686675"/>
              <a:gd name="connsiteY1" fmla="*/ 66675 h 3686175"/>
              <a:gd name="connsiteX2" fmla="*/ 3762375 w 7686675"/>
              <a:gd name="connsiteY2" fmla="*/ 52388 h 3686175"/>
              <a:gd name="connsiteX3" fmla="*/ 4086225 w 7686675"/>
              <a:gd name="connsiteY3" fmla="*/ 28575 h 3686175"/>
              <a:gd name="connsiteX4" fmla="*/ 4414838 w 7686675"/>
              <a:gd name="connsiteY4" fmla="*/ 19050 h 3686175"/>
              <a:gd name="connsiteX5" fmla="*/ 4738688 w 7686675"/>
              <a:gd name="connsiteY5" fmla="*/ 0 h 3686175"/>
              <a:gd name="connsiteX6" fmla="*/ 4976813 w 7686675"/>
              <a:gd name="connsiteY6" fmla="*/ 4763 h 3686175"/>
              <a:gd name="connsiteX7" fmla="*/ 5076825 w 7686675"/>
              <a:gd name="connsiteY7" fmla="*/ 33338 h 3686175"/>
              <a:gd name="connsiteX8" fmla="*/ 5162550 w 7686675"/>
              <a:gd name="connsiteY8" fmla="*/ 42863 h 3686175"/>
              <a:gd name="connsiteX9" fmla="*/ 5295900 w 7686675"/>
              <a:gd name="connsiteY9" fmla="*/ 61913 h 3686175"/>
              <a:gd name="connsiteX10" fmla="*/ 5657850 w 7686675"/>
              <a:gd name="connsiteY10" fmla="*/ 57150 h 3686175"/>
              <a:gd name="connsiteX11" fmla="*/ 5705475 w 7686675"/>
              <a:gd name="connsiteY11" fmla="*/ 47625 h 3686175"/>
              <a:gd name="connsiteX12" fmla="*/ 6310313 w 7686675"/>
              <a:gd name="connsiteY12" fmla="*/ 61913 h 3686175"/>
              <a:gd name="connsiteX13" fmla="*/ 6605588 w 7686675"/>
              <a:gd name="connsiteY13" fmla="*/ 80963 h 3686175"/>
              <a:gd name="connsiteX14" fmla="*/ 6686550 w 7686675"/>
              <a:gd name="connsiteY14" fmla="*/ 100013 h 3686175"/>
              <a:gd name="connsiteX15" fmla="*/ 7196138 w 7686675"/>
              <a:gd name="connsiteY15" fmla="*/ 104775 h 3686175"/>
              <a:gd name="connsiteX16" fmla="*/ 7210425 w 7686675"/>
              <a:gd name="connsiteY16" fmla="*/ 114300 h 3686175"/>
              <a:gd name="connsiteX17" fmla="*/ 7310438 w 7686675"/>
              <a:gd name="connsiteY17" fmla="*/ 138113 h 3686175"/>
              <a:gd name="connsiteX18" fmla="*/ 7324725 w 7686675"/>
              <a:gd name="connsiteY18" fmla="*/ 147638 h 3686175"/>
              <a:gd name="connsiteX19" fmla="*/ 7377113 w 7686675"/>
              <a:gd name="connsiteY19" fmla="*/ 161925 h 3686175"/>
              <a:gd name="connsiteX20" fmla="*/ 7405688 w 7686675"/>
              <a:gd name="connsiteY20" fmla="*/ 171450 h 3686175"/>
              <a:gd name="connsiteX21" fmla="*/ 7448550 w 7686675"/>
              <a:gd name="connsiteY21" fmla="*/ 190500 h 3686175"/>
              <a:gd name="connsiteX22" fmla="*/ 7477125 w 7686675"/>
              <a:gd name="connsiteY22" fmla="*/ 200025 h 3686175"/>
              <a:gd name="connsiteX23" fmla="*/ 7496175 w 7686675"/>
              <a:gd name="connsiteY23" fmla="*/ 204788 h 3686175"/>
              <a:gd name="connsiteX24" fmla="*/ 7539038 w 7686675"/>
              <a:gd name="connsiteY24" fmla="*/ 219075 h 3686175"/>
              <a:gd name="connsiteX25" fmla="*/ 7553325 w 7686675"/>
              <a:gd name="connsiteY25" fmla="*/ 228600 h 3686175"/>
              <a:gd name="connsiteX26" fmla="*/ 7572375 w 7686675"/>
              <a:gd name="connsiteY26" fmla="*/ 233363 h 3686175"/>
              <a:gd name="connsiteX27" fmla="*/ 7610475 w 7686675"/>
              <a:gd name="connsiteY27" fmla="*/ 276225 h 3686175"/>
              <a:gd name="connsiteX28" fmla="*/ 7615238 w 7686675"/>
              <a:gd name="connsiteY28" fmla="*/ 295275 h 3686175"/>
              <a:gd name="connsiteX29" fmla="*/ 7624763 w 7686675"/>
              <a:gd name="connsiteY29" fmla="*/ 309563 h 3686175"/>
              <a:gd name="connsiteX30" fmla="*/ 7643813 w 7686675"/>
              <a:gd name="connsiteY30" fmla="*/ 347663 h 3686175"/>
              <a:gd name="connsiteX31" fmla="*/ 7662863 w 7686675"/>
              <a:gd name="connsiteY31" fmla="*/ 390525 h 3686175"/>
              <a:gd name="connsiteX32" fmla="*/ 7686675 w 7686675"/>
              <a:gd name="connsiteY32" fmla="*/ 576263 h 3686175"/>
              <a:gd name="connsiteX33" fmla="*/ 7681913 w 7686675"/>
              <a:gd name="connsiteY33" fmla="*/ 809625 h 3686175"/>
              <a:gd name="connsiteX34" fmla="*/ 7672388 w 7686675"/>
              <a:gd name="connsiteY34" fmla="*/ 838200 h 3686175"/>
              <a:gd name="connsiteX35" fmla="*/ 7667625 w 7686675"/>
              <a:gd name="connsiteY35" fmla="*/ 890588 h 3686175"/>
              <a:gd name="connsiteX36" fmla="*/ 7648575 w 7686675"/>
              <a:gd name="connsiteY36" fmla="*/ 971550 h 3686175"/>
              <a:gd name="connsiteX37" fmla="*/ 7634288 w 7686675"/>
              <a:gd name="connsiteY37" fmla="*/ 1047750 h 3686175"/>
              <a:gd name="connsiteX38" fmla="*/ 7629525 w 7686675"/>
              <a:gd name="connsiteY38" fmla="*/ 1071563 h 3686175"/>
              <a:gd name="connsiteX39" fmla="*/ 7610475 w 7686675"/>
              <a:gd name="connsiteY39" fmla="*/ 1128713 h 3686175"/>
              <a:gd name="connsiteX40" fmla="*/ 7572375 w 7686675"/>
              <a:gd name="connsiteY40" fmla="*/ 1209675 h 3686175"/>
              <a:gd name="connsiteX41" fmla="*/ 7519988 w 7686675"/>
              <a:gd name="connsiteY41" fmla="*/ 1319213 h 3686175"/>
              <a:gd name="connsiteX42" fmla="*/ 7439025 w 7686675"/>
              <a:gd name="connsiteY42" fmla="*/ 1419225 h 3686175"/>
              <a:gd name="connsiteX43" fmla="*/ 7339013 w 7686675"/>
              <a:gd name="connsiteY43" fmla="*/ 1543050 h 3686175"/>
              <a:gd name="connsiteX44" fmla="*/ 7339013 w 7686675"/>
              <a:gd name="connsiteY44" fmla="*/ 1543050 h 3686175"/>
              <a:gd name="connsiteX45" fmla="*/ 7305675 w 7686675"/>
              <a:gd name="connsiteY45" fmla="*/ 1585913 h 3686175"/>
              <a:gd name="connsiteX46" fmla="*/ 7253288 w 7686675"/>
              <a:gd name="connsiteY46" fmla="*/ 1628775 h 3686175"/>
              <a:gd name="connsiteX47" fmla="*/ 7148513 w 7686675"/>
              <a:gd name="connsiteY47" fmla="*/ 1685925 h 3686175"/>
              <a:gd name="connsiteX48" fmla="*/ 7096125 w 7686675"/>
              <a:gd name="connsiteY48" fmla="*/ 1724025 h 3686175"/>
              <a:gd name="connsiteX49" fmla="*/ 7053263 w 7686675"/>
              <a:gd name="connsiteY49" fmla="*/ 1752600 h 3686175"/>
              <a:gd name="connsiteX50" fmla="*/ 7010400 w 7686675"/>
              <a:gd name="connsiteY50" fmla="*/ 1795463 h 3686175"/>
              <a:gd name="connsiteX51" fmla="*/ 6972300 w 7686675"/>
              <a:gd name="connsiteY51" fmla="*/ 1838325 h 3686175"/>
              <a:gd name="connsiteX52" fmla="*/ 6943725 w 7686675"/>
              <a:gd name="connsiteY52" fmla="*/ 1852613 h 3686175"/>
              <a:gd name="connsiteX53" fmla="*/ 6915150 w 7686675"/>
              <a:gd name="connsiteY53" fmla="*/ 1871663 h 3686175"/>
              <a:gd name="connsiteX54" fmla="*/ 6810375 w 7686675"/>
              <a:gd name="connsiteY54" fmla="*/ 1933575 h 3686175"/>
              <a:gd name="connsiteX55" fmla="*/ 6681788 w 7686675"/>
              <a:gd name="connsiteY55" fmla="*/ 2043113 h 3686175"/>
              <a:gd name="connsiteX56" fmla="*/ 6596063 w 7686675"/>
              <a:gd name="connsiteY56" fmla="*/ 2128838 h 3686175"/>
              <a:gd name="connsiteX57" fmla="*/ 6553200 w 7686675"/>
              <a:gd name="connsiteY57" fmla="*/ 2171700 h 3686175"/>
              <a:gd name="connsiteX58" fmla="*/ 6524625 w 7686675"/>
              <a:gd name="connsiteY58" fmla="*/ 2200275 h 3686175"/>
              <a:gd name="connsiteX59" fmla="*/ 6496050 w 7686675"/>
              <a:gd name="connsiteY59" fmla="*/ 2224088 h 3686175"/>
              <a:gd name="connsiteX60" fmla="*/ 6477000 w 7686675"/>
              <a:gd name="connsiteY60" fmla="*/ 2266950 h 3686175"/>
              <a:gd name="connsiteX61" fmla="*/ 6467475 w 7686675"/>
              <a:gd name="connsiteY61" fmla="*/ 2281238 h 3686175"/>
              <a:gd name="connsiteX62" fmla="*/ 6462713 w 7686675"/>
              <a:gd name="connsiteY62" fmla="*/ 2319338 h 3686175"/>
              <a:gd name="connsiteX63" fmla="*/ 6438900 w 7686675"/>
              <a:gd name="connsiteY63" fmla="*/ 2357438 h 3686175"/>
              <a:gd name="connsiteX64" fmla="*/ 6424613 w 7686675"/>
              <a:gd name="connsiteY64" fmla="*/ 2386013 h 3686175"/>
              <a:gd name="connsiteX65" fmla="*/ 6386513 w 7686675"/>
              <a:gd name="connsiteY65" fmla="*/ 2428875 h 3686175"/>
              <a:gd name="connsiteX66" fmla="*/ 6357938 w 7686675"/>
              <a:gd name="connsiteY66" fmla="*/ 2447925 h 3686175"/>
              <a:gd name="connsiteX67" fmla="*/ 6262688 w 7686675"/>
              <a:gd name="connsiteY67" fmla="*/ 2519363 h 3686175"/>
              <a:gd name="connsiteX68" fmla="*/ 6176963 w 7686675"/>
              <a:gd name="connsiteY68" fmla="*/ 2595563 h 3686175"/>
              <a:gd name="connsiteX69" fmla="*/ 6138863 w 7686675"/>
              <a:gd name="connsiteY69" fmla="*/ 2624138 h 3686175"/>
              <a:gd name="connsiteX70" fmla="*/ 6105525 w 7686675"/>
              <a:gd name="connsiteY70" fmla="*/ 2662238 h 3686175"/>
              <a:gd name="connsiteX71" fmla="*/ 6067425 w 7686675"/>
              <a:gd name="connsiteY71" fmla="*/ 2676525 h 3686175"/>
              <a:gd name="connsiteX72" fmla="*/ 6015038 w 7686675"/>
              <a:gd name="connsiteY72" fmla="*/ 2700338 h 3686175"/>
              <a:gd name="connsiteX73" fmla="*/ 5948363 w 7686675"/>
              <a:gd name="connsiteY73" fmla="*/ 2724150 h 3686175"/>
              <a:gd name="connsiteX74" fmla="*/ 5862638 w 7686675"/>
              <a:gd name="connsiteY74" fmla="*/ 2762250 h 3686175"/>
              <a:gd name="connsiteX75" fmla="*/ 5776913 w 7686675"/>
              <a:gd name="connsiteY75" fmla="*/ 2786063 h 3686175"/>
              <a:gd name="connsiteX76" fmla="*/ 5634038 w 7686675"/>
              <a:gd name="connsiteY76" fmla="*/ 2867025 h 3686175"/>
              <a:gd name="connsiteX77" fmla="*/ 5567363 w 7686675"/>
              <a:gd name="connsiteY77" fmla="*/ 2924175 h 3686175"/>
              <a:gd name="connsiteX78" fmla="*/ 5534025 w 7686675"/>
              <a:gd name="connsiteY78" fmla="*/ 2957513 h 3686175"/>
              <a:gd name="connsiteX79" fmla="*/ 5500688 w 7686675"/>
              <a:gd name="connsiteY79" fmla="*/ 2995613 h 3686175"/>
              <a:gd name="connsiteX80" fmla="*/ 5491163 w 7686675"/>
              <a:gd name="connsiteY80" fmla="*/ 3014663 h 3686175"/>
              <a:gd name="connsiteX81" fmla="*/ 5443538 w 7686675"/>
              <a:gd name="connsiteY81" fmla="*/ 3038475 h 3686175"/>
              <a:gd name="connsiteX82" fmla="*/ 5410200 w 7686675"/>
              <a:gd name="connsiteY82" fmla="*/ 3062288 h 3686175"/>
              <a:gd name="connsiteX83" fmla="*/ 5395913 w 7686675"/>
              <a:gd name="connsiteY83" fmla="*/ 3081338 h 3686175"/>
              <a:gd name="connsiteX84" fmla="*/ 5376863 w 7686675"/>
              <a:gd name="connsiteY84" fmla="*/ 3090863 h 3686175"/>
              <a:gd name="connsiteX85" fmla="*/ 5357813 w 7686675"/>
              <a:gd name="connsiteY85" fmla="*/ 3109913 h 3686175"/>
              <a:gd name="connsiteX86" fmla="*/ 5343525 w 7686675"/>
              <a:gd name="connsiteY86" fmla="*/ 3119438 h 3686175"/>
              <a:gd name="connsiteX87" fmla="*/ 5329238 w 7686675"/>
              <a:gd name="connsiteY87" fmla="*/ 3133725 h 3686175"/>
              <a:gd name="connsiteX88" fmla="*/ 5310188 w 7686675"/>
              <a:gd name="connsiteY88" fmla="*/ 3138488 h 3686175"/>
              <a:gd name="connsiteX89" fmla="*/ 5267325 w 7686675"/>
              <a:gd name="connsiteY89" fmla="*/ 3167063 h 3686175"/>
              <a:gd name="connsiteX90" fmla="*/ 5219700 w 7686675"/>
              <a:gd name="connsiteY90" fmla="*/ 3209925 h 3686175"/>
              <a:gd name="connsiteX91" fmla="*/ 5205413 w 7686675"/>
              <a:gd name="connsiteY91" fmla="*/ 3214688 h 3686175"/>
              <a:gd name="connsiteX92" fmla="*/ 5176838 w 7686675"/>
              <a:gd name="connsiteY92" fmla="*/ 3238500 h 3686175"/>
              <a:gd name="connsiteX93" fmla="*/ 5162550 w 7686675"/>
              <a:gd name="connsiteY93" fmla="*/ 3252788 h 3686175"/>
              <a:gd name="connsiteX94" fmla="*/ 5133975 w 7686675"/>
              <a:gd name="connsiteY94" fmla="*/ 3271838 h 3686175"/>
              <a:gd name="connsiteX95" fmla="*/ 5119688 w 7686675"/>
              <a:gd name="connsiteY95" fmla="*/ 3286125 h 3686175"/>
              <a:gd name="connsiteX96" fmla="*/ 5105400 w 7686675"/>
              <a:gd name="connsiteY96" fmla="*/ 3290888 h 3686175"/>
              <a:gd name="connsiteX97" fmla="*/ 5048250 w 7686675"/>
              <a:gd name="connsiteY97" fmla="*/ 3309938 h 3686175"/>
              <a:gd name="connsiteX98" fmla="*/ 5029200 w 7686675"/>
              <a:gd name="connsiteY98" fmla="*/ 3314700 h 3686175"/>
              <a:gd name="connsiteX99" fmla="*/ 4986338 w 7686675"/>
              <a:gd name="connsiteY99" fmla="*/ 3328988 h 3686175"/>
              <a:gd name="connsiteX100" fmla="*/ 4910138 w 7686675"/>
              <a:gd name="connsiteY100" fmla="*/ 3338513 h 3686175"/>
              <a:gd name="connsiteX101" fmla="*/ 4886325 w 7686675"/>
              <a:gd name="connsiteY101" fmla="*/ 3348038 h 3686175"/>
              <a:gd name="connsiteX102" fmla="*/ 4776788 w 7686675"/>
              <a:gd name="connsiteY102" fmla="*/ 3371850 h 3686175"/>
              <a:gd name="connsiteX103" fmla="*/ 4752975 w 7686675"/>
              <a:gd name="connsiteY103" fmla="*/ 3381375 h 3686175"/>
              <a:gd name="connsiteX104" fmla="*/ 4738688 w 7686675"/>
              <a:gd name="connsiteY104" fmla="*/ 3390900 h 3686175"/>
              <a:gd name="connsiteX105" fmla="*/ 4719638 w 7686675"/>
              <a:gd name="connsiteY105" fmla="*/ 3395663 h 3686175"/>
              <a:gd name="connsiteX106" fmla="*/ 4619625 w 7686675"/>
              <a:gd name="connsiteY106" fmla="*/ 3429000 h 3686175"/>
              <a:gd name="connsiteX107" fmla="*/ 4581525 w 7686675"/>
              <a:gd name="connsiteY107" fmla="*/ 3452813 h 3686175"/>
              <a:gd name="connsiteX108" fmla="*/ 4548188 w 7686675"/>
              <a:gd name="connsiteY108" fmla="*/ 3476625 h 3686175"/>
              <a:gd name="connsiteX109" fmla="*/ 4533900 w 7686675"/>
              <a:gd name="connsiteY109" fmla="*/ 3505200 h 3686175"/>
              <a:gd name="connsiteX110" fmla="*/ 4500563 w 7686675"/>
              <a:gd name="connsiteY110" fmla="*/ 3538538 h 3686175"/>
              <a:gd name="connsiteX111" fmla="*/ 4438650 w 7686675"/>
              <a:gd name="connsiteY111" fmla="*/ 3590925 h 3686175"/>
              <a:gd name="connsiteX112" fmla="*/ 4405313 w 7686675"/>
              <a:gd name="connsiteY112" fmla="*/ 3605213 h 3686175"/>
              <a:gd name="connsiteX113" fmla="*/ 4381500 w 7686675"/>
              <a:gd name="connsiteY113" fmla="*/ 3629025 h 3686175"/>
              <a:gd name="connsiteX114" fmla="*/ 4362450 w 7686675"/>
              <a:gd name="connsiteY114" fmla="*/ 3643313 h 3686175"/>
              <a:gd name="connsiteX115" fmla="*/ 4343400 w 7686675"/>
              <a:gd name="connsiteY115" fmla="*/ 3652838 h 3686175"/>
              <a:gd name="connsiteX116" fmla="*/ 4329113 w 7686675"/>
              <a:gd name="connsiteY116" fmla="*/ 3662363 h 3686175"/>
              <a:gd name="connsiteX117" fmla="*/ 4314825 w 7686675"/>
              <a:gd name="connsiteY117" fmla="*/ 3667125 h 3686175"/>
              <a:gd name="connsiteX118" fmla="*/ 4267200 w 7686675"/>
              <a:gd name="connsiteY118" fmla="*/ 3686175 h 3686175"/>
              <a:gd name="connsiteX119" fmla="*/ 3952875 w 7686675"/>
              <a:gd name="connsiteY119" fmla="*/ 3681413 h 3686175"/>
              <a:gd name="connsiteX120" fmla="*/ 3900488 w 7686675"/>
              <a:gd name="connsiteY120" fmla="*/ 3667125 h 3686175"/>
              <a:gd name="connsiteX121" fmla="*/ 3862388 w 7686675"/>
              <a:gd name="connsiteY121" fmla="*/ 3662363 h 3686175"/>
              <a:gd name="connsiteX122" fmla="*/ 3605213 w 7686675"/>
              <a:gd name="connsiteY122" fmla="*/ 3648075 h 3686175"/>
              <a:gd name="connsiteX123" fmla="*/ 3538538 w 7686675"/>
              <a:gd name="connsiteY123" fmla="*/ 3643313 h 3686175"/>
              <a:gd name="connsiteX124" fmla="*/ 3081338 w 7686675"/>
              <a:gd name="connsiteY124" fmla="*/ 3633788 h 3686175"/>
              <a:gd name="connsiteX125" fmla="*/ 3019425 w 7686675"/>
              <a:gd name="connsiteY125" fmla="*/ 3619500 h 3686175"/>
              <a:gd name="connsiteX126" fmla="*/ 2990850 w 7686675"/>
              <a:gd name="connsiteY126" fmla="*/ 3609975 h 3686175"/>
              <a:gd name="connsiteX127" fmla="*/ 2928938 w 7686675"/>
              <a:gd name="connsiteY127" fmla="*/ 3600450 h 3686175"/>
              <a:gd name="connsiteX128" fmla="*/ 2895600 w 7686675"/>
              <a:gd name="connsiteY128" fmla="*/ 3590925 h 3686175"/>
              <a:gd name="connsiteX129" fmla="*/ 2790825 w 7686675"/>
              <a:gd name="connsiteY129" fmla="*/ 3571875 h 3686175"/>
              <a:gd name="connsiteX130" fmla="*/ 2738438 w 7686675"/>
              <a:gd name="connsiteY130" fmla="*/ 3557588 h 3686175"/>
              <a:gd name="connsiteX131" fmla="*/ 2719388 w 7686675"/>
              <a:gd name="connsiteY131" fmla="*/ 3548063 h 3686175"/>
              <a:gd name="connsiteX132" fmla="*/ 2686050 w 7686675"/>
              <a:gd name="connsiteY132" fmla="*/ 3538538 h 3686175"/>
              <a:gd name="connsiteX133" fmla="*/ 2643188 w 7686675"/>
              <a:gd name="connsiteY133" fmla="*/ 3519488 h 3686175"/>
              <a:gd name="connsiteX134" fmla="*/ 2595563 w 7686675"/>
              <a:gd name="connsiteY134" fmla="*/ 3509963 h 3686175"/>
              <a:gd name="connsiteX135" fmla="*/ 2538413 w 7686675"/>
              <a:gd name="connsiteY135" fmla="*/ 3486150 h 3686175"/>
              <a:gd name="connsiteX136" fmla="*/ 2419350 w 7686675"/>
              <a:gd name="connsiteY136" fmla="*/ 3443288 h 3686175"/>
              <a:gd name="connsiteX137" fmla="*/ 2376488 w 7686675"/>
              <a:gd name="connsiteY137" fmla="*/ 3424238 h 3686175"/>
              <a:gd name="connsiteX138" fmla="*/ 2343150 w 7686675"/>
              <a:gd name="connsiteY138" fmla="*/ 3414713 h 3686175"/>
              <a:gd name="connsiteX139" fmla="*/ 2324100 w 7686675"/>
              <a:gd name="connsiteY139" fmla="*/ 3405188 h 3686175"/>
              <a:gd name="connsiteX140" fmla="*/ 2300288 w 7686675"/>
              <a:gd name="connsiteY140" fmla="*/ 3395663 h 3686175"/>
              <a:gd name="connsiteX141" fmla="*/ 2290763 w 7686675"/>
              <a:gd name="connsiteY141" fmla="*/ 3381375 h 3686175"/>
              <a:gd name="connsiteX142" fmla="*/ 2276475 w 7686675"/>
              <a:gd name="connsiteY142" fmla="*/ 3371850 h 3686175"/>
              <a:gd name="connsiteX143" fmla="*/ 2195513 w 7686675"/>
              <a:gd name="connsiteY143" fmla="*/ 3328988 h 3686175"/>
              <a:gd name="connsiteX144" fmla="*/ 2143125 w 7686675"/>
              <a:gd name="connsiteY144" fmla="*/ 3309938 h 3686175"/>
              <a:gd name="connsiteX145" fmla="*/ 2076450 w 7686675"/>
              <a:gd name="connsiteY145" fmla="*/ 3295650 h 3686175"/>
              <a:gd name="connsiteX146" fmla="*/ 2038350 w 7686675"/>
              <a:gd name="connsiteY146" fmla="*/ 3286125 h 3686175"/>
              <a:gd name="connsiteX147" fmla="*/ 1995488 w 7686675"/>
              <a:gd name="connsiteY147" fmla="*/ 3262313 h 3686175"/>
              <a:gd name="connsiteX148" fmla="*/ 1971675 w 7686675"/>
              <a:gd name="connsiteY148" fmla="*/ 3257550 h 3686175"/>
              <a:gd name="connsiteX149" fmla="*/ 1957388 w 7686675"/>
              <a:gd name="connsiteY149" fmla="*/ 3233738 h 3686175"/>
              <a:gd name="connsiteX150" fmla="*/ 1919288 w 7686675"/>
              <a:gd name="connsiteY150" fmla="*/ 3200400 h 3686175"/>
              <a:gd name="connsiteX151" fmla="*/ 1824038 w 7686675"/>
              <a:gd name="connsiteY151" fmla="*/ 3152775 h 3686175"/>
              <a:gd name="connsiteX152" fmla="*/ 1700213 w 7686675"/>
              <a:gd name="connsiteY152" fmla="*/ 3057525 h 3686175"/>
              <a:gd name="connsiteX153" fmla="*/ 1614488 w 7686675"/>
              <a:gd name="connsiteY153" fmla="*/ 2995613 h 3686175"/>
              <a:gd name="connsiteX154" fmla="*/ 1547813 w 7686675"/>
              <a:gd name="connsiteY154" fmla="*/ 2947988 h 3686175"/>
              <a:gd name="connsiteX155" fmla="*/ 1452563 w 7686675"/>
              <a:gd name="connsiteY155" fmla="*/ 2895600 h 3686175"/>
              <a:gd name="connsiteX156" fmla="*/ 1381125 w 7686675"/>
              <a:gd name="connsiteY156" fmla="*/ 2843213 h 3686175"/>
              <a:gd name="connsiteX157" fmla="*/ 1366838 w 7686675"/>
              <a:gd name="connsiteY157" fmla="*/ 2814638 h 3686175"/>
              <a:gd name="connsiteX158" fmla="*/ 1333500 w 7686675"/>
              <a:gd name="connsiteY158" fmla="*/ 2786063 h 3686175"/>
              <a:gd name="connsiteX159" fmla="*/ 1185863 w 7686675"/>
              <a:gd name="connsiteY159" fmla="*/ 2690813 h 3686175"/>
              <a:gd name="connsiteX160" fmla="*/ 1066800 w 7686675"/>
              <a:gd name="connsiteY160" fmla="*/ 2600325 h 3686175"/>
              <a:gd name="connsiteX161" fmla="*/ 1042988 w 7686675"/>
              <a:gd name="connsiteY161" fmla="*/ 2566988 h 3686175"/>
              <a:gd name="connsiteX162" fmla="*/ 914400 w 7686675"/>
              <a:gd name="connsiteY162" fmla="*/ 2414588 h 3686175"/>
              <a:gd name="connsiteX163" fmla="*/ 842963 w 7686675"/>
              <a:gd name="connsiteY163" fmla="*/ 2305050 h 3686175"/>
              <a:gd name="connsiteX164" fmla="*/ 809625 w 7686675"/>
              <a:gd name="connsiteY164" fmla="*/ 2247900 h 3686175"/>
              <a:gd name="connsiteX165" fmla="*/ 762000 w 7686675"/>
              <a:gd name="connsiteY165" fmla="*/ 2205038 h 3686175"/>
              <a:gd name="connsiteX166" fmla="*/ 704850 w 7686675"/>
              <a:gd name="connsiteY166" fmla="*/ 2124075 h 3686175"/>
              <a:gd name="connsiteX167" fmla="*/ 638175 w 7686675"/>
              <a:gd name="connsiteY167" fmla="*/ 2071688 h 3686175"/>
              <a:gd name="connsiteX168" fmla="*/ 604838 w 7686675"/>
              <a:gd name="connsiteY168" fmla="*/ 2028825 h 3686175"/>
              <a:gd name="connsiteX169" fmla="*/ 561975 w 7686675"/>
              <a:gd name="connsiteY169" fmla="*/ 2000250 h 3686175"/>
              <a:gd name="connsiteX170" fmla="*/ 547688 w 7686675"/>
              <a:gd name="connsiteY170" fmla="*/ 1981200 h 3686175"/>
              <a:gd name="connsiteX171" fmla="*/ 514350 w 7686675"/>
              <a:gd name="connsiteY171" fmla="*/ 1952625 h 3686175"/>
              <a:gd name="connsiteX172" fmla="*/ 447675 w 7686675"/>
              <a:gd name="connsiteY172" fmla="*/ 1857375 h 3686175"/>
              <a:gd name="connsiteX173" fmla="*/ 400050 w 7686675"/>
              <a:gd name="connsiteY173" fmla="*/ 1800225 h 3686175"/>
              <a:gd name="connsiteX174" fmla="*/ 361950 w 7686675"/>
              <a:gd name="connsiteY174" fmla="*/ 1733550 h 3686175"/>
              <a:gd name="connsiteX175" fmla="*/ 295275 w 7686675"/>
              <a:gd name="connsiteY175" fmla="*/ 1628775 h 3686175"/>
              <a:gd name="connsiteX176" fmla="*/ 257175 w 7686675"/>
              <a:gd name="connsiteY176" fmla="*/ 1562100 h 3686175"/>
              <a:gd name="connsiteX177" fmla="*/ 166688 w 7686675"/>
              <a:gd name="connsiteY177" fmla="*/ 1443038 h 3686175"/>
              <a:gd name="connsiteX178" fmla="*/ 114300 w 7686675"/>
              <a:gd name="connsiteY178" fmla="*/ 1357313 h 3686175"/>
              <a:gd name="connsiteX179" fmla="*/ 109538 w 7686675"/>
              <a:gd name="connsiteY179" fmla="*/ 1343025 h 3686175"/>
              <a:gd name="connsiteX180" fmla="*/ 85725 w 7686675"/>
              <a:gd name="connsiteY180" fmla="*/ 1314450 h 3686175"/>
              <a:gd name="connsiteX181" fmla="*/ 71438 w 7686675"/>
              <a:gd name="connsiteY181" fmla="*/ 1295400 h 3686175"/>
              <a:gd name="connsiteX182" fmla="*/ 66675 w 7686675"/>
              <a:gd name="connsiteY182" fmla="*/ 1276350 h 3686175"/>
              <a:gd name="connsiteX183" fmla="*/ 47625 w 7686675"/>
              <a:gd name="connsiteY183" fmla="*/ 1214438 h 3686175"/>
              <a:gd name="connsiteX184" fmla="*/ 42863 w 7686675"/>
              <a:gd name="connsiteY184" fmla="*/ 1162050 h 3686175"/>
              <a:gd name="connsiteX185" fmla="*/ 23813 w 7686675"/>
              <a:gd name="connsiteY185" fmla="*/ 1033463 h 3686175"/>
              <a:gd name="connsiteX186" fmla="*/ 14288 w 7686675"/>
              <a:gd name="connsiteY186" fmla="*/ 1019175 h 3686175"/>
              <a:gd name="connsiteX187" fmla="*/ 9525 w 7686675"/>
              <a:gd name="connsiteY187" fmla="*/ 809625 h 3686175"/>
              <a:gd name="connsiteX188" fmla="*/ 0 w 7686675"/>
              <a:gd name="connsiteY188" fmla="*/ 752475 h 3686175"/>
              <a:gd name="connsiteX189" fmla="*/ 23813 w 7686675"/>
              <a:gd name="connsiteY189" fmla="*/ 528638 h 3686175"/>
              <a:gd name="connsiteX190" fmla="*/ 47625 w 7686675"/>
              <a:gd name="connsiteY190" fmla="*/ 409575 h 3686175"/>
              <a:gd name="connsiteX191" fmla="*/ 61913 w 7686675"/>
              <a:gd name="connsiteY191" fmla="*/ 376238 h 3686175"/>
              <a:gd name="connsiteX192" fmla="*/ 85725 w 7686675"/>
              <a:gd name="connsiteY192" fmla="*/ 328613 h 3686175"/>
              <a:gd name="connsiteX193" fmla="*/ 100013 w 7686675"/>
              <a:gd name="connsiteY193" fmla="*/ 304800 h 3686175"/>
              <a:gd name="connsiteX194" fmla="*/ 114300 w 7686675"/>
              <a:gd name="connsiteY194" fmla="*/ 300038 h 3686175"/>
              <a:gd name="connsiteX195" fmla="*/ 142875 w 7686675"/>
              <a:gd name="connsiteY195" fmla="*/ 285750 h 3686175"/>
              <a:gd name="connsiteX196" fmla="*/ 157163 w 7686675"/>
              <a:gd name="connsiteY196" fmla="*/ 280988 h 3686175"/>
              <a:gd name="connsiteX197" fmla="*/ 214313 w 7686675"/>
              <a:gd name="connsiteY197" fmla="*/ 266700 h 3686175"/>
              <a:gd name="connsiteX198" fmla="*/ 252413 w 7686675"/>
              <a:gd name="connsiteY198" fmla="*/ 257175 h 3686175"/>
              <a:gd name="connsiteX199" fmla="*/ 285750 w 7686675"/>
              <a:gd name="connsiteY199" fmla="*/ 247650 h 3686175"/>
              <a:gd name="connsiteX200" fmla="*/ 347663 w 7686675"/>
              <a:gd name="connsiteY200" fmla="*/ 238125 h 3686175"/>
              <a:gd name="connsiteX201" fmla="*/ 595313 w 7686675"/>
              <a:gd name="connsiteY201" fmla="*/ 214313 h 3686175"/>
              <a:gd name="connsiteX202" fmla="*/ 642938 w 7686675"/>
              <a:gd name="connsiteY202" fmla="*/ 204788 h 3686175"/>
              <a:gd name="connsiteX203" fmla="*/ 690563 w 7686675"/>
              <a:gd name="connsiteY203" fmla="*/ 200025 h 3686175"/>
              <a:gd name="connsiteX204" fmla="*/ 723900 w 7686675"/>
              <a:gd name="connsiteY204" fmla="*/ 190500 h 3686175"/>
              <a:gd name="connsiteX205" fmla="*/ 809625 w 7686675"/>
              <a:gd name="connsiteY205" fmla="*/ 180975 h 3686175"/>
              <a:gd name="connsiteX206" fmla="*/ 904875 w 7686675"/>
              <a:gd name="connsiteY206" fmla="*/ 166688 h 3686175"/>
              <a:gd name="connsiteX207" fmla="*/ 1057275 w 7686675"/>
              <a:gd name="connsiteY207" fmla="*/ 138113 h 3686175"/>
              <a:gd name="connsiteX208" fmla="*/ 1109663 w 7686675"/>
              <a:gd name="connsiteY208" fmla="*/ 128588 h 3686175"/>
              <a:gd name="connsiteX209" fmla="*/ 1162050 w 7686675"/>
              <a:gd name="connsiteY209" fmla="*/ 123825 h 3686175"/>
              <a:gd name="connsiteX210" fmla="*/ 1543050 w 7686675"/>
              <a:gd name="connsiteY210" fmla="*/ 128588 h 3686175"/>
              <a:gd name="connsiteX211" fmla="*/ 1633538 w 7686675"/>
              <a:gd name="connsiteY211" fmla="*/ 142875 h 3686175"/>
              <a:gd name="connsiteX212" fmla="*/ 1704975 w 7686675"/>
              <a:gd name="connsiteY212" fmla="*/ 152400 h 3686175"/>
              <a:gd name="connsiteX213" fmla="*/ 1809750 w 7686675"/>
              <a:gd name="connsiteY213" fmla="*/ 171450 h 3686175"/>
              <a:gd name="connsiteX214" fmla="*/ 1885950 w 7686675"/>
              <a:gd name="connsiteY214" fmla="*/ 176213 h 3686175"/>
              <a:gd name="connsiteX215" fmla="*/ 1976438 w 7686675"/>
              <a:gd name="connsiteY215" fmla="*/ 185738 h 3686175"/>
              <a:gd name="connsiteX216" fmla="*/ 2476500 w 7686675"/>
              <a:gd name="connsiteY216" fmla="*/ 176213 h 3686175"/>
              <a:gd name="connsiteX217" fmla="*/ 2781300 w 7686675"/>
              <a:gd name="connsiteY217" fmla="*/ 190500 h 3686175"/>
              <a:gd name="connsiteX218" fmla="*/ 3295650 w 7686675"/>
              <a:gd name="connsiteY218" fmla="*/ 185738 h 3686175"/>
              <a:gd name="connsiteX219" fmla="*/ 3348038 w 7686675"/>
              <a:gd name="connsiteY219" fmla="*/ 171450 h 3686175"/>
              <a:gd name="connsiteX220" fmla="*/ 3362325 w 7686675"/>
              <a:gd name="connsiteY220" fmla="*/ 161925 h 3686175"/>
              <a:gd name="connsiteX221" fmla="*/ 3390900 w 7686675"/>
              <a:gd name="connsiteY221" fmla="*/ 157163 h 3686175"/>
              <a:gd name="connsiteX222" fmla="*/ 3409950 w 7686675"/>
              <a:gd name="connsiteY222" fmla="*/ 152400 h 3686175"/>
              <a:gd name="connsiteX223" fmla="*/ 3424238 w 7686675"/>
              <a:gd name="connsiteY223" fmla="*/ 142875 h 3686175"/>
              <a:gd name="connsiteX224" fmla="*/ 3495675 w 7686675"/>
              <a:gd name="connsiteY224" fmla="*/ 128588 h 3686175"/>
              <a:gd name="connsiteX225" fmla="*/ 3533775 w 7686675"/>
              <a:gd name="connsiteY225" fmla="*/ 114300 h 3686175"/>
              <a:gd name="connsiteX226" fmla="*/ 3552825 w 7686675"/>
              <a:gd name="connsiteY226" fmla="*/ 104775 h 3686175"/>
              <a:gd name="connsiteX227" fmla="*/ 3567113 w 7686675"/>
              <a:gd name="connsiteY227" fmla="*/ 100013 h 3686175"/>
              <a:gd name="connsiteX228" fmla="*/ 3595688 w 7686675"/>
              <a:gd name="connsiteY228" fmla="*/ 76200 h 3686175"/>
              <a:gd name="connsiteX229" fmla="*/ 3609975 w 7686675"/>
              <a:gd name="connsiteY229" fmla="*/ 61913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7686675" h="3686175">
                <a:moveTo>
                  <a:pt x="3500438" y="47625"/>
                </a:moveTo>
                <a:cubicBezTo>
                  <a:pt x="3513138" y="53975"/>
                  <a:pt x="3524375" y="65663"/>
                  <a:pt x="3538538" y="66675"/>
                </a:cubicBezTo>
                <a:cubicBezTo>
                  <a:pt x="3707451" y="78741"/>
                  <a:pt x="3652461" y="63380"/>
                  <a:pt x="3762375" y="52388"/>
                </a:cubicBezTo>
                <a:cubicBezTo>
                  <a:pt x="3815885" y="47037"/>
                  <a:pt x="4023594" y="31080"/>
                  <a:pt x="4086225" y="28575"/>
                </a:cubicBezTo>
                <a:cubicBezTo>
                  <a:pt x="4195721" y="24195"/>
                  <a:pt x="4305300" y="22225"/>
                  <a:pt x="4414838" y="19050"/>
                </a:cubicBezTo>
                <a:cubicBezTo>
                  <a:pt x="4528440" y="9962"/>
                  <a:pt x="4620419" y="1272"/>
                  <a:pt x="4738688" y="0"/>
                </a:cubicBezTo>
                <a:lnTo>
                  <a:pt x="4976813" y="4763"/>
                </a:lnTo>
                <a:cubicBezTo>
                  <a:pt x="4990367" y="8934"/>
                  <a:pt x="5054682" y="29931"/>
                  <a:pt x="5076825" y="33338"/>
                </a:cubicBezTo>
                <a:cubicBezTo>
                  <a:pt x="5105242" y="37710"/>
                  <a:pt x="5134041" y="39144"/>
                  <a:pt x="5162550" y="42863"/>
                </a:cubicBezTo>
                <a:cubicBezTo>
                  <a:pt x="5207074" y="48670"/>
                  <a:pt x="5295900" y="61913"/>
                  <a:pt x="5295900" y="61913"/>
                </a:cubicBezTo>
                <a:cubicBezTo>
                  <a:pt x="5416550" y="60325"/>
                  <a:pt x="5537263" y="61357"/>
                  <a:pt x="5657850" y="57150"/>
                </a:cubicBezTo>
                <a:cubicBezTo>
                  <a:pt x="5674030" y="56586"/>
                  <a:pt x="5689286" y="47507"/>
                  <a:pt x="5705475" y="47625"/>
                </a:cubicBezTo>
                <a:cubicBezTo>
                  <a:pt x="5907139" y="49097"/>
                  <a:pt x="6108700" y="57150"/>
                  <a:pt x="6310313" y="61913"/>
                </a:cubicBezTo>
                <a:lnTo>
                  <a:pt x="6605588" y="80963"/>
                </a:lnTo>
                <a:cubicBezTo>
                  <a:pt x="6697476" y="91773"/>
                  <a:pt x="6542128" y="96341"/>
                  <a:pt x="6686550" y="100013"/>
                </a:cubicBezTo>
                <a:cubicBezTo>
                  <a:pt x="6856365" y="104330"/>
                  <a:pt x="7026275" y="103188"/>
                  <a:pt x="7196138" y="104775"/>
                </a:cubicBezTo>
                <a:cubicBezTo>
                  <a:pt x="7200900" y="107950"/>
                  <a:pt x="7204995" y="112490"/>
                  <a:pt x="7210425" y="114300"/>
                </a:cubicBezTo>
                <a:cubicBezTo>
                  <a:pt x="7228268" y="120248"/>
                  <a:pt x="7288288" y="133191"/>
                  <a:pt x="7310438" y="138113"/>
                </a:cubicBezTo>
                <a:cubicBezTo>
                  <a:pt x="7315200" y="141288"/>
                  <a:pt x="7319495" y="145313"/>
                  <a:pt x="7324725" y="147638"/>
                </a:cubicBezTo>
                <a:cubicBezTo>
                  <a:pt x="7355205" y="161185"/>
                  <a:pt x="7348111" y="154016"/>
                  <a:pt x="7377113" y="161925"/>
                </a:cubicBezTo>
                <a:cubicBezTo>
                  <a:pt x="7386799" y="164567"/>
                  <a:pt x="7396366" y="167721"/>
                  <a:pt x="7405688" y="171450"/>
                </a:cubicBezTo>
                <a:cubicBezTo>
                  <a:pt x="7420205" y="177257"/>
                  <a:pt x="7434033" y="184693"/>
                  <a:pt x="7448550" y="190500"/>
                </a:cubicBezTo>
                <a:cubicBezTo>
                  <a:pt x="7457872" y="194229"/>
                  <a:pt x="7467508" y="197140"/>
                  <a:pt x="7477125" y="200025"/>
                </a:cubicBezTo>
                <a:cubicBezTo>
                  <a:pt x="7483394" y="201906"/>
                  <a:pt x="7490046" y="202490"/>
                  <a:pt x="7496175" y="204788"/>
                </a:cubicBezTo>
                <a:cubicBezTo>
                  <a:pt x="7541238" y="221687"/>
                  <a:pt x="7486859" y="208640"/>
                  <a:pt x="7539038" y="219075"/>
                </a:cubicBezTo>
                <a:cubicBezTo>
                  <a:pt x="7543800" y="222250"/>
                  <a:pt x="7548064" y="226345"/>
                  <a:pt x="7553325" y="228600"/>
                </a:cubicBezTo>
                <a:cubicBezTo>
                  <a:pt x="7559341" y="231178"/>
                  <a:pt x="7566929" y="229732"/>
                  <a:pt x="7572375" y="233363"/>
                </a:cubicBezTo>
                <a:cubicBezTo>
                  <a:pt x="7587091" y="243173"/>
                  <a:pt x="7599854" y="262064"/>
                  <a:pt x="7610475" y="276225"/>
                </a:cubicBezTo>
                <a:cubicBezTo>
                  <a:pt x="7612063" y="282575"/>
                  <a:pt x="7612660" y="289259"/>
                  <a:pt x="7615238" y="295275"/>
                </a:cubicBezTo>
                <a:cubicBezTo>
                  <a:pt x="7617493" y="300536"/>
                  <a:pt x="7622022" y="304538"/>
                  <a:pt x="7624763" y="309563"/>
                </a:cubicBezTo>
                <a:cubicBezTo>
                  <a:pt x="7631562" y="322028"/>
                  <a:pt x="7638220" y="334612"/>
                  <a:pt x="7643813" y="347663"/>
                </a:cubicBezTo>
                <a:cubicBezTo>
                  <a:pt x="7664215" y="395269"/>
                  <a:pt x="7642599" y="360131"/>
                  <a:pt x="7662863" y="390525"/>
                </a:cubicBezTo>
                <a:cubicBezTo>
                  <a:pt x="7692243" y="478670"/>
                  <a:pt x="7676148" y="418361"/>
                  <a:pt x="7686675" y="576263"/>
                </a:cubicBezTo>
                <a:cubicBezTo>
                  <a:pt x="7685088" y="654050"/>
                  <a:pt x="7686150" y="731937"/>
                  <a:pt x="7681913" y="809625"/>
                </a:cubicBezTo>
                <a:cubicBezTo>
                  <a:pt x="7681366" y="819650"/>
                  <a:pt x="7674133" y="828313"/>
                  <a:pt x="7672388" y="838200"/>
                </a:cubicBezTo>
                <a:cubicBezTo>
                  <a:pt x="7669341" y="855468"/>
                  <a:pt x="7669893" y="873201"/>
                  <a:pt x="7667625" y="890588"/>
                </a:cubicBezTo>
                <a:cubicBezTo>
                  <a:pt x="7660220" y="947357"/>
                  <a:pt x="7663712" y="933708"/>
                  <a:pt x="7648575" y="971550"/>
                </a:cubicBezTo>
                <a:cubicBezTo>
                  <a:pt x="7641089" y="1023959"/>
                  <a:pt x="7647102" y="987956"/>
                  <a:pt x="7634288" y="1047750"/>
                </a:cubicBezTo>
                <a:cubicBezTo>
                  <a:pt x="7632592" y="1055665"/>
                  <a:pt x="7631809" y="1063797"/>
                  <a:pt x="7629525" y="1071563"/>
                </a:cubicBezTo>
                <a:cubicBezTo>
                  <a:pt x="7623859" y="1090827"/>
                  <a:pt x="7617624" y="1109948"/>
                  <a:pt x="7610475" y="1128713"/>
                </a:cubicBezTo>
                <a:cubicBezTo>
                  <a:pt x="7579869" y="1209053"/>
                  <a:pt x="7603675" y="1135338"/>
                  <a:pt x="7572375" y="1209675"/>
                </a:cubicBezTo>
                <a:cubicBezTo>
                  <a:pt x="7548025" y="1267507"/>
                  <a:pt x="7560033" y="1264152"/>
                  <a:pt x="7519988" y="1319213"/>
                </a:cubicBezTo>
                <a:cubicBezTo>
                  <a:pt x="7494760" y="1353901"/>
                  <a:pt x="7462817" y="1383537"/>
                  <a:pt x="7439025" y="1419225"/>
                </a:cubicBezTo>
                <a:cubicBezTo>
                  <a:pt x="7377701" y="1511211"/>
                  <a:pt x="7411637" y="1470426"/>
                  <a:pt x="7339013" y="1543050"/>
                </a:cubicBezTo>
                <a:lnTo>
                  <a:pt x="7339013" y="1543050"/>
                </a:lnTo>
                <a:cubicBezTo>
                  <a:pt x="7327900" y="1557338"/>
                  <a:pt x="7318474" y="1573114"/>
                  <a:pt x="7305675" y="1585913"/>
                </a:cubicBezTo>
                <a:cubicBezTo>
                  <a:pt x="7289721" y="1601867"/>
                  <a:pt x="7273468" y="1618685"/>
                  <a:pt x="7253288" y="1628775"/>
                </a:cubicBezTo>
                <a:cubicBezTo>
                  <a:pt x="7217335" y="1646752"/>
                  <a:pt x="7182372" y="1663353"/>
                  <a:pt x="7148513" y="1685925"/>
                </a:cubicBezTo>
                <a:cubicBezTo>
                  <a:pt x="7045101" y="1754866"/>
                  <a:pt x="7187820" y="1658529"/>
                  <a:pt x="7096125" y="1724025"/>
                </a:cubicBezTo>
                <a:cubicBezTo>
                  <a:pt x="7082152" y="1734006"/>
                  <a:pt x="7067550" y="1743075"/>
                  <a:pt x="7053263" y="1752600"/>
                </a:cubicBezTo>
                <a:cubicBezTo>
                  <a:pt x="7022306" y="1814512"/>
                  <a:pt x="7060406" y="1752600"/>
                  <a:pt x="7010400" y="1795463"/>
                </a:cubicBezTo>
                <a:cubicBezTo>
                  <a:pt x="6995886" y="1807903"/>
                  <a:pt x="6986814" y="1825885"/>
                  <a:pt x="6972300" y="1838325"/>
                </a:cubicBezTo>
                <a:cubicBezTo>
                  <a:pt x="6964214" y="1845256"/>
                  <a:pt x="6952924" y="1847247"/>
                  <a:pt x="6943725" y="1852613"/>
                </a:cubicBezTo>
                <a:cubicBezTo>
                  <a:pt x="6933837" y="1858381"/>
                  <a:pt x="6925057" y="1865927"/>
                  <a:pt x="6915150" y="1871663"/>
                </a:cubicBezTo>
                <a:cubicBezTo>
                  <a:pt x="6876534" y="1894019"/>
                  <a:pt x="6844597" y="1906007"/>
                  <a:pt x="6810375" y="1933575"/>
                </a:cubicBezTo>
                <a:cubicBezTo>
                  <a:pt x="6766527" y="1968897"/>
                  <a:pt x="6721602" y="2003299"/>
                  <a:pt x="6681788" y="2043113"/>
                </a:cubicBezTo>
                <a:lnTo>
                  <a:pt x="6596063" y="2128838"/>
                </a:lnTo>
                <a:lnTo>
                  <a:pt x="6553200" y="2171700"/>
                </a:lnTo>
                <a:cubicBezTo>
                  <a:pt x="6543675" y="2181225"/>
                  <a:pt x="6534973" y="2191651"/>
                  <a:pt x="6524625" y="2200275"/>
                </a:cubicBezTo>
                <a:lnTo>
                  <a:pt x="6496050" y="2224088"/>
                </a:lnTo>
                <a:cubicBezTo>
                  <a:pt x="6489700" y="2238375"/>
                  <a:pt x="6483992" y="2252966"/>
                  <a:pt x="6477000" y="2266950"/>
                </a:cubicBezTo>
                <a:cubicBezTo>
                  <a:pt x="6474440" y="2272070"/>
                  <a:pt x="6468981" y="2275716"/>
                  <a:pt x="6467475" y="2281238"/>
                </a:cubicBezTo>
                <a:cubicBezTo>
                  <a:pt x="6464108" y="2293586"/>
                  <a:pt x="6467207" y="2307354"/>
                  <a:pt x="6462713" y="2319338"/>
                </a:cubicBezTo>
                <a:cubicBezTo>
                  <a:pt x="6457454" y="2333361"/>
                  <a:pt x="6446330" y="2344435"/>
                  <a:pt x="6438900" y="2357438"/>
                </a:cubicBezTo>
                <a:cubicBezTo>
                  <a:pt x="6433617" y="2366684"/>
                  <a:pt x="6430911" y="2377425"/>
                  <a:pt x="6424613" y="2386013"/>
                </a:cubicBezTo>
                <a:cubicBezTo>
                  <a:pt x="6413309" y="2401428"/>
                  <a:pt x="6400521" y="2415868"/>
                  <a:pt x="6386513" y="2428875"/>
                </a:cubicBezTo>
                <a:cubicBezTo>
                  <a:pt x="6378124" y="2436665"/>
                  <a:pt x="6367181" y="2441171"/>
                  <a:pt x="6357938" y="2447925"/>
                </a:cubicBezTo>
                <a:cubicBezTo>
                  <a:pt x="6325895" y="2471341"/>
                  <a:pt x="6290751" y="2491300"/>
                  <a:pt x="6262688" y="2519363"/>
                </a:cubicBezTo>
                <a:cubicBezTo>
                  <a:pt x="6222689" y="2559362"/>
                  <a:pt x="6233212" y="2550564"/>
                  <a:pt x="6176963" y="2595563"/>
                </a:cubicBezTo>
                <a:cubicBezTo>
                  <a:pt x="6164567" y="2605480"/>
                  <a:pt x="6148388" y="2611438"/>
                  <a:pt x="6138863" y="2624138"/>
                </a:cubicBezTo>
                <a:cubicBezTo>
                  <a:pt x="6131298" y="2634224"/>
                  <a:pt x="6116485" y="2655845"/>
                  <a:pt x="6105525" y="2662238"/>
                </a:cubicBezTo>
                <a:cubicBezTo>
                  <a:pt x="6093809" y="2669072"/>
                  <a:pt x="6079926" y="2671262"/>
                  <a:pt x="6067425" y="2676525"/>
                </a:cubicBezTo>
                <a:cubicBezTo>
                  <a:pt x="6049746" y="2683969"/>
                  <a:pt x="6032848" y="2693214"/>
                  <a:pt x="6015038" y="2700338"/>
                </a:cubicBezTo>
                <a:cubicBezTo>
                  <a:pt x="5993126" y="2709103"/>
                  <a:pt x="5970227" y="2715268"/>
                  <a:pt x="5948363" y="2724150"/>
                </a:cubicBezTo>
                <a:cubicBezTo>
                  <a:pt x="5919392" y="2735919"/>
                  <a:pt x="5892049" y="2751629"/>
                  <a:pt x="5862638" y="2762250"/>
                </a:cubicBezTo>
                <a:cubicBezTo>
                  <a:pt x="5834744" y="2772323"/>
                  <a:pt x="5803873" y="2773706"/>
                  <a:pt x="5776913" y="2786063"/>
                </a:cubicBezTo>
                <a:cubicBezTo>
                  <a:pt x="5727151" y="2808871"/>
                  <a:pt x="5634038" y="2867025"/>
                  <a:pt x="5634038" y="2867025"/>
                </a:cubicBezTo>
                <a:cubicBezTo>
                  <a:pt x="5584780" y="2926133"/>
                  <a:pt x="5640556" y="2864705"/>
                  <a:pt x="5567363" y="2924175"/>
                </a:cubicBezTo>
                <a:cubicBezTo>
                  <a:pt x="5555166" y="2934085"/>
                  <a:pt x="5545138" y="2946400"/>
                  <a:pt x="5534025" y="2957513"/>
                </a:cubicBezTo>
                <a:cubicBezTo>
                  <a:pt x="5519255" y="2972283"/>
                  <a:pt x="5511619" y="2978122"/>
                  <a:pt x="5500688" y="2995613"/>
                </a:cubicBezTo>
                <a:cubicBezTo>
                  <a:pt x="5496925" y="3001633"/>
                  <a:pt x="5495783" y="3009273"/>
                  <a:pt x="5491163" y="3014663"/>
                </a:cubicBezTo>
                <a:cubicBezTo>
                  <a:pt x="5477622" y="3030460"/>
                  <a:pt x="5462514" y="3032150"/>
                  <a:pt x="5443538" y="3038475"/>
                </a:cubicBezTo>
                <a:cubicBezTo>
                  <a:pt x="5400990" y="3095204"/>
                  <a:pt x="5457016" y="3028847"/>
                  <a:pt x="5410200" y="3062288"/>
                </a:cubicBezTo>
                <a:cubicBezTo>
                  <a:pt x="5403741" y="3066902"/>
                  <a:pt x="5401939" y="3076172"/>
                  <a:pt x="5395913" y="3081338"/>
                </a:cubicBezTo>
                <a:cubicBezTo>
                  <a:pt x="5390523" y="3085958"/>
                  <a:pt x="5382543" y="3086603"/>
                  <a:pt x="5376863" y="3090863"/>
                </a:cubicBezTo>
                <a:cubicBezTo>
                  <a:pt x="5369679" y="3096251"/>
                  <a:pt x="5364631" y="3104069"/>
                  <a:pt x="5357813" y="3109913"/>
                </a:cubicBezTo>
                <a:cubicBezTo>
                  <a:pt x="5353467" y="3113638"/>
                  <a:pt x="5347922" y="3115774"/>
                  <a:pt x="5343525" y="3119438"/>
                </a:cubicBezTo>
                <a:cubicBezTo>
                  <a:pt x="5338351" y="3123750"/>
                  <a:pt x="5335086" y="3130383"/>
                  <a:pt x="5329238" y="3133725"/>
                </a:cubicBezTo>
                <a:cubicBezTo>
                  <a:pt x="5323555" y="3136972"/>
                  <a:pt x="5316538" y="3136900"/>
                  <a:pt x="5310188" y="3138488"/>
                </a:cubicBezTo>
                <a:cubicBezTo>
                  <a:pt x="5273890" y="3186884"/>
                  <a:pt x="5323650" y="3128069"/>
                  <a:pt x="5267325" y="3167063"/>
                </a:cubicBezTo>
                <a:cubicBezTo>
                  <a:pt x="5235221" y="3189289"/>
                  <a:pt x="5245141" y="3197204"/>
                  <a:pt x="5219700" y="3209925"/>
                </a:cubicBezTo>
                <a:cubicBezTo>
                  <a:pt x="5215210" y="3212170"/>
                  <a:pt x="5210175" y="3213100"/>
                  <a:pt x="5205413" y="3214688"/>
                </a:cubicBezTo>
                <a:cubicBezTo>
                  <a:pt x="5163660" y="3256438"/>
                  <a:pt x="5216630" y="3205340"/>
                  <a:pt x="5176838" y="3238500"/>
                </a:cubicBezTo>
                <a:cubicBezTo>
                  <a:pt x="5171664" y="3242812"/>
                  <a:pt x="5167867" y="3248653"/>
                  <a:pt x="5162550" y="3252788"/>
                </a:cubicBezTo>
                <a:cubicBezTo>
                  <a:pt x="5153514" y="3259816"/>
                  <a:pt x="5142070" y="3263743"/>
                  <a:pt x="5133975" y="3271838"/>
                </a:cubicBezTo>
                <a:cubicBezTo>
                  <a:pt x="5129213" y="3276600"/>
                  <a:pt x="5125292" y="3282389"/>
                  <a:pt x="5119688" y="3286125"/>
                </a:cubicBezTo>
                <a:cubicBezTo>
                  <a:pt x="5115511" y="3288910"/>
                  <a:pt x="5110101" y="3289125"/>
                  <a:pt x="5105400" y="3290888"/>
                </a:cubicBezTo>
                <a:cubicBezTo>
                  <a:pt x="5066322" y="3305543"/>
                  <a:pt x="5095939" y="3296932"/>
                  <a:pt x="5048250" y="3309938"/>
                </a:cubicBezTo>
                <a:cubicBezTo>
                  <a:pt x="5041935" y="3311660"/>
                  <a:pt x="5035456" y="3312775"/>
                  <a:pt x="5029200" y="3314700"/>
                </a:cubicBezTo>
                <a:cubicBezTo>
                  <a:pt x="5014806" y="3319129"/>
                  <a:pt x="5001106" y="3326034"/>
                  <a:pt x="4986338" y="3328988"/>
                </a:cubicBezTo>
                <a:cubicBezTo>
                  <a:pt x="4961237" y="3334008"/>
                  <a:pt x="4935538" y="3335338"/>
                  <a:pt x="4910138" y="3338513"/>
                </a:cubicBezTo>
                <a:cubicBezTo>
                  <a:pt x="4902200" y="3341688"/>
                  <a:pt x="4894435" y="3345335"/>
                  <a:pt x="4886325" y="3348038"/>
                </a:cubicBezTo>
                <a:cubicBezTo>
                  <a:pt x="4850725" y="3359905"/>
                  <a:pt x="4813679" y="3365702"/>
                  <a:pt x="4776788" y="3371850"/>
                </a:cubicBezTo>
                <a:cubicBezTo>
                  <a:pt x="4768850" y="3375025"/>
                  <a:pt x="4760622" y="3377552"/>
                  <a:pt x="4752975" y="3381375"/>
                </a:cubicBezTo>
                <a:cubicBezTo>
                  <a:pt x="4747856" y="3383935"/>
                  <a:pt x="4743949" y="3388645"/>
                  <a:pt x="4738688" y="3390900"/>
                </a:cubicBezTo>
                <a:cubicBezTo>
                  <a:pt x="4732672" y="3393478"/>
                  <a:pt x="4725848" y="3393593"/>
                  <a:pt x="4719638" y="3395663"/>
                </a:cubicBezTo>
                <a:cubicBezTo>
                  <a:pt x="4612013" y="3431538"/>
                  <a:pt x="4671126" y="3416126"/>
                  <a:pt x="4619625" y="3429000"/>
                </a:cubicBezTo>
                <a:cubicBezTo>
                  <a:pt x="4583201" y="3456319"/>
                  <a:pt x="4618135" y="3431893"/>
                  <a:pt x="4581525" y="3452813"/>
                </a:cubicBezTo>
                <a:cubicBezTo>
                  <a:pt x="4571780" y="3458382"/>
                  <a:pt x="4556360" y="3470496"/>
                  <a:pt x="4548188" y="3476625"/>
                </a:cubicBezTo>
                <a:cubicBezTo>
                  <a:pt x="4543425" y="3486150"/>
                  <a:pt x="4540393" y="3496759"/>
                  <a:pt x="4533900" y="3505200"/>
                </a:cubicBezTo>
                <a:cubicBezTo>
                  <a:pt x="4524318" y="3517656"/>
                  <a:pt x="4511675" y="3527425"/>
                  <a:pt x="4500563" y="3538538"/>
                </a:cubicBezTo>
                <a:cubicBezTo>
                  <a:pt x="4483859" y="3555243"/>
                  <a:pt x="4458077" y="3582599"/>
                  <a:pt x="4438650" y="3590925"/>
                </a:cubicBezTo>
                <a:lnTo>
                  <a:pt x="4405313" y="3605213"/>
                </a:lnTo>
                <a:cubicBezTo>
                  <a:pt x="4397428" y="3628864"/>
                  <a:pt x="4406279" y="3613538"/>
                  <a:pt x="4381500" y="3629025"/>
                </a:cubicBezTo>
                <a:cubicBezTo>
                  <a:pt x="4374769" y="3633232"/>
                  <a:pt x="4369181" y="3639106"/>
                  <a:pt x="4362450" y="3643313"/>
                </a:cubicBezTo>
                <a:cubicBezTo>
                  <a:pt x="4356430" y="3647076"/>
                  <a:pt x="4349564" y="3649316"/>
                  <a:pt x="4343400" y="3652838"/>
                </a:cubicBezTo>
                <a:cubicBezTo>
                  <a:pt x="4338430" y="3655678"/>
                  <a:pt x="4334232" y="3659803"/>
                  <a:pt x="4329113" y="3662363"/>
                </a:cubicBezTo>
                <a:cubicBezTo>
                  <a:pt x="4324623" y="3664608"/>
                  <a:pt x="4319439" y="3665148"/>
                  <a:pt x="4314825" y="3667125"/>
                </a:cubicBezTo>
                <a:cubicBezTo>
                  <a:pt x="4265761" y="3688151"/>
                  <a:pt x="4332256" y="3664490"/>
                  <a:pt x="4267200" y="3686175"/>
                </a:cubicBezTo>
                <a:cubicBezTo>
                  <a:pt x="4162425" y="3684588"/>
                  <a:pt x="4057521" y="3686849"/>
                  <a:pt x="3952875" y="3681413"/>
                </a:cubicBezTo>
                <a:cubicBezTo>
                  <a:pt x="3934799" y="3680474"/>
                  <a:pt x="3918200" y="3670854"/>
                  <a:pt x="3900488" y="3667125"/>
                </a:cubicBezTo>
                <a:cubicBezTo>
                  <a:pt x="3887964" y="3664488"/>
                  <a:pt x="3875160" y="3663187"/>
                  <a:pt x="3862388" y="3662363"/>
                </a:cubicBezTo>
                <a:lnTo>
                  <a:pt x="3605213" y="3648075"/>
                </a:lnTo>
                <a:cubicBezTo>
                  <a:pt x="3582970" y="3646767"/>
                  <a:pt x="3560811" y="3643920"/>
                  <a:pt x="3538538" y="3643313"/>
                </a:cubicBezTo>
                <a:lnTo>
                  <a:pt x="3081338" y="3633788"/>
                </a:lnTo>
                <a:cubicBezTo>
                  <a:pt x="3008936" y="3609654"/>
                  <a:pt x="3099797" y="3638048"/>
                  <a:pt x="3019425" y="3619500"/>
                </a:cubicBezTo>
                <a:cubicBezTo>
                  <a:pt x="3009642" y="3617242"/>
                  <a:pt x="3000675" y="3612043"/>
                  <a:pt x="2990850" y="3609975"/>
                </a:cubicBezTo>
                <a:cubicBezTo>
                  <a:pt x="2970418" y="3605673"/>
                  <a:pt x="2949413" y="3604545"/>
                  <a:pt x="2928938" y="3600450"/>
                </a:cubicBezTo>
                <a:cubicBezTo>
                  <a:pt x="2917605" y="3598183"/>
                  <a:pt x="2906933" y="3593192"/>
                  <a:pt x="2895600" y="3590925"/>
                </a:cubicBezTo>
                <a:cubicBezTo>
                  <a:pt x="2752763" y="3562358"/>
                  <a:pt x="2900656" y="3597717"/>
                  <a:pt x="2790825" y="3571875"/>
                </a:cubicBezTo>
                <a:cubicBezTo>
                  <a:pt x="2785449" y="3570610"/>
                  <a:pt x="2750728" y="3562855"/>
                  <a:pt x="2738438" y="3557588"/>
                </a:cubicBezTo>
                <a:cubicBezTo>
                  <a:pt x="2731912" y="3554791"/>
                  <a:pt x="2726060" y="3550489"/>
                  <a:pt x="2719388" y="3548063"/>
                </a:cubicBezTo>
                <a:cubicBezTo>
                  <a:pt x="2708526" y="3544113"/>
                  <a:pt x="2696871" y="3542596"/>
                  <a:pt x="2686050" y="3538538"/>
                </a:cubicBezTo>
                <a:cubicBezTo>
                  <a:pt x="2671411" y="3533048"/>
                  <a:pt x="2658097" y="3524196"/>
                  <a:pt x="2643188" y="3519488"/>
                </a:cubicBezTo>
                <a:cubicBezTo>
                  <a:pt x="2627750" y="3514613"/>
                  <a:pt x="2611438" y="3513138"/>
                  <a:pt x="2595563" y="3509963"/>
                </a:cubicBezTo>
                <a:cubicBezTo>
                  <a:pt x="2576513" y="3502025"/>
                  <a:pt x="2557715" y="3493453"/>
                  <a:pt x="2538413" y="3486150"/>
                </a:cubicBezTo>
                <a:cubicBezTo>
                  <a:pt x="2498962" y="3471223"/>
                  <a:pt x="2457895" y="3460420"/>
                  <a:pt x="2419350" y="3443288"/>
                </a:cubicBezTo>
                <a:cubicBezTo>
                  <a:pt x="2405063" y="3436938"/>
                  <a:pt x="2391127" y="3429728"/>
                  <a:pt x="2376488" y="3424238"/>
                </a:cubicBezTo>
                <a:cubicBezTo>
                  <a:pt x="2365667" y="3420180"/>
                  <a:pt x="2354012" y="3418663"/>
                  <a:pt x="2343150" y="3414713"/>
                </a:cubicBezTo>
                <a:cubicBezTo>
                  <a:pt x="2336478" y="3412287"/>
                  <a:pt x="2330588" y="3408071"/>
                  <a:pt x="2324100" y="3405188"/>
                </a:cubicBezTo>
                <a:cubicBezTo>
                  <a:pt x="2316288" y="3401716"/>
                  <a:pt x="2308225" y="3398838"/>
                  <a:pt x="2300288" y="3395663"/>
                </a:cubicBezTo>
                <a:cubicBezTo>
                  <a:pt x="2297113" y="3390900"/>
                  <a:pt x="2294810" y="3385422"/>
                  <a:pt x="2290763" y="3381375"/>
                </a:cubicBezTo>
                <a:cubicBezTo>
                  <a:pt x="2286716" y="3377328"/>
                  <a:pt x="2281490" y="3374608"/>
                  <a:pt x="2276475" y="3371850"/>
                </a:cubicBezTo>
                <a:cubicBezTo>
                  <a:pt x="2249719" y="3357134"/>
                  <a:pt x="2224211" y="3339423"/>
                  <a:pt x="2195513" y="3328988"/>
                </a:cubicBezTo>
                <a:cubicBezTo>
                  <a:pt x="2178050" y="3322638"/>
                  <a:pt x="2161018" y="3314948"/>
                  <a:pt x="2143125" y="3309938"/>
                </a:cubicBezTo>
                <a:cubicBezTo>
                  <a:pt x="2121237" y="3303809"/>
                  <a:pt x="2098614" y="3300687"/>
                  <a:pt x="2076450" y="3295650"/>
                </a:cubicBezTo>
                <a:cubicBezTo>
                  <a:pt x="2063685" y="3292749"/>
                  <a:pt x="2051050" y="3289300"/>
                  <a:pt x="2038350" y="3286125"/>
                </a:cubicBezTo>
                <a:cubicBezTo>
                  <a:pt x="2024063" y="3278188"/>
                  <a:pt x="2010511" y="3268751"/>
                  <a:pt x="1995488" y="3262313"/>
                </a:cubicBezTo>
                <a:cubicBezTo>
                  <a:pt x="1988048" y="3259124"/>
                  <a:pt x="1978151" y="3262407"/>
                  <a:pt x="1971675" y="3257550"/>
                </a:cubicBezTo>
                <a:cubicBezTo>
                  <a:pt x="1964270" y="3251996"/>
                  <a:pt x="1963643" y="3240561"/>
                  <a:pt x="1957388" y="3233738"/>
                </a:cubicBezTo>
                <a:cubicBezTo>
                  <a:pt x="1945985" y="3221298"/>
                  <a:pt x="1933713" y="3209158"/>
                  <a:pt x="1919288" y="3200400"/>
                </a:cubicBezTo>
                <a:cubicBezTo>
                  <a:pt x="1888945" y="3181977"/>
                  <a:pt x="1854635" y="3170773"/>
                  <a:pt x="1824038" y="3152775"/>
                </a:cubicBezTo>
                <a:cubicBezTo>
                  <a:pt x="1766387" y="3118863"/>
                  <a:pt x="1751831" y="3097099"/>
                  <a:pt x="1700213" y="3057525"/>
                </a:cubicBezTo>
                <a:cubicBezTo>
                  <a:pt x="1672240" y="3036079"/>
                  <a:pt x="1643110" y="3016185"/>
                  <a:pt x="1614488" y="2995613"/>
                </a:cubicBezTo>
                <a:cubicBezTo>
                  <a:pt x="1592310" y="2979673"/>
                  <a:pt x="1572677" y="2959290"/>
                  <a:pt x="1547813" y="2947988"/>
                </a:cubicBezTo>
                <a:cubicBezTo>
                  <a:pt x="1466767" y="2911149"/>
                  <a:pt x="1523045" y="2940115"/>
                  <a:pt x="1452563" y="2895600"/>
                </a:cubicBezTo>
                <a:cubicBezTo>
                  <a:pt x="1390404" y="2856341"/>
                  <a:pt x="1421005" y="2883092"/>
                  <a:pt x="1381125" y="2843213"/>
                </a:cubicBezTo>
                <a:cubicBezTo>
                  <a:pt x="1376363" y="2833688"/>
                  <a:pt x="1373655" y="2822819"/>
                  <a:pt x="1366838" y="2814638"/>
                </a:cubicBezTo>
                <a:cubicBezTo>
                  <a:pt x="1357468" y="2803394"/>
                  <a:pt x="1345579" y="2794328"/>
                  <a:pt x="1333500" y="2786063"/>
                </a:cubicBezTo>
                <a:cubicBezTo>
                  <a:pt x="1285165" y="2752992"/>
                  <a:pt x="1232491" y="2726250"/>
                  <a:pt x="1185863" y="2690813"/>
                </a:cubicBezTo>
                <a:cubicBezTo>
                  <a:pt x="1146175" y="2660650"/>
                  <a:pt x="1095774" y="2640889"/>
                  <a:pt x="1066800" y="2600325"/>
                </a:cubicBezTo>
                <a:cubicBezTo>
                  <a:pt x="1058863" y="2589213"/>
                  <a:pt x="1052328" y="2576951"/>
                  <a:pt x="1042988" y="2566988"/>
                </a:cubicBezTo>
                <a:cubicBezTo>
                  <a:pt x="982579" y="2502551"/>
                  <a:pt x="963492" y="2522594"/>
                  <a:pt x="914400" y="2414588"/>
                </a:cubicBezTo>
                <a:cubicBezTo>
                  <a:pt x="867879" y="2312240"/>
                  <a:pt x="918960" y="2412339"/>
                  <a:pt x="842963" y="2305050"/>
                </a:cubicBezTo>
                <a:cubicBezTo>
                  <a:pt x="830215" y="2287053"/>
                  <a:pt x="823502" y="2265042"/>
                  <a:pt x="809625" y="2247900"/>
                </a:cubicBezTo>
                <a:cubicBezTo>
                  <a:pt x="796187" y="2231300"/>
                  <a:pt x="775796" y="2221342"/>
                  <a:pt x="762000" y="2205038"/>
                </a:cubicBezTo>
                <a:cubicBezTo>
                  <a:pt x="740662" y="2179820"/>
                  <a:pt x="727328" y="2148282"/>
                  <a:pt x="704850" y="2124075"/>
                </a:cubicBezTo>
                <a:cubicBezTo>
                  <a:pt x="685617" y="2103363"/>
                  <a:pt x="658642" y="2091181"/>
                  <a:pt x="638175" y="2071688"/>
                </a:cubicBezTo>
                <a:cubicBezTo>
                  <a:pt x="625068" y="2059205"/>
                  <a:pt x="617069" y="2042168"/>
                  <a:pt x="604838" y="2028825"/>
                </a:cubicBezTo>
                <a:cubicBezTo>
                  <a:pt x="596756" y="2020008"/>
                  <a:pt x="571166" y="2005765"/>
                  <a:pt x="561975" y="2000250"/>
                </a:cubicBezTo>
                <a:cubicBezTo>
                  <a:pt x="557213" y="1993900"/>
                  <a:pt x="553301" y="1986813"/>
                  <a:pt x="547688" y="1981200"/>
                </a:cubicBezTo>
                <a:cubicBezTo>
                  <a:pt x="510040" y="1943552"/>
                  <a:pt x="545460" y="1988920"/>
                  <a:pt x="514350" y="1952625"/>
                </a:cubicBezTo>
                <a:cubicBezTo>
                  <a:pt x="391528" y="1809333"/>
                  <a:pt x="532872" y="1976650"/>
                  <a:pt x="447675" y="1857375"/>
                </a:cubicBezTo>
                <a:cubicBezTo>
                  <a:pt x="433262" y="1837196"/>
                  <a:pt x="414165" y="1820613"/>
                  <a:pt x="400050" y="1800225"/>
                </a:cubicBezTo>
                <a:cubicBezTo>
                  <a:pt x="385480" y="1779179"/>
                  <a:pt x="375298" y="1755392"/>
                  <a:pt x="361950" y="1733550"/>
                </a:cubicBezTo>
                <a:cubicBezTo>
                  <a:pt x="340364" y="1698227"/>
                  <a:pt x="316861" y="1664098"/>
                  <a:pt x="295275" y="1628775"/>
                </a:cubicBezTo>
                <a:cubicBezTo>
                  <a:pt x="281927" y="1606933"/>
                  <a:pt x="271017" y="1583632"/>
                  <a:pt x="257175" y="1562100"/>
                </a:cubicBezTo>
                <a:cubicBezTo>
                  <a:pt x="202540" y="1477113"/>
                  <a:pt x="221802" y="1516524"/>
                  <a:pt x="166688" y="1443038"/>
                </a:cubicBezTo>
                <a:cubicBezTo>
                  <a:pt x="148595" y="1418914"/>
                  <a:pt x="127846" y="1384406"/>
                  <a:pt x="114300" y="1357313"/>
                </a:cubicBezTo>
                <a:cubicBezTo>
                  <a:pt x="112055" y="1352823"/>
                  <a:pt x="111783" y="1347515"/>
                  <a:pt x="109538" y="1343025"/>
                </a:cubicBezTo>
                <a:cubicBezTo>
                  <a:pt x="101119" y="1326186"/>
                  <a:pt x="98363" y="1329194"/>
                  <a:pt x="85725" y="1314450"/>
                </a:cubicBezTo>
                <a:cubicBezTo>
                  <a:pt x="80559" y="1308423"/>
                  <a:pt x="76200" y="1301750"/>
                  <a:pt x="71438" y="1295400"/>
                </a:cubicBezTo>
                <a:cubicBezTo>
                  <a:pt x="69850" y="1289050"/>
                  <a:pt x="68522" y="1282629"/>
                  <a:pt x="66675" y="1276350"/>
                </a:cubicBezTo>
                <a:cubicBezTo>
                  <a:pt x="60582" y="1255635"/>
                  <a:pt x="52029" y="1235576"/>
                  <a:pt x="47625" y="1214438"/>
                </a:cubicBezTo>
                <a:cubicBezTo>
                  <a:pt x="44049" y="1197272"/>
                  <a:pt x="45150" y="1179435"/>
                  <a:pt x="42863" y="1162050"/>
                </a:cubicBezTo>
                <a:cubicBezTo>
                  <a:pt x="37211" y="1119090"/>
                  <a:pt x="32311" y="1075952"/>
                  <a:pt x="23813" y="1033463"/>
                </a:cubicBezTo>
                <a:cubicBezTo>
                  <a:pt x="22690" y="1027850"/>
                  <a:pt x="17463" y="1023938"/>
                  <a:pt x="14288" y="1019175"/>
                </a:cubicBezTo>
                <a:cubicBezTo>
                  <a:pt x="12700" y="949325"/>
                  <a:pt x="13263" y="879393"/>
                  <a:pt x="9525" y="809625"/>
                </a:cubicBezTo>
                <a:cubicBezTo>
                  <a:pt x="8492" y="790340"/>
                  <a:pt x="0" y="771788"/>
                  <a:pt x="0" y="752475"/>
                </a:cubicBezTo>
                <a:cubicBezTo>
                  <a:pt x="0" y="655875"/>
                  <a:pt x="7745" y="614336"/>
                  <a:pt x="23813" y="528638"/>
                </a:cubicBezTo>
                <a:cubicBezTo>
                  <a:pt x="30777" y="491494"/>
                  <a:pt x="38169" y="447398"/>
                  <a:pt x="47625" y="409575"/>
                </a:cubicBezTo>
                <a:cubicBezTo>
                  <a:pt x="52734" y="389141"/>
                  <a:pt x="52829" y="398947"/>
                  <a:pt x="61913" y="376238"/>
                </a:cubicBezTo>
                <a:cubicBezTo>
                  <a:pt x="84247" y="320403"/>
                  <a:pt x="57272" y="371293"/>
                  <a:pt x="85725" y="328613"/>
                </a:cubicBezTo>
                <a:cubicBezTo>
                  <a:pt x="90860" y="320911"/>
                  <a:pt x="93467" y="311346"/>
                  <a:pt x="100013" y="304800"/>
                </a:cubicBezTo>
                <a:cubicBezTo>
                  <a:pt x="103563" y="301250"/>
                  <a:pt x="109713" y="302077"/>
                  <a:pt x="114300" y="300038"/>
                </a:cubicBezTo>
                <a:cubicBezTo>
                  <a:pt x="124031" y="295713"/>
                  <a:pt x="133143" y="290075"/>
                  <a:pt x="142875" y="285750"/>
                </a:cubicBezTo>
                <a:cubicBezTo>
                  <a:pt x="147463" y="283711"/>
                  <a:pt x="152354" y="282431"/>
                  <a:pt x="157163" y="280988"/>
                </a:cubicBezTo>
                <a:cubicBezTo>
                  <a:pt x="212104" y="264506"/>
                  <a:pt x="169487" y="277045"/>
                  <a:pt x="214313" y="266700"/>
                </a:cubicBezTo>
                <a:cubicBezTo>
                  <a:pt x="227069" y="263756"/>
                  <a:pt x="239764" y="260548"/>
                  <a:pt x="252413" y="257175"/>
                </a:cubicBezTo>
                <a:cubicBezTo>
                  <a:pt x="263580" y="254197"/>
                  <a:pt x="274417" y="249917"/>
                  <a:pt x="285750" y="247650"/>
                </a:cubicBezTo>
                <a:cubicBezTo>
                  <a:pt x="306225" y="243555"/>
                  <a:pt x="326961" y="240849"/>
                  <a:pt x="347663" y="238125"/>
                </a:cubicBezTo>
                <a:cubicBezTo>
                  <a:pt x="476828" y="221130"/>
                  <a:pt x="461884" y="224197"/>
                  <a:pt x="595313" y="214313"/>
                </a:cubicBezTo>
                <a:cubicBezTo>
                  <a:pt x="611188" y="211138"/>
                  <a:pt x="626928" y="207190"/>
                  <a:pt x="642938" y="204788"/>
                </a:cubicBezTo>
                <a:cubicBezTo>
                  <a:pt x="658716" y="202421"/>
                  <a:pt x="674852" y="202798"/>
                  <a:pt x="690563" y="200025"/>
                </a:cubicBezTo>
                <a:cubicBezTo>
                  <a:pt x="701944" y="198016"/>
                  <a:pt x="712488" y="192326"/>
                  <a:pt x="723900" y="190500"/>
                </a:cubicBezTo>
                <a:cubicBezTo>
                  <a:pt x="752290" y="185958"/>
                  <a:pt x="781185" y="185188"/>
                  <a:pt x="809625" y="180975"/>
                </a:cubicBezTo>
                <a:cubicBezTo>
                  <a:pt x="947213" y="160592"/>
                  <a:pt x="744937" y="181226"/>
                  <a:pt x="904875" y="166688"/>
                </a:cubicBezTo>
                <a:cubicBezTo>
                  <a:pt x="1055654" y="134945"/>
                  <a:pt x="937897" y="158009"/>
                  <a:pt x="1057275" y="138113"/>
                </a:cubicBezTo>
                <a:cubicBezTo>
                  <a:pt x="1074782" y="135195"/>
                  <a:pt x="1092077" y="130986"/>
                  <a:pt x="1109663" y="128588"/>
                </a:cubicBezTo>
                <a:cubicBezTo>
                  <a:pt x="1127037" y="126219"/>
                  <a:pt x="1144588" y="125413"/>
                  <a:pt x="1162050" y="123825"/>
                </a:cubicBezTo>
                <a:lnTo>
                  <a:pt x="1543050" y="128588"/>
                </a:lnTo>
                <a:cubicBezTo>
                  <a:pt x="1565308" y="129094"/>
                  <a:pt x="1614951" y="140015"/>
                  <a:pt x="1633538" y="142875"/>
                </a:cubicBezTo>
                <a:cubicBezTo>
                  <a:pt x="1657282" y="146528"/>
                  <a:pt x="1681262" y="148555"/>
                  <a:pt x="1704975" y="152400"/>
                </a:cubicBezTo>
                <a:cubicBezTo>
                  <a:pt x="1740015" y="158082"/>
                  <a:pt x="1774556" y="166819"/>
                  <a:pt x="1809750" y="171450"/>
                </a:cubicBezTo>
                <a:cubicBezTo>
                  <a:pt x="1834982" y="174770"/>
                  <a:pt x="1860593" y="174040"/>
                  <a:pt x="1885950" y="176213"/>
                </a:cubicBezTo>
                <a:cubicBezTo>
                  <a:pt x="1916168" y="178803"/>
                  <a:pt x="1946275" y="182563"/>
                  <a:pt x="1976438" y="185738"/>
                </a:cubicBezTo>
                <a:cubicBezTo>
                  <a:pt x="2143125" y="182563"/>
                  <a:pt x="2309785" y="175227"/>
                  <a:pt x="2476500" y="176213"/>
                </a:cubicBezTo>
                <a:cubicBezTo>
                  <a:pt x="2578210" y="176815"/>
                  <a:pt x="2679595" y="189317"/>
                  <a:pt x="2781300" y="190500"/>
                </a:cubicBezTo>
                <a:lnTo>
                  <a:pt x="3295650" y="185738"/>
                </a:lnTo>
                <a:cubicBezTo>
                  <a:pt x="3327930" y="164219"/>
                  <a:pt x="3287839" y="187869"/>
                  <a:pt x="3348038" y="171450"/>
                </a:cubicBezTo>
                <a:cubicBezTo>
                  <a:pt x="3353560" y="169944"/>
                  <a:pt x="3356895" y="163735"/>
                  <a:pt x="3362325" y="161925"/>
                </a:cubicBezTo>
                <a:cubicBezTo>
                  <a:pt x="3371486" y="158871"/>
                  <a:pt x="3381431" y="159057"/>
                  <a:pt x="3390900" y="157163"/>
                </a:cubicBezTo>
                <a:cubicBezTo>
                  <a:pt x="3397318" y="155879"/>
                  <a:pt x="3403600" y="153988"/>
                  <a:pt x="3409950" y="152400"/>
                </a:cubicBezTo>
                <a:cubicBezTo>
                  <a:pt x="3414713" y="149225"/>
                  <a:pt x="3419007" y="145200"/>
                  <a:pt x="3424238" y="142875"/>
                </a:cubicBezTo>
                <a:cubicBezTo>
                  <a:pt x="3452381" y="130367"/>
                  <a:pt x="3462979" y="132221"/>
                  <a:pt x="3495675" y="128588"/>
                </a:cubicBezTo>
                <a:cubicBezTo>
                  <a:pt x="3548712" y="102069"/>
                  <a:pt x="3481900" y="133754"/>
                  <a:pt x="3533775" y="114300"/>
                </a:cubicBezTo>
                <a:cubicBezTo>
                  <a:pt x="3540422" y="111807"/>
                  <a:pt x="3546299" y="107572"/>
                  <a:pt x="3552825" y="104775"/>
                </a:cubicBezTo>
                <a:cubicBezTo>
                  <a:pt x="3557439" y="102798"/>
                  <a:pt x="3562350" y="101600"/>
                  <a:pt x="3567113" y="100013"/>
                </a:cubicBezTo>
                <a:cubicBezTo>
                  <a:pt x="3608842" y="58281"/>
                  <a:pt x="3555914" y="109345"/>
                  <a:pt x="3595688" y="76200"/>
                </a:cubicBezTo>
                <a:cubicBezTo>
                  <a:pt x="3600862" y="71888"/>
                  <a:pt x="3609975" y="61913"/>
                  <a:pt x="3609975" y="61913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BD7E29E-314B-4881-B209-79554798B02F}"/>
              </a:ext>
            </a:extLst>
          </p:cNvPr>
          <p:cNvSpPr/>
          <p:nvPr/>
        </p:nvSpPr>
        <p:spPr>
          <a:xfrm>
            <a:off x="1995252" y="2495550"/>
            <a:ext cx="4325612" cy="3820609"/>
          </a:xfrm>
          <a:custGeom>
            <a:avLst/>
            <a:gdLst>
              <a:gd name="connsiteX0" fmla="*/ 2943461 w 4325612"/>
              <a:gd name="connsiteY0" fmla="*/ 3781425 h 3820609"/>
              <a:gd name="connsiteX1" fmla="*/ 2900598 w 4325612"/>
              <a:gd name="connsiteY1" fmla="*/ 3762375 h 3820609"/>
              <a:gd name="connsiteX2" fmla="*/ 2862498 w 4325612"/>
              <a:gd name="connsiteY2" fmla="*/ 3752850 h 3820609"/>
              <a:gd name="connsiteX3" fmla="*/ 2791061 w 4325612"/>
              <a:gd name="connsiteY3" fmla="*/ 3733800 h 3820609"/>
              <a:gd name="connsiteX4" fmla="*/ 2738673 w 4325612"/>
              <a:gd name="connsiteY4" fmla="*/ 3724275 h 3820609"/>
              <a:gd name="connsiteX5" fmla="*/ 2710098 w 4325612"/>
              <a:gd name="connsiteY5" fmla="*/ 3714750 h 3820609"/>
              <a:gd name="connsiteX6" fmla="*/ 2638661 w 4325612"/>
              <a:gd name="connsiteY6" fmla="*/ 3705225 h 3820609"/>
              <a:gd name="connsiteX7" fmla="*/ 2533886 w 4325612"/>
              <a:gd name="connsiteY7" fmla="*/ 3671888 h 3820609"/>
              <a:gd name="connsiteX8" fmla="*/ 2333861 w 4325612"/>
              <a:gd name="connsiteY8" fmla="*/ 3624263 h 3820609"/>
              <a:gd name="connsiteX9" fmla="*/ 2090973 w 4325612"/>
              <a:gd name="connsiteY9" fmla="*/ 3562350 h 3820609"/>
              <a:gd name="connsiteX10" fmla="*/ 1976673 w 4325612"/>
              <a:gd name="connsiteY10" fmla="*/ 3533775 h 3820609"/>
              <a:gd name="connsiteX11" fmla="*/ 1714736 w 4325612"/>
              <a:gd name="connsiteY11" fmla="*/ 3457575 h 3820609"/>
              <a:gd name="connsiteX12" fmla="*/ 1519473 w 4325612"/>
              <a:gd name="connsiteY12" fmla="*/ 3395663 h 3820609"/>
              <a:gd name="connsiteX13" fmla="*/ 1433748 w 4325612"/>
              <a:gd name="connsiteY13" fmla="*/ 3357563 h 3820609"/>
              <a:gd name="connsiteX14" fmla="*/ 1381361 w 4325612"/>
              <a:gd name="connsiteY14" fmla="*/ 3338513 h 3820609"/>
              <a:gd name="connsiteX15" fmla="*/ 1271823 w 4325612"/>
              <a:gd name="connsiteY15" fmla="*/ 3281363 h 3820609"/>
              <a:gd name="connsiteX16" fmla="*/ 1233723 w 4325612"/>
              <a:gd name="connsiteY16" fmla="*/ 3271838 h 3820609"/>
              <a:gd name="connsiteX17" fmla="*/ 1181336 w 4325612"/>
              <a:gd name="connsiteY17" fmla="*/ 3252788 h 3820609"/>
              <a:gd name="connsiteX18" fmla="*/ 1076561 w 4325612"/>
              <a:gd name="connsiteY18" fmla="*/ 3228975 h 3820609"/>
              <a:gd name="connsiteX19" fmla="*/ 1005123 w 4325612"/>
              <a:gd name="connsiteY19" fmla="*/ 3209925 h 3820609"/>
              <a:gd name="connsiteX20" fmla="*/ 857486 w 4325612"/>
              <a:gd name="connsiteY20" fmla="*/ 3186113 h 3820609"/>
              <a:gd name="connsiteX21" fmla="*/ 776523 w 4325612"/>
              <a:gd name="connsiteY21" fmla="*/ 3162300 h 3820609"/>
              <a:gd name="connsiteX22" fmla="*/ 724136 w 4325612"/>
              <a:gd name="connsiteY22" fmla="*/ 3152775 h 3820609"/>
              <a:gd name="connsiteX23" fmla="*/ 647936 w 4325612"/>
              <a:gd name="connsiteY23" fmla="*/ 3133725 h 3820609"/>
              <a:gd name="connsiteX24" fmla="*/ 609836 w 4325612"/>
              <a:gd name="connsiteY24" fmla="*/ 3124200 h 3820609"/>
              <a:gd name="connsiteX25" fmla="*/ 581261 w 4325612"/>
              <a:gd name="connsiteY25" fmla="*/ 3114675 h 3820609"/>
              <a:gd name="connsiteX26" fmla="*/ 547923 w 4325612"/>
              <a:gd name="connsiteY26" fmla="*/ 3100388 h 3820609"/>
              <a:gd name="connsiteX27" fmla="*/ 481248 w 4325612"/>
              <a:gd name="connsiteY27" fmla="*/ 3052763 h 3820609"/>
              <a:gd name="connsiteX28" fmla="*/ 390761 w 4325612"/>
              <a:gd name="connsiteY28" fmla="*/ 3009900 h 3820609"/>
              <a:gd name="connsiteX29" fmla="*/ 281223 w 4325612"/>
              <a:gd name="connsiteY29" fmla="*/ 2943225 h 3820609"/>
              <a:gd name="connsiteX30" fmla="*/ 238361 w 4325612"/>
              <a:gd name="connsiteY30" fmla="*/ 2914650 h 3820609"/>
              <a:gd name="connsiteX31" fmla="*/ 195498 w 4325612"/>
              <a:gd name="connsiteY31" fmla="*/ 2881313 h 3820609"/>
              <a:gd name="connsiteX32" fmla="*/ 152636 w 4325612"/>
              <a:gd name="connsiteY32" fmla="*/ 2852738 h 3820609"/>
              <a:gd name="connsiteX33" fmla="*/ 138348 w 4325612"/>
              <a:gd name="connsiteY33" fmla="*/ 2833688 h 3820609"/>
              <a:gd name="connsiteX34" fmla="*/ 119298 w 4325612"/>
              <a:gd name="connsiteY34" fmla="*/ 2819400 h 3820609"/>
              <a:gd name="connsiteX35" fmla="*/ 105011 w 4325612"/>
              <a:gd name="connsiteY35" fmla="*/ 2786063 h 3820609"/>
              <a:gd name="connsiteX36" fmla="*/ 90723 w 4325612"/>
              <a:gd name="connsiteY36" fmla="*/ 2776538 h 3820609"/>
              <a:gd name="connsiteX37" fmla="*/ 62148 w 4325612"/>
              <a:gd name="connsiteY37" fmla="*/ 2705100 h 3820609"/>
              <a:gd name="connsiteX38" fmla="*/ 47861 w 4325612"/>
              <a:gd name="connsiteY38" fmla="*/ 2643188 h 3820609"/>
              <a:gd name="connsiteX39" fmla="*/ 38336 w 4325612"/>
              <a:gd name="connsiteY39" fmla="*/ 2628900 h 3820609"/>
              <a:gd name="connsiteX40" fmla="*/ 9761 w 4325612"/>
              <a:gd name="connsiteY40" fmla="*/ 2528888 h 3820609"/>
              <a:gd name="connsiteX41" fmla="*/ 236 w 4325612"/>
              <a:gd name="connsiteY41" fmla="*/ 2443163 h 3820609"/>
              <a:gd name="connsiteX42" fmla="*/ 4998 w 4325612"/>
              <a:gd name="connsiteY42" fmla="*/ 2262188 h 3820609"/>
              <a:gd name="connsiteX43" fmla="*/ 33573 w 4325612"/>
              <a:gd name="connsiteY43" fmla="*/ 1990725 h 3820609"/>
              <a:gd name="connsiteX44" fmla="*/ 57386 w 4325612"/>
              <a:gd name="connsiteY44" fmla="*/ 1862138 h 3820609"/>
              <a:gd name="connsiteX45" fmla="*/ 62148 w 4325612"/>
              <a:gd name="connsiteY45" fmla="*/ 1776413 h 3820609"/>
              <a:gd name="connsiteX46" fmla="*/ 71673 w 4325612"/>
              <a:gd name="connsiteY46" fmla="*/ 1738313 h 3820609"/>
              <a:gd name="connsiteX47" fmla="*/ 81198 w 4325612"/>
              <a:gd name="connsiteY47" fmla="*/ 1638300 h 3820609"/>
              <a:gd name="connsiteX48" fmla="*/ 105011 w 4325612"/>
              <a:gd name="connsiteY48" fmla="*/ 1571625 h 3820609"/>
              <a:gd name="connsiteX49" fmla="*/ 114536 w 4325612"/>
              <a:gd name="connsiteY49" fmla="*/ 1519238 h 3820609"/>
              <a:gd name="connsiteX50" fmla="*/ 147873 w 4325612"/>
              <a:gd name="connsiteY50" fmla="*/ 1462088 h 3820609"/>
              <a:gd name="connsiteX51" fmla="*/ 171686 w 4325612"/>
              <a:gd name="connsiteY51" fmla="*/ 1381125 h 3820609"/>
              <a:gd name="connsiteX52" fmla="*/ 195498 w 4325612"/>
              <a:gd name="connsiteY52" fmla="*/ 1309688 h 3820609"/>
              <a:gd name="connsiteX53" fmla="*/ 214548 w 4325612"/>
              <a:gd name="connsiteY53" fmla="*/ 1271588 h 3820609"/>
              <a:gd name="connsiteX54" fmla="*/ 238361 w 4325612"/>
              <a:gd name="connsiteY54" fmla="*/ 1200150 h 3820609"/>
              <a:gd name="connsiteX55" fmla="*/ 281223 w 4325612"/>
              <a:gd name="connsiteY55" fmla="*/ 1109663 h 3820609"/>
              <a:gd name="connsiteX56" fmla="*/ 290748 w 4325612"/>
              <a:gd name="connsiteY56" fmla="*/ 1071563 h 3820609"/>
              <a:gd name="connsiteX57" fmla="*/ 319323 w 4325612"/>
              <a:gd name="connsiteY57" fmla="*/ 1004888 h 3820609"/>
              <a:gd name="connsiteX58" fmla="*/ 333611 w 4325612"/>
              <a:gd name="connsiteY58" fmla="*/ 947738 h 3820609"/>
              <a:gd name="connsiteX59" fmla="*/ 352661 w 4325612"/>
              <a:gd name="connsiteY59" fmla="*/ 919163 h 3820609"/>
              <a:gd name="connsiteX60" fmla="*/ 366948 w 4325612"/>
              <a:gd name="connsiteY60" fmla="*/ 885825 h 3820609"/>
              <a:gd name="connsiteX61" fmla="*/ 371711 w 4325612"/>
              <a:gd name="connsiteY61" fmla="*/ 871538 h 3820609"/>
              <a:gd name="connsiteX62" fmla="*/ 381236 w 4325612"/>
              <a:gd name="connsiteY62" fmla="*/ 857250 h 3820609"/>
              <a:gd name="connsiteX63" fmla="*/ 395523 w 4325612"/>
              <a:gd name="connsiteY63" fmla="*/ 823913 h 3820609"/>
              <a:gd name="connsiteX64" fmla="*/ 414573 w 4325612"/>
              <a:gd name="connsiteY64" fmla="*/ 809625 h 3820609"/>
              <a:gd name="connsiteX65" fmla="*/ 447911 w 4325612"/>
              <a:gd name="connsiteY65" fmla="*/ 738188 h 3820609"/>
              <a:gd name="connsiteX66" fmla="*/ 457436 w 4325612"/>
              <a:gd name="connsiteY66" fmla="*/ 723900 h 3820609"/>
              <a:gd name="connsiteX67" fmla="*/ 481248 w 4325612"/>
              <a:gd name="connsiteY67" fmla="*/ 681038 h 3820609"/>
              <a:gd name="connsiteX68" fmla="*/ 495536 w 4325612"/>
              <a:gd name="connsiteY68" fmla="*/ 647700 h 3820609"/>
              <a:gd name="connsiteX69" fmla="*/ 514586 w 4325612"/>
              <a:gd name="connsiteY69" fmla="*/ 609600 h 3820609"/>
              <a:gd name="connsiteX70" fmla="*/ 519348 w 4325612"/>
              <a:gd name="connsiteY70" fmla="*/ 595313 h 3820609"/>
              <a:gd name="connsiteX71" fmla="*/ 547923 w 4325612"/>
              <a:gd name="connsiteY71" fmla="*/ 552450 h 3820609"/>
              <a:gd name="connsiteX72" fmla="*/ 566973 w 4325612"/>
              <a:gd name="connsiteY72" fmla="*/ 519113 h 3820609"/>
              <a:gd name="connsiteX73" fmla="*/ 581261 w 4325612"/>
              <a:gd name="connsiteY73" fmla="*/ 495300 h 3820609"/>
              <a:gd name="connsiteX74" fmla="*/ 609836 w 4325612"/>
              <a:gd name="connsiteY74" fmla="*/ 481013 h 3820609"/>
              <a:gd name="connsiteX75" fmla="*/ 643173 w 4325612"/>
              <a:gd name="connsiteY75" fmla="*/ 442913 h 3820609"/>
              <a:gd name="connsiteX76" fmla="*/ 652698 w 4325612"/>
              <a:gd name="connsiteY76" fmla="*/ 428625 h 3820609"/>
              <a:gd name="connsiteX77" fmla="*/ 671748 w 4325612"/>
              <a:gd name="connsiteY77" fmla="*/ 409575 h 3820609"/>
              <a:gd name="connsiteX78" fmla="*/ 705086 w 4325612"/>
              <a:gd name="connsiteY78" fmla="*/ 366713 h 3820609"/>
              <a:gd name="connsiteX79" fmla="*/ 719373 w 4325612"/>
              <a:gd name="connsiteY79" fmla="*/ 361950 h 3820609"/>
              <a:gd name="connsiteX80" fmla="*/ 738423 w 4325612"/>
              <a:gd name="connsiteY80" fmla="*/ 352425 h 3820609"/>
              <a:gd name="connsiteX81" fmla="*/ 752711 w 4325612"/>
              <a:gd name="connsiteY81" fmla="*/ 333375 h 3820609"/>
              <a:gd name="connsiteX82" fmla="*/ 781286 w 4325612"/>
              <a:gd name="connsiteY82" fmla="*/ 319088 h 3820609"/>
              <a:gd name="connsiteX83" fmla="*/ 809861 w 4325612"/>
              <a:gd name="connsiteY83" fmla="*/ 300038 h 3820609"/>
              <a:gd name="connsiteX84" fmla="*/ 862248 w 4325612"/>
              <a:gd name="connsiteY84" fmla="*/ 261938 h 3820609"/>
              <a:gd name="connsiteX85" fmla="*/ 886061 w 4325612"/>
              <a:gd name="connsiteY85" fmla="*/ 257175 h 3820609"/>
              <a:gd name="connsiteX86" fmla="*/ 943211 w 4325612"/>
              <a:gd name="connsiteY86" fmla="*/ 228600 h 3820609"/>
              <a:gd name="connsiteX87" fmla="*/ 971786 w 4325612"/>
              <a:gd name="connsiteY87" fmla="*/ 209550 h 3820609"/>
              <a:gd name="connsiteX88" fmla="*/ 1005123 w 4325612"/>
              <a:gd name="connsiteY88" fmla="*/ 204788 h 3820609"/>
              <a:gd name="connsiteX89" fmla="*/ 1024173 w 4325612"/>
              <a:gd name="connsiteY89" fmla="*/ 195263 h 3820609"/>
              <a:gd name="connsiteX90" fmla="*/ 1038461 w 4325612"/>
              <a:gd name="connsiteY90" fmla="*/ 185738 h 3820609"/>
              <a:gd name="connsiteX91" fmla="*/ 1076561 w 4325612"/>
              <a:gd name="connsiteY91" fmla="*/ 176213 h 3820609"/>
              <a:gd name="connsiteX92" fmla="*/ 1114661 w 4325612"/>
              <a:gd name="connsiteY92" fmla="*/ 157163 h 3820609"/>
              <a:gd name="connsiteX93" fmla="*/ 1190861 w 4325612"/>
              <a:gd name="connsiteY93" fmla="*/ 147638 h 3820609"/>
              <a:gd name="connsiteX94" fmla="*/ 1214673 w 4325612"/>
              <a:gd name="connsiteY94" fmla="*/ 142875 h 3820609"/>
              <a:gd name="connsiteX95" fmla="*/ 1290873 w 4325612"/>
              <a:gd name="connsiteY95" fmla="*/ 133350 h 3820609"/>
              <a:gd name="connsiteX96" fmla="*/ 1362311 w 4325612"/>
              <a:gd name="connsiteY96" fmla="*/ 114300 h 3820609"/>
              <a:gd name="connsiteX97" fmla="*/ 1509948 w 4325612"/>
              <a:gd name="connsiteY97" fmla="*/ 95250 h 3820609"/>
              <a:gd name="connsiteX98" fmla="*/ 1576623 w 4325612"/>
              <a:gd name="connsiteY98" fmla="*/ 80963 h 3820609"/>
              <a:gd name="connsiteX99" fmla="*/ 1614723 w 4325612"/>
              <a:gd name="connsiteY99" fmla="*/ 76200 h 3820609"/>
              <a:gd name="connsiteX100" fmla="*/ 1662348 w 4325612"/>
              <a:gd name="connsiteY100" fmla="*/ 61913 h 3820609"/>
              <a:gd name="connsiteX101" fmla="*/ 1714736 w 4325612"/>
              <a:gd name="connsiteY101" fmla="*/ 57150 h 3820609"/>
              <a:gd name="connsiteX102" fmla="*/ 1833798 w 4325612"/>
              <a:gd name="connsiteY102" fmla="*/ 47625 h 3820609"/>
              <a:gd name="connsiteX103" fmla="*/ 1948098 w 4325612"/>
              <a:gd name="connsiteY103" fmla="*/ 28575 h 3820609"/>
              <a:gd name="connsiteX104" fmla="*/ 2043348 w 4325612"/>
              <a:gd name="connsiteY104" fmla="*/ 14288 h 3820609"/>
              <a:gd name="connsiteX105" fmla="*/ 2081448 w 4325612"/>
              <a:gd name="connsiteY105" fmla="*/ 9525 h 3820609"/>
              <a:gd name="connsiteX106" fmla="*/ 2133836 w 4325612"/>
              <a:gd name="connsiteY106" fmla="*/ 0 h 3820609"/>
              <a:gd name="connsiteX107" fmla="*/ 2510073 w 4325612"/>
              <a:gd name="connsiteY107" fmla="*/ 4763 h 3820609"/>
              <a:gd name="connsiteX108" fmla="*/ 2567223 w 4325612"/>
              <a:gd name="connsiteY108" fmla="*/ 19050 h 3820609"/>
              <a:gd name="connsiteX109" fmla="*/ 2595798 w 4325612"/>
              <a:gd name="connsiteY109" fmla="*/ 23813 h 3820609"/>
              <a:gd name="connsiteX110" fmla="*/ 2719623 w 4325612"/>
              <a:gd name="connsiteY110" fmla="*/ 47625 h 3820609"/>
              <a:gd name="connsiteX111" fmla="*/ 2833923 w 4325612"/>
              <a:gd name="connsiteY111" fmla="*/ 61913 h 3820609"/>
              <a:gd name="connsiteX112" fmla="*/ 2962511 w 4325612"/>
              <a:gd name="connsiteY112" fmla="*/ 85725 h 3820609"/>
              <a:gd name="connsiteX113" fmla="*/ 3057761 w 4325612"/>
              <a:gd name="connsiteY113" fmla="*/ 100013 h 3820609"/>
              <a:gd name="connsiteX114" fmla="*/ 3129198 w 4325612"/>
              <a:gd name="connsiteY114" fmla="*/ 119063 h 3820609"/>
              <a:gd name="connsiteX115" fmla="*/ 3262548 w 4325612"/>
              <a:gd name="connsiteY115" fmla="*/ 142875 h 3820609"/>
              <a:gd name="connsiteX116" fmla="*/ 3286361 w 4325612"/>
              <a:gd name="connsiteY116" fmla="*/ 152400 h 3820609"/>
              <a:gd name="connsiteX117" fmla="*/ 3305411 w 4325612"/>
              <a:gd name="connsiteY117" fmla="*/ 161925 h 3820609"/>
              <a:gd name="connsiteX118" fmla="*/ 3333986 w 4325612"/>
              <a:gd name="connsiteY118" fmla="*/ 166688 h 3820609"/>
              <a:gd name="connsiteX119" fmla="*/ 3362561 w 4325612"/>
              <a:gd name="connsiteY119" fmla="*/ 176213 h 3820609"/>
              <a:gd name="connsiteX120" fmla="*/ 3433998 w 4325612"/>
              <a:gd name="connsiteY120" fmla="*/ 185738 h 3820609"/>
              <a:gd name="connsiteX121" fmla="*/ 3514961 w 4325612"/>
              <a:gd name="connsiteY121" fmla="*/ 200025 h 3820609"/>
              <a:gd name="connsiteX122" fmla="*/ 3738798 w 4325612"/>
              <a:gd name="connsiteY122" fmla="*/ 238125 h 3820609"/>
              <a:gd name="connsiteX123" fmla="*/ 3786423 w 4325612"/>
              <a:gd name="connsiteY123" fmla="*/ 271463 h 3820609"/>
              <a:gd name="connsiteX124" fmla="*/ 3800711 w 4325612"/>
              <a:gd name="connsiteY124" fmla="*/ 280988 h 3820609"/>
              <a:gd name="connsiteX125" fmla="*/ 3857861 w 4325612"/>
              <a:gd name="connsiteY125" fmla="*/ 342900 h 3820609"/>
              <a:gd name="connsiteX126" fmla="*/ 3872148 w 4325612"/>
              <a:gd name="connsiteY126" fmla="*/ 366713 h 3820609"/>
              <a:gd name="connsiteX127" fmla="*/ 3886436 w 4325612"/>
              <a:gd name="connsiteY127" fmla="*/ 385763 h 3820609"/>
              <a:gd name="connsiteX128" fmla="*/ 3900723 w 4325612"/>
              <a:gd name="connsiteY128" fmla="*/ 419100 h 3820609"/>
              <a:gd name="connsiteX129" fmla="*/ 3938823 w 4325612"/>
              <a:gd name="connsiteY129" fmla="*/ 490538 h 3820609"/>
              <a:gd name="connsiteX130" fmla="*/ 3953111 w 4325612"/>
              <a:gd name="connsiteY130" fmla="*/ 514350 h 3820609"/>
              <a:gd name="connsiteX131" fmla="*/ 4005498 w 4325612"/>
              <a:gd name="connsiteY131" fmla="*/ 614363 h 3820609"/>
              <a:gd name="connsiteX132" fmla="*/ 4029311 w 4325612"/>
              <a:gd name="connsiteY132" fmla="*/ 647700 h 3820609"/>
              <a:gd name="connsiteX133" fmla="*/ 4043598 w 4325612"/>
              <a:gd name="connsiteY133" fmla="*/ 681038 h 3820609"/>
              <a:gd name="connsiteX134" fmla="*/ 4086461 w 4325612"/>
              <a:gd name="connsiteY134" fmla="*/ 733425 h 3820609"/>
              <a:gd name="connsiteX135" fmla="*/ 4124561 w 4325612"/>
              <a:gd name="connsiteY135" fmla="*/ 814388 h 3820609"/>
              <a:gd name="connsiteX136" fmla="*/ 4153136 w 4325612"/>
              <a:gd name="connsiteY136" fmla="*/ 871538 h 3820609"/>
              <a:gd name="connsiteX137" fmla="*/ 4191236 w 4325612"/>
              <a:gd name="connsiteY137" fmla="*/ 995363 h 3820609"/>
              <a:gd name="connsiteX138" fmla="*/ 4210286 w 4325612"/>
              <a:gd name="connsiteY138" fmla="*/ 1038225 h 3820609"/>
              <a:gd name="connsiteX139" fmla="*/ 4248386 w 4325612"/>
              <a:gd name="connsiteY139" fmla="*/ 1262063 h 3820609"/>
              <a:gd name="connsiteX140" fmla="*/ 4276961 w 4325612"/>
              <a:gd name="connsiteY140" fmla="*/ 1457325 h 3820609"/>
              <a:gd name="connsiteX141" fmla="*/ 4296011 w 4325612"/>
              <a:gd name="connsiteY141" fmla="*/ 1533525 h 3820609"/>
              <a:gd name="connsiteX142" fmla="*/ 4315061 w 4325612"/>
              <a:gd name="connsiteY142" fmla="*/ 1671638 h 3820609"/>
              <a:gd name="connsiteX143" fmla="*/ 4319823 w 4325612"/>
              <a:gd name="connsiteY143" fmla="*/ 2085975 h 3820609"/>
              <a:gd name="connsiteX144" fmla="*/ 4305536 w 4325612"/>
              <a:gd name="connsiteY144" fmla="*/ 2147888 h 3820609"/>
              <a:gd name="connsiteX145" fmla="*/ 4296011 w 4325612"/>
              <a:gd name="connsiteY145" fmla="*/ 2209800 h 3820609"/>
              <a:gd name="connsiteX146" fmla="*/ 4286486 w 4325612"/>
              <a:gd name="connsiteY146" fmla="*/ 2505075 h 3820609"/>
              <a:gd name="connsiteX147" fmla="*/ 4257911 w 4325612"/>
              <a:gd name="connsiteY147" fmla="*/ 2747963 h 3820609"/>
              <a:gd name="connsiteX148" fmla="*/ 4229336 w 4325612"/>
              <a:gd name="connsiteY148" fmla="*/ 2924175 h 3820609"/>
              <a:gd name="connsiteX149" fmla="*/ 4191236 w 4325612"/>
              <a:gd name="connsiteY149" fmla="*/ 3048000 h 3820609"/>
              <a:gd name="connsiteX150" fmla="*/ 4176948 w 4325612"/>
              <a:gd name="connsiteY150" fmla="*/ 3090863 h 3820609"/>
              <a:gd name="connsiteX151" fmla="*/ 4157898 w 4325612"/>
              <a:gd name="connsiteY151" fmla="*/ 3133725 h 3820609"/>
              <a:gd name="connsiteX152" fmla="*/ 4143611 w 4325612"/>
              <a:gd name="connsiteY152" fmla="*/ 3176588 h 3820609"/>
              <a:gd name="connsiteX153" fmla="*/ 4134086 w 4325612"/>
              <a:gd name="connsiteY153" fmla="*/ 3209925 h 3820609"/>
              <a:gd name="connsiteX154" fmla="*/ 4100748 w 4325612"/>
              <a:gd name="connsiteY154" fmla="*/ 3257550 h 3820609"/>
              <a:gd name="connsiteX155" fmla="*/ 4081698 w 4325612"/>
              <a:gd name="connsiteY155" fmla="*/ 3300413 h 3820609"/>
              <a:gd name="connsiteX156" fmla="*/ 4038836 w 4325612"/>
              <a:gd name="connsiteY156" fmla="*/ 3362325 h 3820609"/>
              <a:gd name="connsiteX157" fmla="*/ 4015023 w 4325612"/>
              <a:gd name="connsiteY157" fmla="*/ 3395663 h 3820609"/>
              <a:gd name="connsiteX158" fmla="*/ 3991211 w 4325612"/>
              <a:gd name="connsiteY158" fmla="*/ 3429000 h 3820609"/>
              <a:gd name="connsiteX159" fmla="*/ 3957873 w 4325612"/>
              <a:gd name="connsiteY159" fmla="*/ 3467100 h 3820609"/>
              <a:gd name="connsiteX160" fmla="*/ 3924536 w 4325612"/>
              <a:gd name="connsiteY160" fmla="*/ 3519488 h 3820609"/>
              <a:gd name="connsiteX161" fmla="*/ 3891198 w 4325612"/>
              <a:gd name="connsiteY161" fmla="*/ 3562350 h 3820609"/>
              <a:gd name="connsiteX162" fmla="*/ 3757848 w 4325612"/>
              <a:gd name="connsiteY162" fmla="*/ 3695700 h 3820609"/>
              <a:gd name="connsiteX163" fmla="*/ 3719748 w 4325612"/>
              <a:gd name="connsiteY163" fmla="*/ 3724275 h 3820609"/>
              <a:gd name="connsiteX164" fmla="*/ 3643548 w 4325612"/>
              <a:gd name="connsiteY164" fmla="*/ 3776663 h 3820609"/>
              <a:gd name="connsiteX165" fmla="*/ 3600686 w 4325612"/>
              <a:gd name="connsiteY165" fmla="*/ 3800475 h 3820609"/>
              <a:gd name="connsiteX166" fmla="*/ 3543536 w 4325612"/>
              <a:gd name="connsiteY166" fmla="*/ 3819525 h 3820609"/>
              <a:gd name="connsiteX167" fmla="*/ 3205398 w 4325612"/>
              <a:gd name="connsiteY167" fmla="*/ 3814763 h 3820609"/>
              <a:gd name="connsiteX168" fmla="*/ 3172061 w 4325612"/>
              <a:gd name="connsiteY168" fmla="*/ 3805238 h 3820609"/>
              <a:gd name="connsiteX169" fmla="*/ 3052998 w 4325612"/>
              <a:gd name="connsiteY169" fmla="*/ 3800475 h 3820609"/>
              <a:gd name="connsiteX170" fmla="*/ 3000611 w 4325612"/>
              <a:gd name="connsiteY170" fmla="*/ 3786188 h 3820609"/>
              <a:gd name="connsiteX171" fmla="*/ 2981561 w 4325612"/>
              <a:gd name="connsiteY171" fmla="*/ 3776663 h 3820609"/>
              <a:gd name="connsiteX172" fmla="*/ 2957748 w 4325612"/>
              <a:gd name="connsiteY172" fmla="*/ 3771900 h 3820609"/>
              <a:gd name="connsiteX173" fmla="*/ 2938698 w 4325612"/>
              <a:gd name="connsiteY173" fmla="*/ 3757613 h 3820609"/>
              <a:gd name="connsiteX174" fmla="*/ 2943461 w 4325612"/>
              <a:gd name="connsiteY174" fmla="*/ 3781425 h 3820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4325612" h="3820609">
                <a:moveTo>
                  <a:pt x="2943461" y="3781425"/>
                </a:moveTo>
                <a:cubicBezTo>
                  <a:pt x="2937111" y="3782219"/>
                  <a:pt x="2915342" y="3767579"/>
                  <a:pt x="2900598" y="3762375"/>
                </a:cubicBezTo>
                <a:cubicBezTo>
                  <a:pt x="2888253" y="3758018"/>
                  <a:pt x="2875147" y="3756223"/>
                  <a:pt x="2862498" y="3752850"/>
                </a:cubicBezTo>
                <a:cubicBezTo>
                  <a:pt x="2831600" y="3744611"/>
                  <a:pt x="2823352" y="3740598"/>
                  <a:pt x="2791061" y="3733800"/>
                </a:cubicBezTo>
                <a:cubicBezTo>
                  <a:pt x="2773693" y="3730144"/>
                  <a:pt x="2755950" y="3728340"/>
                  <a:pt x="2738673" y="3724275"/>
                </a:cubicBezTo>
                <a:cubicBezTo>
                  <a:pt x="2728900" y="3721975"/>
                  <a:pt x="2719961" y="3716629"/>
                  <a:pt x="2710098" y="3714750"/>
                </a:cubicBezTo>
                <a:cubicBezTo>
                  <a:pt x="2686499" y="3710255"/>
                  <a:pt x="2662329" y="3709341"/>
                  <a:pt x="2638661" y="3705225"/>
                </a:cubicBezTo>
                <a:cubicBezTo>
                  <a:pt x="2585419" y="3695965"/>
                  <a:pt x="2598912" y="3689306"/>
                  <a:pt x="2533886" y="3671888"/>
                </a:cubicBezTo>
                <a:cubicBezTo>
                  <a:pt x="2467681" y="3654155"/>
                  <a:pt x="2400478" y="3640380"/>
                  <a:pt x="2333861" y="3624263"/>
                </a:cubicBezTo>
                <a:cubicBezTo>
                  <a:pt x="2249583" y="3603873"/>
                  <a:pt x="2176687" y="3584168"/>
                  <a:pt x="2090973" y="3562350"/>
                </a:cubicBezTo>
                <a:cubicBezTo>
                  <a:pt x="2052914" y="3552662"/>
                  <a:pt x="2014382" y="3544745"/>
                  <a:pt x="1976673" y="3533775"/>
                </a:cubicBezTo>
                <a:lnTo>
                  <a:pt x="1714736" y="3457575"/>
                </a:lnTo>
                <a:cubicBezTo>
                  <a:pt x="1657438" y="3440805"/>
                  <a:pt x="1578669" y="3419711"/>
                  <a:pt x="1519473" y="3395663"/>
                </a:cubicBezTo>
                <a:cubicBezTo>
                  <a:pt x="1490502" y="3383894"/>
                  <a:pt x="1462642" y="3369519"/>
                  <a:pt x="1433748" y="3357563"/>
                </a:cubicBezTo>
                <a:cubicBezTo>
                  <a:pt x="1416579" y="3350458"/>
                  <a:pt x="1398305" y="3346138"/>
                  <a:pt x="1381361" y="3338513"/>
                </a:cubicBezTo>
                <a:cubicBezTo>
                  <a:pt x="1268971" y="3287937"/>
                  <a:pt x="1425795" y="3344351"/>
                  <a:pt x="1271823" y="3281363"/>
                </a:cubicBezTo>
                <a:cubicBezTo>
                  <a:pt x="1259707" y="3276406"/>
                  <a:pt x="1246206" y="3275780"/>
                  <a:pt x="1233723" y="3271838"/>
                </a:cubicBezTo>
                <a:cubicBezTo>
                  <a:pt x="1216004" y="3266243"/>
                  <a:pt x="1199055" y="3258383"/>
                  <a:pt x="1181336" y="3252788"/>
                </a:cubicBezTo>
                <a:cubicBezTo>
                  <a:pt x="1157706" y="3245326"/>
                  <a:pt x="1092626" y="3232853"/>
                  <a:pt x="1076561" y="3228975"/>
                </a:cubicBezTo>
                <a:cubicBezTo>
                  <a:pt x="1052604" y="3223192"/>
                  <a:pt x="1029289" y="3214758"/>
                  <a:pt x="1005123" y="3209925"/>
                </a:cubicBezTo>
                <a:cubicBezTo>
                  <a:pt x="986643" y="3206229"/>
                  <a:pt x="889316" y="3194071"/>
                  <a:pt x="857486" y="3186113"/>
                </a:cubicBezTo>
                <a:cubicBezTo>
                  <a:pt x="830195" y="3179290"/>
                  <a:pt x="803814" y="3169123"/>
                  <a:pt x="776523" y="3162300"/>
                </a:cubicBezTo>
                <a:cubicBezTo>
                  <a:pt x="759304" y="3157995"/>
                  <a:pt x="741462" y="3156625"/>
                  <a:pt x="724136" y="3152775"/>
                </a:cubicBezTo>
                <a:cubicBezTo>
                  <a:pt x="698578" y="3147095"/>
                  <a:pt x="673336" y="3140075"/>
                  <a:pt x="647936" y="3133725"/>
                </a:cubicBezTo>
                <a:cubicBezTo>
                  <a:pt x="635236" y="3130550"/>
                  <a:pt x="622255" y="3128340"/>
                  <a:pt x="609836" y="3124200"/>
                </a:cubicBezTo>
                <a:cubicBezTo>
                  <a:pt x="600311" y="3121025"/>
                  <a:pt x="590436" y="3118753"/>
                  <a:pt x="581261" y="3114675"/>
                </a:cubicBezTo>
                <a:cubicBezTo>
                  <a:pt x="538978" y="3095883"/>
                  <a:pt x="598311" y="3112984"/>
                  <a:pt x="547923" y="3100388"/>
                </a:cubicBezTo>
                <a:cubicBezTo>
                  <a:pt x="525753" y="3082652"/>
                  <a:pt x="507143" y="3066635"/>
                  <a:pt x="481248" y="3052763"/>
                </a:cubicBezTo>
                <a:cubicBezTo>
                  <a:pt x="451828" y="3037002"/>
                  <a:pt x="419270" y="3027253"/>
                  <a:pt x="390761" y="3009900"/>
                </a:cubicBezTo>
                <a:lnTo>
                  <a:pt x="281223" y="2943225"/>
                </a:lnTo>
                <a:cubicBezTo>
                  <a:pt x="266662" y="2934124"/>
                  <a:pt x="251915" y="2925192"/>
                  <a:pt x="238361" y="2914650"/>
                </a:cubicBezTo>
                <a:cubicBezTo>
                  <a:pt x="224073" y="2903538"/>
                  <a:pt x="210172" y="2891911"/>
                  <a:pt x="195498" y="2881313"/>
                </a:cubicBezTo>
                <a:cubicBezTo>
                  <a:pt x="181578" y="2871259"/>
                  <a:pt x="165827" y="2863731"/>
                  <a:pt x="152636" y="2852738"/>
                </a:cubicBezTo>
                <a:cubicBezTo>
                  <a:pt x="146538" y="2847656"/>
                  <a:pt x="143961" y="2839301"/>
                  <a:pt x="138348" y="2833688"/>
                </a:cubicBezTo>
                <a:cubicBezTo>
                  <a:pt x="132735" y="2828075"/>
                  <a:pt x="125648" y="2824163"/>
                  <a:pt x="119298" y="2819400"/>
                </a:cubicBezTo>
                <a:cubicBezTo>
                  <a:pt x="115655" y="2804826"/>
                  <a:pt x="115975" y="2797026"/>
                  <a:pt x="105011" y="2786063"/>
                </a:cubicBezTo>
                <a:cubicBezTo>
                  <a:pt x="100963" y="2782016"/>
                  <a:pt x="95486" y="2779713"/>
                  <a:pt x="90723" y="2776538"/>
                </a:cubicBezTo>
                <a:cubicBezTo>
                  <a:pt x="81198" y="2752725"/>
                  <a:pt x="67177" y="2730249"/>
                  <a:pt x="62148" y="2705100"/>
                </a:cubicBezTo>
                <a:cubicBezTo>
                  <a:pt x="58765" y="2688181"/>
                  <a:pt x="52968" y="2657233"/>
                  <a:pt x="47861" y="2643188"/>
                </a:cubicBezTo>
                <a:cubicBezTo>
                  <a:pt x="45905" y="2637809"/>
                  <a:pt x="40661" y="2634131"/>
                  <a:pt x="38336" y="2628900"/>
                </a:cubicBezTo>
                <a:cubicBezTo>
                  <a:pt x="29677" y="2609417"/>
                  <a:pt x="10144" y="2530323"/>
                  <a:pt x="9761" y="2528888"/>
                </a:cubicBezTo>
                <a:cubicBezTo>
                  <a:pt x="6586" y="2500313"/>
                  <a:pt x="749" y="2471909"/>
                  <a:pt x="236" y="2443163"/>
                </a:cubicBezTo>
                <a:cubicBezTo>
                  <a:pt x="-842" y="2382827"/>
                  <a:pt x="1934" y="2322456"/>
                  <a:pt x="4998" y="2262188"/>
                </a:cubicBezTo>
                <a:cubicBezTo>
                  <a:pt x="7089" y="2221055"/>
                  <a:pt x="32949" y="1996069"/>
                  <a:pt x="33573" y="1990725"/>
                </a:cubicBezTo>
                <a:cubicBezTo>
                  <a:pt x="47359" y="1872564"/>
                  <a:pt x="26743" y="1908101"/>
                  <a:pt x="57386" y="1862138"/>
                </a:cubicBezTo>
                <a:cubicBezTo>
                  <a:pt x="58973" y="1833563"/>
                  <a:pt x="58868" y="1804843"/>
                  <a:pt x="62148" y="1776413"/>
                </a:cubicBezTo>
                <a:cubicBezTo>
                  <a:pt x="63648" y="1763408"/>
                  <a:pt x="69884" y="1751281"/>
                  <a:pt x="71673" y="1738313"/>
                </a:cubicBezTo>
                <a:cubicBezTo>
                  <a:pt x="76249" y="1705139"/>
                  <a:pt x="74630" y="1671138"/>
                  <a:pt x="81198" y="1638300"/>
                </a:cubicBezTo>
                <a:cubicBezTo>
                  <a:pt x="85826" y="1615158"/>
                  <a:pt x="98648" y="1594351"/>
                  <a:pt x="105011" y="1571625"/>
                </a:cubicBezTo>
                <a:cubicBezTo>
                  <a:pt x="109797" y="1554534"/>
                  <a:pt x="108068" y="1535766"/>
                  <a:pt x="114536" y="1519238"/>
                </a:cubicBezTo>
                <a:cubicBezTo>
                  <a:pt x="122572" y="1498700"/>
                  <a:pt x="139441" y="1482466"/>
                  <a:pt x="147873" y="1462088"/>
                </a:cubicBezTo>
                <a:cubicBezTo>
                  <a:pt x="158629" y="1436095"/>
                  <a:pt x="163295" y="1407975"/>
                  <a:pt x="171686" y="1381125"/>
                </a:cubicBezTo>
                <a:cubicBezTo>
                  <a:pt x="179173" y="1357167"/>
                  <a:pt x="186351" y="1333063"/>
                  <a:pt x="195498" y="1309688"/>
                </a:cubicBezTo>
                <a:cubicBezTo>
                  <a:pt x="200672" y="1296465"/>
                  <a:pt x="209374" y="1284811"/>
                  <a:pt x="214548" y="1271588"/>
                </a:cubicBezTo>
                <a:cubicBezTo>
                  <a:pt x="223695" y="1248213"/>
                  <a:pt x="228804" y="1223360"/>
                  <a:pt x="238361" y="1200150"/>
                </a:cubicBezTo>
                <a:cubicBezTo>
                  <a:pt x="251069" y="1169289"/>
                  <a:pt x="273128" y="1142042"/>
                  <a:pt x="281223" y="1109663"/>
                </a:cubicBezTo>
                <a:cubicBezTo>
                  <a:pt x="284398" y="1096963"/>
                  <a:pt x="286151" y="1083820"/>
                  <a:pt x="290748" y="1071563"/>
                </a:cubicBezTo>
                <a:cubicBezTo>
                  <a:pt x="311195" y="1017039"/>
                  <a:pt x="307495" y="1052197"/>
                  <a:pt x="319323" y="1004888"/>
                </a:cubicBezTo>
                <a:cubicBezTo>
                  <a:pt x="326100" y="977780"/>
                  <a:pt x="320655" y="973651"/>
                  <a:pt x="333611" y="947738"/>
                </a:cubicBezTo>
                <a:cubicBezTo>
                  <a:pt x="338731" y="937499"/>
                  <a:pt x="352661" y="919163"/>
                  <a:pt x="352661" y="919163"/>
                </a:cubicBezTo>
                <a:cubicBezTo>
                  <a:pt x="362570" y="879522"/>
                  <a:pt x="350505" y="918710"/>
                  <a:pt x="366948" y="885825"/>
                </a:cubicBezTo>
                <a:cubicBezTo>
                  <a:pt x="369193" y="881335"/>
                  <a:pt x="369466" y="876028"/>
                  <a:pt x="371711" y="871538"/>
                </a:cubicBezTo>
                <a:cubicBezTo>
                  <a:pt x="374271" y="866418"/>
                  <a:pt x="378676" y="862370"/>
                  <a:pt x="381236" y="857250"/>
                </a:cubicBezTo>
                <a:cubicBezTo>
                  <a:pt x="386643" y="846436"/>
                  <a:pt x="388590" y="833817"/>
                  <a:pt x="395523" y="823913"/>
                </a:cubicBezTo>
                <a:cubicBezTo>
                  <a:pt x="400075" y="817410"/>
                  <a:pt x="408223" y="814388"/>
                  <a:pt x="414573" y="809625"/>
                </a:cubicBezTo>
                <a:cubicBezTo>
                  <a:pt x="422159" y="764112"/>
                  <a:pt x="413979" y="789085"/>
                  <a:pt x="447911" y="738188"/>
                </a:cubicBezTo>
                <a:lnTo>
                  <a:pt x="457436" y="723900"/>
                </a:lnTo>
                <a:cubicBezTo>
                  <a:pt x="466311" y="670647"/>
                  <a:pt x="452165" y="714968"/>
                  <a:pt x="481248" y="681038"/>
                </a:cubicBezTo>
                <a:cubicBezTo>
                  <a:pt x="488680" y="672367"/>
                  <a:pt x="491595" y="658209"/>
                  <a:pt x="495536" y="647700"/>
                </a:cubicBezTo>
                <a:cubicBezTo>
                  <a:pt x="505523" y="621070"/>
                  <a:pt x="501433" y="629330"/>
                  <a:pt x="514586" y="609600"/>
                </a:cubicBezTo>
                <a:cubicBezTo>
                  <a:pt x="516173" y="604838"/>
                  <a:pt x="516819" y="599649"/>
                  <a:pt x="519348" y="595313"/>
                </a:cubicBezTo>
                <a:cubicBezTo>
                  <a:pt x="528000" y="580480"/>
                  <a:pt x="547923" y="552450"/>
                  <a:pt x="547923" y="552450"/>
                </a:cubicBezTo>
                <a:cubicBezTo>
                  <a:pt x="556618" y="517674"/>
                  <a:pt x="545693" y="547487"/>
                  <a:pt x="566973" y="519113"/>
                </a:cubicBezTo>
                <a:cubicBezTo>
                  <a:pt x="572527" y="511708"/>
                  <a:pt x="574342" y="501450"/>
                  <a:pt x="581261" y="495300"/>
                </a:cubicBezTo>
                <a:cubicBezTo>
                  <a:pt x="589220" y="488225"/>
                  <a:pt x="600311" y="485775"/>
                  <a:pt x="609836" y="481013"/>
                </a:cubicBezTo>
                <a:cubicBezTo>
                  <a:pt x="628008" y="444669"/>
                  <a:pt x="607946" y="478142"/>
                  <a:pt x="643173" y="442913"/>
                </a:cubicBezTo>
                <a:cubicBezTo>
                  <a:pt x="647220" y="438865"/>
                  <a:pt x="648973" y="432971"/>
                  <a:pt x="652698" y="428625"/>
                </a:cubicBezTo>
                <a:cubicBezTo>
                  <a:pt x="658542" y="421807"/>
                  <a:pt x="666235" y="416664"/>
                  <a:pt x="671748" y="409575"/>
                </a:cubicBezTo>
                <a:cubicBezTo>
                  <a:pt x="690070" y="386019"/>
                  <a:pt x="680060" y="384590"/>
                  <a:pt x="705086" y="366713"/>
                </a:cubicBezTo>
                <a:cubicBezTo>
                  <a:pt x="709171" y="363795"/>
                  <a:pt x="714759" y="363928"/>
                  <a:pt x="719373" y="361950"/>
                </a:cubicBezTo>
                <a:cubicBezTo>
                  <a:pt x="725898" y="359153"/>
                  <a:pt x="732073" y="355600"/>
                  <a:pt x="738423" y="352425"/>
                </a:cubicBezTo>
                <a:cubicBezTo>
                  <a:pt x="743186" y="346075"/>
                  <a:pt x="746445" y="338248"/>
                  <a:pt x="752711" y="333375"/>
                </a:cubicBezTo>
                <a:cubicBezTo>
                  <a:pt x="761117" y="326837"/>
                  <a:pt x="772087" y="324454"/>
                  <a:pt x="781286" y="319088"/>
                </a:cubicBezTo>
                <a:cubicBezTo>
                  <a:pt x="791174" y="313320"/>
                  <a:pt x="800603" y="306771"/>
                  <a:pt x="809861" y="300038"/>
                </a:cubicBezTo>
                <a:cubicBezTo>
                  <a:pt x="825772" y="288466"/>
                  <a:pt x="844181" y="270151"/>
                  <a:pt x="862248" y="261938"/>
                </a:cubicBezTo>
                <a:cubicBezTo>
                  <a:pt x="869617" y="258588"/>
                  <a:pt x="878123" y="258763"/>
                  <a:pt x="886061" y="257175"/>
                </a:cubicBezTo>
                <a:cubicBezTo>
                  <a:pt x="905111" y="247650"/>
                  <a:pt x="925490" y="240414"/>
                  <a:pt x="943211" y="228600"/>
                </a:cubicBezTo>
                <a:cubicBezTo>
                  <a:pt x="952736" y="222250"/>
                  <a:pt x="960453" y="211169"/>
                  <a:pt x="971786" y="209550"/>
                </a:cubicBezTo>
                <a:lnTo>
                  <a:pt x="1005123" y="204788"/>
                </a:lnTo>
                <a:cubicBezTo>
                  <a:pt x="1011473" y="201613"/>
                  <a:pt x="1018009" y="198785"/>
                  <a:pt x="1024173" y="195263"/>
                </a:cubicBezTo>
                <a:cubicBezTo>
                  <a:pt x="1029143" y="192423"/>
                  <a:pt x="1033082" y="187694"/>
                  <a:pt x="1038461" y="185738"/>
                </a:cubicBezTo>
                <a:cubicBezTo>
                  <a:pt x="1050764" y="181264"/>
                  <a:pt x="1064304" y="180810"/>
                  <a:pt x="1076561" y="176213"/>
                </a:cubicBezTo>
                <a:cubicBezTo>
                  <a:pt x="1089856" y="171227"/>
                  <a:pt x="1100886" y="160607"/>
                  <a:pt x="1114661" y="157163"/>
                </a:cubicBezTo>
                <a:cubicBezTo>
                  <a:pt x="1139494" y="150955"/>
                  <a:pt x="1165521" y="151258"/>
                  <a:pt x="1190861" y="147638"/>
                </a:cubicBezTo>
                <a:cubicBezTo>
                  <a:pt x="1198874" y="146493"/>
                  <a:pt x="1206660" y="144020"/>
                  <a:pt x="1214673" y="142875"/>
                </a:cubicBezTo>
                <a:cubicBezTo>
                  <a:pt x="1240013" y="139255"/>
                  <a:pt x="1265473" y="136525"/>
                  <a:pt x="1290873" y="133350"/>
                </a:cubicBezTo>
                <a:cubicBezTo>
                  <a:pt x="1314686" y="127000"/>
                  <a:pt x="1338213" y="119464"/>
                  <a:pt x="1362311" y="114300"/>
                </a:cubicBezTo>
                <a:cubicBezTo>
                  <a:pt x="1418714" y="102214"/>
                  <a:pt x="1450185" y="104588"/>
                  <a:pt x="1509948" y="95250"/>
                </a:cubicBezTo>
                <a:cubicBezTo>
                  <a:pt x="1532405" y="91741"/>
                  <a:pt x="1554260" y="85029"/>
                  <a:pt x="1576623" y="80963"/>
                </a:cubicBezTo>
                <a:cubicBezTo>
                  <a:pt x="1589215" y="78673"/>
                  <a:pt x="1602023" y="77788"/>
                  <a:pt x="1614723" y="76200"/>
                </a:cubicBezTo>
                <a:cubicBezTo>
                  <a:pt x="1630598" y="71438"/>
                  <a:pt x="1646067" y="65014"/>
                  <a:pt x="1662348" y="61913"/>
                </a:cubicBezTo>
                <a:cubicBezTo>
                  <a:pt x="1679573" y="58632"/>
                  <a:pt x="1697262" y="58606"/>
                  <a:pt x="1714736" y="57150"/>
                </a:cubicBezTo>
                <a:cubicBezTo>
                  <a:pt x="1754413" y="53844"/>
                  <a:pt x="1794203" y="51793"/>
                  <a:pt x="1833798" y="47625"/>
                </a:cubicBezTo>
                <a:cubicBezTo>
                  <a:pt x="1875798" y="43204"/>
                  <a:pt x="1907005" y="35203"/>
                  <a:pt x="1948098" y="28575"/>
                </a:cubicBezTo>
                <a:cubicBezTo>
                  <a:pt x="1979794" y="23463"/>
                  <a:pt x="2011565" y="18828"/>
                  <a:pt x="2043348" y="14288"/>
                </a:cubicBezTo>
                <a:cubicBezTo>
                  <a:pt x="2056018" y="12478"/>
                  <a:pt x="2068806" y="11521"/>
                  <a:pt x="2081448" y="9525"/>
                </a:cubicBezTo>
                <a:cubicBezTo>
                  <a:pt x="2098980" y="6757"/>
                  <a:pt x="2116373" y="3175"/>
                  <a:pt x="2133836" y="0"/>
                </a:cubicBezTo>
                <a:lnTo>
                  <a:pt x="2510073" y="4763"/>
                </a:lnTo>
                <a:cubicBezTo>
                  <a:pt x="2529690" y="5625"/>
                  <a:pt x="2547854" y="15821"/>
                  <a:pt x="2567223" y="19050"/>
                </a:cubicBezTo>
                <a:cubicBezTo>
                  <a:pt x="2576748" y="20638"/>
                  <a:pt x="2586307" y="22033"/>
                  <a:pt x="2595798" y="23813"/>
                </a:cubicBezTo>
                <a:cubicBezTo>
                  <a:pt x="2637109" y="31559"/>
                  <a:pt x="2678120" y="40984"/>
                  <a:pt x="2719623" y="47625"/>
                </a:cubicBezTo>
                <a:cubicBezTo>
                  <a:pt x="2757537" y="53691"/>
                  <a:pt x="2795990" y="55963"/>
                  <a:pt x="2833923" y="61913"/>
                </a:cubicBezTo>
                <a:cubicBezTo>
                  <a:pt x="2876988" y="68668"/>
                  <a:pt x="2919538" y="78410"/>
                  <a:pt x="2962511" y="85725"/>
                </a:cubicBezTo>
                <a:cubicBezTo>
                  <a:pt x="2994161" y="91112"/>
                  <a:pt x="3026279" y="93717"/>
                  <a:pt x="3057761" y="100013"/>
                </a:cubicBezTo>
                <a:cubicBezTo>
                  <a:pt x="3081927" y="104846"/>
                  <a:pt x="3105242" y="113280"/>
                  <a:pt x="3129198" y="119063"/>
                </a:cubicBezTo>
                <a:cubicBezTo>
                  <a:pt x="3193448" y="134571"/>
                  <a:pt x="3197450" y="133575"/>
                  <a:pt x="3262548" y="142875"/>
                </a:cubicBezTo>
                <a:cubicBezTo>
                  <a:pt x="3270486" y="146050"/>
                  <a:pt x="3278549" y="148928"/>
                  <a:pt x="3286361" y="152400"/>
                </a:cubicBezTo>
                <a:cubicBezTo>
                  <a:pt x="3292849" y="155283"/>
                  <a:pt x="3298611" y="159885"/>
                  <a:pt x="3305411" y="161925"/>
                </a:cubicBezTo>
                <a:cubicBezTo>
                  <a:pt x="3314660" y="164700"/>
                  <a:pt x="3324618" y="164346"/>
                  <a:pt x="3333986" y="166688"/>
                </a:cubicBezTo>
                <a:cubicBezTo>
                  <a:pt x="3343726" y="169123"/>
                  <a:pt x="3352698" y="174334"/>
                  <a:pt x="3362561" y="176213"/>
                </a:cubicBezTo>
                <a:cubicBezTo>
                  <a:pt x="3386160" y="180708"/>
                  <a:pt x="3410263" y="182029"/>
                  <a:pt x="3433998" y="185738"/>
                </a:cubicBezTo>
                <a:cubicBezTo>
                  <a:pt x="3461074" y="189969"/>
                  <a:pt x="3487882" y="195813"/>
                  <a:pt x="3514961" y="200025"/>
                </a:cubicBezTo>
                <a:cubicBezTo>
                  <a:pt x="3716667" y="231401"/>
                  <a:pt x="3578395" y="204356"/>
                  <a:pt x="3738798" y="238125"/>
                </a:cubicBezTo>
                <a:cubicBezTo>
                  <a:pt x="3788016" y="262735"/>
                  <a:pt x="3749209" y="239566"/>
                  <a:pt x="3786423" y="271463"/>
                </a:cubicBezTo>
                <a:cubicBezTo>
                  <a:pt x="3790769" y="275188"/>
                  <a:pt x="3796861" y="276753"/>
                  <a:pt x="3800711" y="280988"/>
                </a:cubicBezTo>
                <a:cubicBezTo>
                  <a:pt x="3864791" y="351475"/>
                  <a:pt x="3806154" y="301535"/>
                  <a:pt x="3857861" y="342900"/>
                </a:cubicBezTo>
                <a:cubicBezTo>
                  <a:pt x="3862623" y="350838"/>
                  <a:pt x="3867013" y="359011"/>
                  <a:pt x="3872148" y="366713"/>
                </a:cubicBezTo>
                <a:cubicBezTo>
                  <a:pt x="3876551" y="373318"/>
                  <a:pt x="3882635" y="378795"/>
                  <a:pt x="3886436" y="385763"/>
                </a:cubicBezTo>
                <a:cubicBezTo>
                  <a:pt x="3892225" y="396377"/>
                  <a:pt x="3895316" y="408287"/>
                  <a:pt x="3900723" y="419100"/>
                </a:cubicBezTo>
                <a:cubicBezTo>
                  <a:pt x="3912792" y="443239"/>
                  <a:pt x="3925817" y="466891"/>
                  <a:pt x="3938823" y="490538"/>
                </a:cubicBezTo>
                <a:cubicBezTo>
                  <a:pt x="3943284" y="498649"/>
                  <a:pt x="3948816" y="506150"/>
                  <a:pt x="3953111" y="514350"/>
                </a:cubicBezTo>
                <a:cubicBezTo>
                  <a:pt x="3970573" y="547688"/>
                  <a:pt x="3983623" y="583739"/>
                  <a:pt x="4005498" y="614363"/>
                </a:cubicBezTo>
                <a:cubicBezTo>
                  <a:pt x="4013436" y="625475"/>
                  <a:pt x="4022536" y="635843"/>
                  <a:pt x="4029311" y="647700"/>
                </a:cubicBezTo>
                <a:cubicBezTo>
                  <a:pt x="4035309" y="658197"/>
                  <a:pt x="4036892" y="670978"/>
                  <a:pt x="4043598" y="681038"/>
                </a:cubicBezTo>
                <a:cubicBezTo>
                  <a:pt x="4062122" y="708824"/>
                  <a:pt x="4073878" y="710056"/>
                  <a:pt x="4086461" y="733425"/>
                </a:cubicBezTo>
                <a:cubicBezTo>
                  <a:pt x="4126572" y="807917"/>
                  <a:pt x="4095862" y="753801"/>
                  <a:pt x="4124561" y="814388"/>
                </a:cubicBezTo>
                <a:cubicBezTo>
                  <a:pt x="4133679" y="833636"/>
                  <a:pt x="4153136" y="871538"/>
                  <a:pt x="4153136" y="871538"/>
                </a:cubicBezTo>
                <a:cubicBezTo>
                  <a:pt x="4160618" y="946366"/>
                  <a:pt x="4151570" y="905214"/>
                  <a:pt x="4191236" y="995363"/>
                </a:cubicBezTo>
                <a:cubicBezTo>
                  <a:pt x="4197533" y="1009674"/>
                  <a:pt x="4210286" y="1038225"/>
                  <a:pt x="4210286" y="1038225"/>
                </a:cubicBezTo>
                <a:cubicBezTo>
                  <a:pt x="4228144" y="1252526"/>
                  <a:pt x="4205028" y="1053946"/>
                  <a:pt x="4248386" y="1262063"/>
                </a:cubicBezTo>
                <a:cubicBezTo>
                  <a:pt x="4322610" y="1618338"/>
                  <a:pt x="4229887" y="1206264"/>
                  <a:pt x="4276961" y="1457325"/>
                </a:cubicBezTo>
                <a:cubicBezTo>
                  <a:pt x="4281786" y="1483058"/>
                  <a:pt x="4291428" y="1507747"/>
                  <a:pt x="4296011" y="1533525"/>
                </a:cubicBezTo>
                <a:cubicBezTo>
                  <a:pt x="4304145" y="1579281"/>
                  <a:pt x="4308711" y="1625600"/>
                  <a:pt x="4315061" y="1671638"/>
                </a:cubicBezTo>
                <a:cubicBezTo>
                  <a:pt x="4323258" y="1839679"/>
                  <a:pt x="4331480" y="1914037"/>
                  <a:pt x="4319823" y="2085975"/>
                </a:cubicBezTo>
                <a:cubicBezTo>
                  <a:pt x="4318390" y="2107107"/>
                  <a:pt x="4309536" y="2127089"/>
                  <a:pt x="4305536" y="2147888"/>
                </a:cubicBezTo>
                <a:cubicBezTo>
                  <a:pt x="4301593" y="2168392"/>
                  <a:pt x="4299186" y="2189163"/>
                  <a:pt x="4296011" y="2209800"/>
                </a:cubicBezTo>
                <a:cubicBezTo>
                  <a:pt x="4292836" y="2308225"/>
                  <a:pt x="4292504" y="2406783"/>
                  <a:pt x="4286486" y="2505075"/>
                </a:cubicBezTo>
                <a:cubicBezTo>
                  <a:pt x="4280669" y="2600079"/>
                  <a:pt x="4268398" y="2661441"/>
                  <a:pt x="4257911" y="2747963"/>
                </a:cubicBezTo>
                <a:cubicBezTo>
                  <a:pt x="4248004" y="2829699"/>
                  <a:pt x="4251070" y="2842674"/>
                  <a:pt x="4229336" y="2924175"/>
                </a:cubicBezTo>
                <a:cubicBezTo>
                  <a:pt x="4218209" y="2965902"/>
                  <a:pt x="4204184" y="3006802"/>
                  <a:pt x="4191236" y="3048000"/>
                </a:cubicBezTo>
                <a:cubicBezTo>
                  <a:pt x="4186720" y="3062368"/>
                  <a:pt x="4183065" y="3077101"/>
                  <a:pt x="4176948" y="3090863"/>
                </a:cubicBezTo>
                <a:cubicBezTo>
                  <a:pt x="4170598" y="3105150"/>
                  <a:pt x="4163565" y="3119153"/>
                  <a:pt x="4157898" y="3133725"/>
                </a:cubicBezTo>
                <a:cubicBezTo>
                  <a:pt x="4152439" y="3147761"/>
                  <a:pt x="4148103" y="3162213"/>
                  <a:pt x="4143611" y="3176588"/>
                </a:cubicBezTo>
                <a:cubicBezTo>
                  <a:pt x="4140164" y="3187619"/>
                  <a:pt x="4139493" y="3199711"/>
                  <a:pt x="4134086" y="3209925"/>
                </a:cubicBezTo>
                <a:cubicBezTo>
                  <a:pt x="4125019" y="3227051"/>
                  <a:pt x="4110457" y="3240780"/>
                  <a:pt x="4100748" y="3257550"/>
                </a:cubicBezTo>
                <a:cubicBezTo>
                  <a:pt x="4092914" y="3271081"/>
                  <a:pt x="4089652" y="3286952"/>
                  <a:pt x="4081698" y="3300413"/>
                </a:cubicBezTo>
                <a:cubicBezTo>
                  <a:pt x="4068929" y="3322023"/>
                  <a:pt x="4053230" y="3341762"/>
                  <a:pt x="4038836" y="3362325"/>
                </a:cubicBezTo>
                <a:cubicBezTo>
                  <a:pt x="4031005" y="3373513"/>
                  <a:pt x="4022961" y="3384550"/>
                  <a:pt x="4015023" y="3395663"/>
                </a:cubicBezTo>
                <a:cubicBezTo>
                  <a:pt x="4007086" y="3406775"/>
                  <a:pt x="4000204" y="3418723"/>
                  <a:pt x="3991211" y="3429000"/>
                </a:cubicBezTo>
                <a:cubicBezTo>
                  <a:pt x="3980098" y="3441700"/>
                  <a:pt x="3968299" y="3453831"/>
                  <a:pt x="3957873" y="3467100"/>
                </a:cubicBezTo>
                <a:cubicBezTo>
                  <a:pt x="3924580" y="3509473"/>
                  <a:pt x="3952078" y="3480929"/>
                  <a:pt x="3924536" y="3519488"/>
                </a:cubicBezTo>
                <a:cubicBezTo>
                  <a:pt x="3914015" y="3534217"/>
                  <a:pt x="3902786" y="3548445"/>
                  <a:pt x="3891198" y="3562350"/>
                </a:cubicBezTo>
                <a:cubicBezTo>
                  <a:pt x="3856367" y="3604147"/>
                  <a:pt x="3792816" y="3669474"/>
                  <a:pt x="3757848" y="3695700"/>
                </a:cubicBezTo>
                <a:lnTo>
                  <a:pt x="3719748" y="3724275"/>
                </a:lnTo>
                <a:cubicBezTo>
                  <a:pt x="3704452" y="3735492"/>
                  <a:pt x="3657518" y="3768902"/>
                  <a:pt x="3643548" y="3776663"/>
                </a:cubicBezTo>
                <a:cubicBezTo>
                  <a:pt x="3629261" y="3784600"/>
                  <a:pt x="3615799" y="3794252"/>
                  <a:pt x="3600686" y="3800475"/>
                </a:cubicBezTo>
                <a:cubicBezTo>
                  <a:pt x="3473227" y="3852958"/>
                  <a:pt x="3619021" y="3781782"/>
                  <a:pt x="3543536" y="3819525"/>
                </a:cubicBezTo>
                <a:cubicBezTo>
                  <a:pt x="3430823" y="3817938"/>
                  <a:pt x="3318039" y="3819095"/>
                  <a:pt x="3205398" y="3814763"/>
                </a:cubicBezTo>
                <a:cubicBezTo>
                  <a:pt x="3193850" y="3814319"/>
                  <a:pt x="3183568" y="3806317"/>
                  <a:pt x="3172061" y="3805238"/>
                </a:cubicBezTo>
                <a:cubicBezTo>
                  <a:pt x="3132515" y="3801530"/>
                  <a:pt x="3092686" y="3802063"/>
                  <a:pt x="3052998" y="3800475"/>
                </a:cubicBezTo>
                <a:cubicBezTo>
                  <a:pt x="3009319" y="3778636"/>
                  <a:pt x="3064042" y="3803487"/>
                  <a:pt x="3000611" y="3786188"/>
                </a:cubicBezTo>
                <a:cubicBezTo>
                  <a:pt x="2993762" y="3784320"/>
                  <a:pt x="2988296" y="3778908"/>
                  <a:pt x="2981561" y="3776663"/>
                </a:cubicBezTo>
                <a:cubicBezTo>
                  <a:pt x="2973882" y="3774103"/>
                  <a:pt x="2965686" y="3773488"/>
                  <a:pt x="2957748" y="3771900"/>
                </a:cubicBezTo>
                <a:cubicBezTo>
                  <a:pt x="2951398" y="3767138"/>
                  <a:pt x="2945797" y="3761163"/>
                  <a:pt x="2938698" y="3757613"/>
                </a:cubicBezTo>
                <a:cubicBezTo>
                  <a:pt x="2932844" y="3754686"/>
                  <a:pt x="2949811" y="3780631"/>
                  <a:pt x="2943461" y="3781425"/>
                </a:cubicBezTo>
                <a:close/>
              </a:path>
            </a:pathLst>
          </a:cu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C9DCE48-5AA2-4447-B858-D4E797959AD5}"/>
              </a:ext>
            </a:extLst>
          </p:cNvPr>
          <p:cNvSpPr/>
          <p:nvPr/>
        </p:nvSpPr>
        <p:spPr>
          <a:xfrm>
            <a:off x="4962525" y="609600"/>
            <a:ext cx="5167313" cy="4819650"/>
          </a:xfrm>
          <a:custGeom>
            <a:avLst/>
            <a:gdLst>
              <a:gd name="connsiteX0" fmla="*/ 1285875 w 5167313"/>
              <a:gd name="connsiteY0" fmla="*/ 2466975 h 4819650"/>
              <a:gd name="connsiteX1" fmla="*/ 1252538 w 5167313"/>
              <a:gd name="connsiteY1" fmla="*/ 2428875 h 4819650"/>
              <a:gd name="connsiteX2" fmla="*/ 1200150 w 5167313"/>
              <a:gd name="connsiteY2" fmla="*/ 2347913 h 4819650"/>
              <a:gd name="connsiteX3" fmla="*/ 1128713 w 5167313"/>
              <a:gd name="connsiteY3" fmla="*/ 2286000 h 4819650"/>
              <a:gd name="connsiteX4" fmla="*/ 1085850 w 5167313"/>
              <a:gd name="connsiteY4" fmla="*/ 2243138 h 4819650"/>
              <a:gd name="connsiteX5" fmla="*/ 1028700 w 5167313"/>
              <a:gd name="connsiteY5" fmla="*/ 2200275 h 4819650"/>
              <a:gd name="connsiteX6" fmla="*/ 957263 w 5167313"/>
              <a:gd name="connsiteY6" fmla="*/ 2152650 h 4819650"/>
              <a:gd name="connsiteX7" fmla="*/ 900113 w 5167313"/>
              <a:gd name="connsiteY7" fmla="*/ 2090738 h 4819650"/>
              <a:gd name="connsiteX8" fmla="*/ 823913 w 5167313"/>
              <a:gd name="connsiteY8" fmla="*/ 2033588 h 4819650"/>
              <a:gd name="connsiteX9" fmla="*/ 709613 w 5167313"/>
              <a:gd name="connsiteY9" fmla="*/ 1914525 h 4819650"/>
              <a:gd name="connsiteX10" fmla="*/ 647700 w 5167313"/>
              <a:gd name="connsiteY10" fmla="*/ 1857375 h 4819650"/>
              <a:gd name="connsiteX11" fmla="*/ 547688 w 5167313"/>
              <a:gd name="connsiteY11" fmla="*/ 1728788 h 4819650"/>
              <a:gd name="connsiteX12" fmla="*/ 519113 w 5167313"/>
              <a:gd name="connsiteY12" fmla="*/ 1704975 h 4819650"/>
              <a:gd name="connsiteX13" fmla="*/ 476250 w 5167313"/>
              <a:gd name="connsiteY13" fmla="*/ 1666875 h 4819650"/>
              <a:gd name="connsiteX14" fmla="*/ 452438 w 5167313"/>
              <a:gd name="connsiteY14" fmla="*/ 1652588 h 4819650"/>
              <a:gd name="connsiteX15" fmla="*/ 428625 w 5167313"/>
              <a:gd name="connsiteY15" fmla="*/ 1619250 h 4819650"/>
              <a:gd name="connsiteX16" fmla="*/ 385763 w 5167313"/>
              <a:gd name="connsiteY16" fmla="*/ 1585913 h 4819650"/>
              <a:gd name="connsiteX17" fmla="*/ 357188 w 5167313"/>
              <a:gd name="connsiteY17" fmla="*/ 1557338 h 4819650"/>
              <a:gd name="connsiteX18" fmla="*/ 352425 w 5167313"/>
              <a:gd name="connsiteY18" fmla="*/ 1543050 h 4819650"/>
              <a:gd name="connsiteX19" fmla="*/ 338138 w 5167313"/>
              <a:gd name="connsiteY19" fmla="*/ 1528763 h 4819650"/>
              <a:gd name="connsiteX20" fmla="*/ 328613 w 5167313"/>
              <a:gd name="connsiteY20" fmla="*/ 1514475 h 4819650"/>
              <a:gd name="connsiteX21" fmla="*/ 295275 w 5167313"/>
              <a:gd name="connsiteY21" fmla="*/ 1476375 h 4819650"/>
              <a:gd name="connsiteX22" fmla="*/ 252413 w 5167313"/>
              <a:gd name="connsiteY22" fmla="*/ 1433513 h 4819650"/>
              <a:gd name="connsiteX23" fmla="*/ 238125 w 5167313"/>
              <a:gd name="connsiteY23" fmla="*/ 1419225 h 4819650"/>
              <a:gd name="connsiteX24" fmla="*/ 223838 w 5167313"/>
              <a:gd name="connsiteY24" fmla="*/ 1409700 h 4819650"/>
              <a:gd name="connsiteX25" fmla="*/ 209550 w 5167313"/>
              <a:gd name="connsiteY25" fmla="*/ 1385888 h 4819650"/>
              <a:gd name="connsiteX26" fmla="*/ 195263 w 5167313"/>
              <a:gd name="connsiteY26" fmla="*/ 1352550 h 4819650"/>
              <a:gd name="connsiteX27" fmla="*/ 180975 w 5167313"/>
              <a:gd name="connsiteY27" fmla="*/ 1338263 h 4819650"/>
              <a:gd name="connsiteX28" fmla="*/ 171450 w 5167313"/>
              <a:gd name="connsiteY28" fmla="*/ 1319213 h 4819650"/>
              <a:gd name="connsiteX29" fmla="*/ 161925 w 5167313"/>
              <a:gd name="connsiteY29" fmla="*/ 1290638 h 4819650"/>
              <a:gd name="connsiteX30" fmla="*/ 142875 w 5167313"/>
              <a:gd name="connsiteY30" fmla="*/ 1262063 h 4819650"/>
              <a:gd name="connsiteX31" fmla="*/ 128588 w 5167313"/>
              <a:gd name="connsiteY31" fmla="*/ 1228725 h 4819650"/>
              <a:gd name="connsiteX32" fmla="*/ 119063 w 5167313"/>
              <a:gd name="connsiteY32" fmla="*/ 1204913 h 4819650"/>
              <a:gd name="connsiteX33" fmla="*/ 109538 w 5167313"/>
              <a:gd name="connsiteY33" fmla="*/ 1185863 h 4819650"/>
              <a:gd name="connsiteX34" fmla="*/ 104775 w 5167313"/>
              <a:gd name="connsiteY34" fmla="*/ 1171575 h 4819650"/>
              <a:gd name="connsiteX35" fmla="*/ 76200 w 5167313"/>
              <a:gd name="connsiteY35" fmla="*/ 1123950 h 4819650"/>
              <a:gd name="connsiteX36" fmla="*/ 52388 w 5167313"/>
              <a:gd name="connsiteY36" fmla="*/ 1019175 h 4819650"/>
              <a:gd name="connsiteX37" fmla="*/ 23813 w 5167313"/>
              <a:gd name="connsiteY37" fmla="*/ 919163 h 4819650"/>
              <a:gd name="connsiteX38" fmla="*/ 9525 w 5167313"/>
              <a:gd name="connsiteY38" fmla="*/ 795338 h 4819650"/>
              <a:gd name="connsiteX39" fmla="*/ 0 w 5167313"/>
              <a:gd name="connsiteY39" fmla="*/ 695325 h 4819650"/>
              <a:gd name="connsiteX40" fmla="*/ 4763 w 5167313"/>
              <a:gd name="connsiteY40" fmla="*/ 609600 h 4819650"/>
              <a:gd name="connsiteX41" fmla="*/ 9525 w 5167313"/>
              <a:gd name="connsiteY41" fmla="*/ 576263 h 4819650"/>
              <a:gd name="connsiteX42" fmla="*/ 19050 w 5167313"/>
              <a:gd name="connsiteY42" fmla="*/ 561975 h 4819650"/>
              <a:gd name="connsiteX43" fmla="*/ 33338 w 5167313"/>
              <a:gd name="connsiteY43" fmla="*/ 514350 h 4819650"/>
              <a:gd name="connsiteX44" fmla="*/ 52388 w 5167313"/>
              <a:gd name="connsiteY44" fmla="*/ 471488 h 4819650"/>
              <a:gd name="connsiteX45" fmla="*/ 61913 w 5167313"/>
              <a:gd name="connsiteY45" fmla="*/ 423863 h 4819650"/>
              <a:gd name="connsiteX46" fmla="*/ 76200 w 5167313"/>
              <a:gd name="connsiteY46" fmla="*/ 385763 h 4819650"/>
              <a:gd name="connsiteX47" fmla="*/ 80963 w 5167313"/>
              <a:gd name="connsiteY47" fmla="*/ 371475 h 4819650"/>
              <a:gd name="connsiteX48" fmla="*/ 104775 w 5167313"/>
              <a:gd name="connsiteY48" fmla="*/ 323850 h 4819650"/>
              <a:gd name="connsiteX49" fmla="*/ 109538 w 5167313"/>
              <a:gd name="connsiteY49" fmla="*/ 309563 h 4819650"/>
              <a:gd name="connsiteX50" fmla="*/ 123825 w 5167313"/>
              <a:gd name="connsiteY50" fmla="*/ 300038 h 4819650"/>
              <a:gd name="connsiteX51" fmla="*/ 152400 w 5167313"/>
              <a:gd name="connsiteY51" fmla="*/ 271463 h 4819650"/>
              <a:gd name="connsiteX52" fmla="*/ 166688 w 5167313"/>
              <a:gd name="connsiteY52" fmla="*/ 257175 h 4819650"/>
              <a:gd name="connsiteX53" fmla="*/ 176213 w 5167313"/>
              <a:gd name="connsiteY53" fmla="*/ 242888 h 4819650"/>
              <a:gd name="connsiteX54" fmla="*/ 190500 w 5167313"/>
              <a:gd name="connsiteY54" fmla="*/ 238125 h 4819650"/>
              <a:gd name="connsiteX55" fmla="*/ 214313 w 5167313"/>
              <a:gd name="connsiteY55" fmla="*/ 223838 h 4819650"/>
              <a:gd name="connsiteX56" fmla="*/ 228600 w 5167313"/>
              <a:gd name="connsiteY56" fmla="*/ 214313 h 4819650"/>
              <a:gd name="connsiteX57" fmla="*/ 242888 w 5167313"/>
              <a:gd name="connsiteY57" fmla="*/ 209550 h 4819650"/>
              <a:gd name="connsiteX58" fmla="*/ 295275 w 5167313"/>
              <a:gd name="connsiteY58" fmla="*/ 195263 h 4819650"/>
              <a:gd name="connsiteX59" fmla="*/ 319088 w 5167313"/>
              <a:gd name="connsiteY59" fmla="*/ 180975 h 4819650"/>
              <a:gd name="connsiteX60" fmla="*/ 333375 w 5167313"/>
              <a:gd name="connsiteY60" fmla="*/ 171450 h 4819650"/>
              <a:gd name="connsiteX61" fmla="*/ 366713 w 5167313"/>
              <a:gd name="connsiteY61" fmla="*/ 166688 h 4819650"/>
              <a:gd name="connsiteX62" fmla="*/ 442913 w 5167313"/>
              <a:gd name="connsiteY62" fmla="*/ 147638 h 4819650"/>
              <a:gd name="connsiteX63" fmla="*/ 485775 w 5167313"/>
              <a:gd name="connsiteY63" fmla="*/ 138113 h 4819650"/>
              <a:gd name="connsiteX64" fmla="*/ 523875 w 5167313"/>
              <a:gd name="connsiteY64" fmla="*/ 128588 h 4819650"/>
              <a:gd name="connsiteX65" fmla="*/ 581025 w 5167313"/>
              <a:gd name="connsiteY65" fmla="*/ 119063 h 4819650"/>
              <a:gd name="connsiteX66" fmla="*/ 628650 w 5167313"/>
              <a:gd name="connsiteY66" fmla="*/ 104775 h 4819650"/>
              <a:gd name="connsiteX67" fmla="*/ 681038 w 5167313"/>
              <a:gd name="connsiteY67" fmla="*/ 95250 h 4819650"/>
              <a:gd name="connsiteX68" fmla="*/ 714375 w 5167313"/>
              <a:gd name="connsiteY68" fmla="*/ 85725 h 4819650"/>
              <a:gd name="connsiteX69" fmla="*/ 776288 w 5167313"/>
              <a:gd name="connsiteY69" fmla="*/ 80963 h 4819650"/>
              <a:gd name="connsiteX70" fmla="*/ 842963 w 5167313"/>
              <a:gd name="connsiteY70" fmla="*/ 52388 h 4819650"/>
              <a:gd name="connsiteX71" fmla="*/ 914400 w 5167313"/>
              <a:gd name="connsiteY71" fmla="*/ 33338 h 4819650"/>
              <a:gd name="connsiteX72" fmla="*/ 942975 w 5167313"/>
              <a:gd name="connsiteY72" fmla="*/ 14288 h 4819650"/>
              <a:gd name="connsiteX73" fmla="*/ 995363 w 5167313"/>
              <a:gd name="connsiteY73" fmla="*/ 9525 h 4819650"/>
              <a:gd name="connsiteX74" fmla="*/ 1019175 w 5167313"/>
              <a:gd name="connsiteY74" fmla="*/ 0 h 4819650"/>
              <a:gd name="connsiteX75" fmla="*/ 1285875 w 5167313"/>
              <a:gd name="connsiteY75" fmla="*/ 9525 h 4819650"/>
              <a:gd name="connsiteX76" fmla="*/ 1352550 w 5167313"/>
              <a:gd name="connsiteY76" fmla="*/ 19050 h 4819650"/>
              <a:gd name="connsiteX77" fmla="*/ 1443038 w 5167313"/>
              <a:gd name="connsiteY77" fmla="*/ 23813 h 4819650"/>
              <a:gd name="connsiteX78" fmla="*/ 1514475 w 5167313"/>
              <a:gd name="connsiteY78" fmla="*/ 33338 h 4819650"/>
              <a:gd name="connsiteX79" fmla="*/ 1566863 w 5167313"/>
              <a:gd name="connsiteY79" fmla="*/ 38100 h 4819650"/>
              <a:gd name="connsiteX80" fmla="*/ 1671638 w 5167313"/>
              <a:gd name="connsiteY80" fmla="*/ 52388 h 4819650"/>
              <a:gd name="connsiteX81" fmla="*/ 1724025 w 5167313"/>
              <a:gd name="connsiteY81" fmla="*/ 61913 h 4819650"/>
              <a:gd name="connsiteX82" fmla="*/ 1852613 w 5167313"/>
              <a:gd name="connsiteY82" fmla="*/ 80963 h 4819650"/>
              <a:gd name="connsiteX83" fmla="*/ 1952625 w 5167313"/>
              <a:gd name="connsiteY83" fmla="*/ 95250 h 4819650"/>
              <a:gd name="connsiteX84" fmla="*/ 2009775 w 5167313"/>
              <a:gd name="connsiteY84" fmla="*/ 104775 h 4819650"/>
              <a:gd name="connsiteX85" fmla="*/ 2085975 w 5167313"/>
              <a:gd name="connsiteY85" fmla="*/ 114300 h 4819650"/>
              <a:gd name="connsiteX86" fmla="*/ 2247900 w 5167313"/>
              <a:gd name="connsiteY86" fmla="*/ 138113 h 4819650"/>
              <a:gd name="connsiteX87" fmla="*/ 2366963 w 5167313"/>
              <a:gd name="connsiteY87" fmla="*/ 152400 h 4819650"/>
              <a:gd name="connsiteX88" fmla="*/ 2662238 w 5167313"/>
              <a:gd name="connsiteY88" fmla="*/ 180975 h 4819650"/>
              <a:gd name="connsiteX89" fmla="*/ 2733675 w 5167313"/>
              <a:gd name="connsiteY89" fmla="*/ 200025 h 4819650"/>
              <a:gd name="connsiteX90" fmla="*/ 2919413 w 5167313"/>
              <a:gd name="connsiteY90" fmla="*/ 209550 h 4819650"/>
              <a:gd name="connsiteX91" fmla="*/ 3052763 w 5167313"/>
              <a:gd name="connsiteY91" fmla="*/ 219075 h 4819650"/>
              <a:gd name="connsiteX92" fmla="*/ 3167063 w 5167313"/>
              <a:gd name="connsiteY92" fmla="*/ 242888 h 4819650"/>
              <a:gd name="connsiteX93" fmla="*/ 3357563 w 5167313"/>
              <a:gd name="connsiteY93" fmla="*/ 271463 h 4819650"/>
              <a:gd name="connsiteX94" fmla="*/ 3467100 w 5167313"/>
              <a:gd name="connsiteY94" fmla="*/ 285750 h 4819650"/>
              <a:gd name="connsiteX95" fmla="*/ 3586163 w 5167313"/>
              <a:gd name="connsiteY95" fmla="*/ 319088 h 4819650"/>
              <a:gd name="connsiteX96" fmla="*/ 3586163 w 5167313"/>
              <a:gd name="connsiteY96" fmla="*/ 319088 h 4819650"/>
              <a:gd name="connsiteX97" fmla="*/ 3629025 w 5167313"/>
              <a:gd name="connsiteY97" fmla="*/ 333375 h 4819650"/>
              <a:gd name="connsiteX98" fmla="*/ 3671888 w 5167313"/>
              <a:gd name="connsiteY98" fmla="*/ 366713 h 4819650"/>
              <a:gd name="connsiteX99" fmla="*/ 3686175 w 5167313"/>
              <a:gd name="connsiteY99" fmla="*/ 376238 h 4819650"/>
              <a:gd name="connsiteX100" fmla="*/ 3709988 w 5167313"/>
              <a:gd name="connsiteY100" fmla="*/ 381000 h 4819650"/>
              <a:gd name="connsiteX101" fmla="*/ 3757613 w 5167313"/>
              <a:gd name="connsiteY101" fmla="*/ 414338 h 4819650"/>
              <a:gd name="connsiteX102" fmla="*/ 3824288 w 5167313"/>
              <a:gd name="connsiteY102" fmla="*/ 466725 h 4819650"/>
              <a:gd name="connsiteX103" fmla="*/ 3838575 w 5167313"/>
              <a:gd name="connsiteY103" fmla="*/ 471488 h 4819650"/>
              <a:gd name="connsiteX104" fmla="*/ 3933825 w 5167313"/>
              <a:gd name="connsiteY104" fmla="*/ 561975 h 4819650"/>
              <a:gd name="connsiteX105" fmla="*/ 3948113 w 5167313"/>
              <a:gd name="connsiteY105" fmla="*/ 576263 h 4819650"/>
              <a:gd name="connsiteX106" fmla="*/ 3967163 w 5167313"/>
              <a:gd name="connsiteY106" fmla="*/ 595313 h 4819650"/>
              <a:gd name="connsiteX107" fmla="*/ 4024313 w 5167313"/>
              <a:gd name="connsiteY107" fmla="*/ 661988 h 4819650"/>
              <a:gd name="connsiteX108" fmla="*/ 4081463 w 5167313"/>
              <a:gd name="connsiteY108" fmla="*/ 714375 h 4819650"/>
              <a:gd name="connsiteX109" fmla="*/ 4157663 w 5167313"/>
              <a:gd name="connsiteY109" fmla="*/ 819150 h 4819650"/>
              <a:gd name="connsiteX110" fmla="*/ 4224338 w 5167313"/>
              <a:gd name="connsiteY110" fmla="*/ 904875 h 4819650"/>
              <a:gd name="connsiteX111" fmla="*/ 4252913 w 5167313"/>
              <a:gd name="connsiteY111" fmla="*/ 966788 h 4819650"/>
              <a:gd name="connsiteX112" fmla="*/ 4286250 w 5167313"/>
              <a:gd name="connsiteY112" fmla="*/ 1023938 h 4819650"/>
              <a:gd name="connsiteX113" fmla="*/ 4352925 w 5167313"/>
              <a:gd name="connsiteY113" fmla="*/ 1171575 h 4819650"/>
              <a:gd name="connsiteX114" fmla="*/ 4400550 w 5167313"/>
              <a:gd name="connsiteY114" fmla="*/ 1252538 h 4819650"/>
              <a:gd name="connsiteX115" fmla="*/ 4610100 w 5167313"/>
              <a:gd name="connsiteY115" fmla="*/ 1709738 h 4819650"/>
              <a:gd name="connsiteX116" fmla="*/ 4805363 w 5167313"/>
              <a:gd name="connsiteY116" fmla="*/ 2047875 h 4819650"/>
              <a:gd name="connsiteX117" fmla="*/ 4900613 w 5167313"/>
              <a:gd name="connsiteY117" fmla="*/ 2224088 h 4819650"/>
              <a:gd name="connsiteX118" fmla="*/ 4914900 w 5167313"/>
              <a:gd name="connsiteY118" fmla="*/ 2247900 h 4819650"/>
              <a:gd name="connsiteX119" fmla="*/ 4976813 w 5167313"/>
              <a:gd name="connsiteY119" fmla="*/ 2376488 h 4819650"/>
              <a:gd name="connsiteX120" fmla="*/ 4991100 w 5167313"/>
              <a:gd name="connsiteY120" fmla="*/ 2428875 h 4819650"/>
              <a:gd name="connsiteX121" fmla="*/ 5043488 w 5167313"/>
              <a:gd name="connsiteY121" fmla="*/ 2524125 h 4819650"/>
              <a:gd name="connsiteX122" fmla="*/ 5057775 w 5167313"/>
              <a:gd name="connsiteY122" fmla="*/ 2562225 h 4819650"/>
              <a:gd name="connsiteX123" fmla="*/ 5067300 w 5167313"/>
              <a:gd name="connsiteY123" fmla="*/ 2586038 h 4819650"/>
              <a:gd name="connsiteX124" fmla="*/ 5072063 w 5167313"/>
              <a:gd name="connsiteY124" fmla="*/ 2609850 h 4819650"/>
              <a:gd name="connsiteX125" fmla="*/ 5105400 w 5167313"/>
              <a:gd name="connsiteY125" fmla="*/ 2724150 h 4819650"/>
              <a:gd name="connsiteX126" fmla="*/ 5114925 w 5167313"/>
              <a:gd name="connsiteY126" fmla="*/ 2776538 h 4819650"/>
              <a:gd name="connsiteX127" fmla="*/ 5124450 w 5167313"/>
              <a:gd name="connsiteY127" fmla="*/ 2862263 h 4819650"/>
              <a:gd name="connsiteX128" fmla="*/ 5143500 w 5167313"/>
              <a:gd name="connsiteY128" fmla="*/ 2924175 h 4819650"/>
              <a:gd name="connsiteX129" fmla="*/ 5153025 w 5167313"/>
              <a:gd name="connsiteY129" fmla="*/ 2995613 h 4819650"/>
              <a:gd name="connsiteX130" fmla="*/ 5167313 w 5167313"/>
              <a:gd name="connsiteY130" fmla="*/ 3090863 h 4819650"/>
              <a:gd name="connsiteX131" fmla="*/ 5148263 w 5167313"/>
              <a:gd name="connsiteY131" fmla="*/ 3586163 h 4819650"/>
              <a:gd name="connsiteX132" fmla="*/ 5129213 w 5167313"/>
              <a:gd name="connsiteY132" fmla="*/ 3757613 h 4819650"/>
              <a:gd name="connsiteX133" fmla="*/ 5119688 w 5167313"/>
              <a:gd name="connsiteY133" fmla="*/ 3852863 h 4819650"/>
              <a:gd name="connsiteX134" fmla="*/ 5124450 w 5167313"/>
              <a:gd name="connsiteY134" fmla="*/ 4110038 h 4819650"/>
              <a:gd name="connsiteX135" fmla="*/ 5100638 w 5167313"/>
              <a:gd name="connsiteY135" fmla="*/ 4405313 h 4819650"/>
              <a:gd name="connsiteX136" fmla="*/ 5033963 w 5167313"/>
              <a:gd name="connsiteY136" fmla="*/ 4452938 h 4819650"/>
              <a:gd name="connsiteX137" fmla="*/ 5000625 w 5167313"/>
              <a:gd name="connsiteY137" fmla="*/ 4471988 h 4819650"/>
              <a:gd name="connsiteX138" fmla="*/ 4953000 w 5167313"/>
              <a:gd name="connsiteY138" fmla="*/ 4500563 h 4819650"/>
              <a:gd name="connsiteX139" fmla="*/ 4900613 w 5167313"/>
              <a:gd name="connsiteY139" fmla="*/ 4514850 h 4819650"/>
              <a:gd name="connsiteX140" fmla="*/ 4562475 w 5167313"/>
              <a:gd name="connsiteY140" fmla="*/ 4648200 h 4819650"/>
              <a:gd name="connsiteX141" fmla="*/ 4471988 w 5167313"/>
              <a:gd name="connsiteY141" fmla="*/ 4681538 h 4819650"/>
              <a:gd name="connsiteX142" fmla="*/ 4357688 w 5167313"/>
              <a:gd name="connsiteY142" fmla="*/ 4691063 h 4819650"/>
              <a:gd name="connsiteX143" fmla="*/ 3948113 w 5167313"/>
              <a:gd name="connsiteY143" fmla="*/ 4714875 h 4819650"/>
              <a:gd name="connsiteX144" fmla="*/ 3886200 w 5167313"/>
              <a:gd name="connsiteY144" fmla="*/ 4733925 h 4819650"/>
              <a:gd name="connsiteX145" fmla="*/ 3838575 w 5167313"/>
              <a:gd name="connsiteY145" fmla="*/ 4743450 h 4819650"/>
              <a:gd name="connsiteX146" fmla="*/ 3681413 w 5167313"/>
              <a:gd name="connsiteY146" fmla="*/ 4781550 h 4819650"/>
              <a:gd name="connsiteX147" fmla="*/ 3457575 w 5167313"/>
              <a:gd name="connsiteY147" fmla="*/ 4810125 h 4819650"/>
              <a:gd name="connsiteX148" fmla="*/ 3300413 w 5167313"/>
              <a:gd name="connsiteY148" fmla="*/ 4819650 h 4819650"/>
              <a:gd name="connsiteX149" fmla="*/ 2671763 w 5167313"/>
              <a:gd name="connsiteY149" fmla="*/ 4810125 h 4819650"/>
              <a:gd name="connsiteX150" fmla="*/ 2609850 w 5167313"/>
              <a:gd name="connsiteY150" fmla="*/ 4791075 h 4819650"/>
              <a:gd name="connsiteX151" fmla="*/ 2590800 w 5167313"/>
              <a:gd name="connsiteY151" fmla="*/ 4781550 h 4819650"/>
              <a:gd name="connsiteX152" fmla="*/ 2562225 w 5167313"/>
              <a:gd name="connsiteY152" fmla="*/ 4776788 h 4819650"/>
              <a:gd name="connsiteX153" fmla="*/ 2476500 w 5167313"/>
              <a:gd name="connsiteY153" fmla="*/ 4757738 h 4819650"/>
              <a:gd name="connsiteX154" fmla="*/ 2414588 w 5167313"/>
              <a:gd name="connsiteY154" fmla="*/ 4748213 h 4819650"/>
              <a:gd name="connsiteX155" fmla="*/ 2352675 w 5167313"/>
              <a:gd name="connsiteY155" fmla="*/ 4733925 h 4819650"/>
              <a:gd name="connsiteX156" fmla="*/ 2314575 w 5167313"/>
              <a:gd name="connsiteY156" fmla="*/ 4719638 h 4819650"/>
              <a:gd name="connsiteX157" fmla="*/ 2252663 w 5167313"/>
              <a:gd name="connsiteY157" fmla="*/ 4676775 h 4819650"/>
              <a:gd name="connsiteX158" fmla="*/ 2200275 w 5167313"/>
              <a:gd name="connsiteY158" fmla="*/ 4648200 h 4819650"/>
              <a:gd name="connsiteX159" fmla="*/ 2190750 w 5167313"/>
              <a:gd name="connsiteY159" fmla="*/ 4633913 h 4819650"/>
              <a:gd name="connsiteX160" fmla="*/ 2157413 w 5167313"/>
              <a:gd name="connsiteY160" fmla="*/ 4610100 h 4819650"/>
              <a:gd name="connsiteX161" fmla="*/ 2143125 w 5167313"/>
              <a:gd name="connsiteY161" fmla="*/ 4605338 h 4819650"/>
              <a:gd name="connsiteX162" fmla="*/ 2124075 w 5167313"/>
              <a:gd name="connsiteY162" fmla="*/ 4576763 h 4819650"/>
              <a:gd name="connsiteX163" fmla="*/ 2066925 w 5167313"/>
              <a:gd name="connsiteY163" fmla="*/ 4495800 h 4819650"/>
              <a:gd name="connsiteX164" fmla="*/ 2043113 w 5167313"/>
              <a:gd name="connsiteY164" fmla="*/ 4462463 h 4819650"/>
              <a:gd name="connsiteX165" fmla="*/ 1995488 w 5167313"/>
              <a:gd name="connsiteY165" fmla="*/ 4429125 h 4819650"/>
              <a:gd name="connsiteX166" fmla="*/ 1943100 w 5167313"/>
              <a:gd name="connsiteY166" fmla="*/ 4400550 h 4819650"/>
              <a:gd name="connsiteX167" fmla="*/ 1895475 w 5167313"/>
              <a:gd name="connsiteY167" fmla="*/ 4348163 h 4819650"/>
              <a:gd name="connsiteX168" fmla="*/ 1833563 w 5167313"/>
              <a:gd name="connsiteY168" fmla="*/ 4262438 h 4819650"/>
              <a:gd name="connsiteX169" fmla="*/ 1781175 w 5167313"/>
              <a:gd name="connsiteY169" fmla="*/ 4148138 h 4819650"/>
              <a:gd name="connsiteX170" fmla="*/ 1757363 w 5167313"/>
              <a:gd name="connsiteY170" fmla="*/ 4105275 h 4819650"/>
              <a:gd name="connsiteX171" fmla="*/ 1738313 w 5167313"/>
              <a:gd name="connsiteY171" fmla="*/ 4062413 h 4819650"/>
              <a:gd name="connsiteX172" fmla="*/ 1685925 w 5167313"/>
              <a:gd name="connsiteY172" fmla="*/ 3967163 h 4819650"/>
              <a:gd name="connsiteX173" fmla="*/ 1676400 w 5167313"/>
              <a:gd name="connsiteY173" fmla="*/ 3924300 h 4819650"/>
              <a:gd name="connsiteX174" fmla="*/ 1666875 w 5167313"/>
              <a:gd name="connsiteY174" fmla="*/ 3886200 h 4819650"/>
              <a:gd name="connsiteX175" fmla="*/ 1662113 w 5167313"/>
              <a:gd name="connsiteY175" fmla="*/ 3843338 h 4819650"/>
              <a:gd name="connsiteX176" fmla="*/ 1643063 w 5167313"/>
              <a:gd name="connsiteY176" fmla="*/ 3810000 h 4819650"/>
              <a:gd name="connsiteX177" fmla="*/ 1609725 w 5167313"/>
              <a:gd name="connsiteY177" fmla="*/ 3757613 h 4819650"/>
              <a:gd name="connsiteX178" fmla="*/ 1576388 w 5167313"/>
              <a:gd name="connsiteY178" fmla="*/ 3643313 h 4819650"/>
              <a:gd name="connsiteX179" fmla="*/ 1557338 w 5167313"/>
              <a:gd name="connsiteY179" fmla="*/ 3609975 h 4819650"/>
              <a:gd name="connsiteX180" fmla="*/ 1543050 w 5167313"/>
              <a:gd name="connsiteY180" fmla="*/ 3571875 h 4819650"/>
              <a:gd name="connsiteX181" fmla="*/ 1514475 w 5167313"/>
              <a:gd name="connsiteY181" fmla="*/ 3538538 h 4819650"/>
              <a:gd name="connsiteX182" fmla="*/ 1509713 w 5167313"/>
              <a:gd name="connsiteY182" fmla="*/ 3505200 h 4819650"/>
              <a:gd name="connsiteX183" fmla="*/ 1481138 w 5167313"/>
              <a:gd name="connsiteY183" fmla="*/ 3443288 h 4819650"/>
              <a:gd name="connsiteX184" fmla="*/ 1466850 w 5167313"/>
              <a:gd name="connsiteY184" fmla="*/ 3381375 h 4819650"/>
              <a:gd name="connsiteX185" fmla="*/ 1457325 w 5167313"/>
              <a:gd name="connsiteY185" fmla="*/ 3367088 h 4819650"/>
              <a:gd name="connsiteX186" fmla="*/ 1443038 w 5167313"/>
              <a:gd name="connsiteY186" fmla="*/ 3333750 h 4819650"/>
              <a:gd name="connsiteX187" fmla="*/ 1428750 w 5167313"/>
              <a:gd name="connsiteY187" fmla="*/ 3281363 h 4819650"/>
              <a:gd name="connsiteX188" fmla="*/ 1395413 w 5167313"/>
              <a:gd name="connsiteY188" fmla="*/ 3209925 h 4819650"/>
              <a:gd name="connsiteX189" fmla="*/ 1385888 w 5167313"/>
              <a:gd name="connsiteY189" fmla="*/ 3176588 h 4819650"/>
              <a:gd name="connsiteX190" fmla="*/ 1381125 w 5167313"/>
              <a:gd name="connsiteY190" fmla="*/ 3143250 h 4819650"/>
              <a:gd name="connsiteX191" fmla="*/ 1371600 w 5167313"/>
              <a:gd name="connsiteY191" fmla="*/ 3014663 h 4819650"/>
              <a:gd name="connsiteX192" fmla="*/ 1366838 w 5167313"/>
              <a:gd name="connsiteY192" fmla="*/ 2967038 h 4819650"/>
              <a:gd name="connsiteX193" fmla="*/ 1357313 w 5167313"/>
              <a:gd name="connsiteY193" fmla="*/ 2509838 h 4819650"/>
              <a:gd name="connsiteX194" fmla="*/ 1338263 w 5167313"/>
              <a:gd name="connsiteY194" fmla="*/ 2481263 h 4819650"/>
              <a:gd name="connsiteX195" fmla="*/ 1333500 w 5167313"/>
              <a:gd name="connsiteY195" fmla="*/ 2466975 h 4819650"/>
              <a:gd name="connsiteX196" fmla="*/ 1285875 w 5167313"/>
              <a:gd name="connsiteY196" fmla="*/ 2466975 h 481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5167313" h="4819650">
                <a:moveTo>
                  <a:pt x="1285875" y="2466975"/>
                </a:moveTo>
                <a:cubicBezTo>
                  <a:pt x="1272381" y="2460625"/>
                  <a:pt x="1262144" y="2442750"/>
                  <a:pt x="1252538" y="2428875"/>
                </a:cubicBezTo>
                <a:cubicBezTo>
                  <a:pt x="1203467" y="2357994"/>
                  <a:pt x="1333663" y="2481426"/>
                  <a:pt x="1200150" y="2347913"/>
                </a:cubicBezTo>
                <a:cubicBezTo>
                  <a:pt x="1145827" y="2293590"/>
                  <a:pt x="1236589" y="2383088"/>
                  <a:pt x="1128713" y="2286000"/>
                </a:cubicBezTo>
                <a:cubicBezTo>
                  <a:pt x="1113694" y="2272483"/>
                  <a:pt x="1101191" y="2256288"/>
                  <a:pt x="1085850" y="2243138"/>
                </a:cubicBezTo>
                <a:cubicBezTo>
                  <a:pt x="1067770" y="2227641"/>
                  <a:pt x="1048174" y="2213979"/>
                  <a:pt x="1028700" y="2200275"/>
                </a:cubicBezTo>
                <a:cubicBezTo>
                  <a:pt x="1005295" y="2183805"/>
                  <a:pt x="979049" y="2171208"/>
                  <a:pt x="957263" y="2152650"/>
                </a:cubicBezTo>
                <a:cubicBezTo>
                  <a:pt x="935883" y="2134437"/>
                  <a:pt x="921063" y="2109443"/>
                  <a:pt x="900113" y="2090738"/>
                </a:cubicBezTo>
                <a:cubicBezTo>
                  <a:pt x="876429" y="2069592"/>
                  <a:pt x="847221" y="2055148"/>
                  <a:pt x="823913" y="2033588"/>
                </a:cubicBezTo>
                <a:cubicBezTo>
                  <a:pt x="783526" y="1996230"/>
                  <a:pt x="748515" y="1953427"/>
                  <a:pt x="709613" y="1914525"/>
                </a:cubicBezTo>
                <a:cubicBezTo>
                  <a:pt x="689753" y="1894665"/>
                  <a:pt x="663279" y="1880744"/>
                  <a:pt x="647700" y="1857375"/>
                </a:cubicBezTo>
                <a:cubicBezTo>
                  <a:pt x="619422" y="1814958"/>
                  <a:pt x="584780" y="1759699"/>
                  <a:pt x="547688" y="1728788"/>
                </a:cubicBezTo>
                <a:cubicBezTo>
                  <a:pt x="538163" y="1720850"/>
                  <a:pt x="528329" y="1713269"/>
                  <a:pt x="519113" y="1704975"/>
                </a:cubicBezTo>
                <a:cubicBezTo>
                  <a:pt x="493373" y="1681809"/>
                  <a:pt x="506512" y="1688058"/>
                  <a:pt x="476250" y="1666875"/>
                </a:cubicBezTo>
                <a:cubicBezTo>
                  <a:pt x="468667" y="1661567"/>
                  <a:pt x="459843" y="1658142"/>
                  <a:pt x="452438" y="1652588"/>
                </a:cubicBezTo>
                <a:cubicBezTo>
                  <a:pt x="424943" y="1631966"/>
                  <a:pt x="449792" y="1645709"/>
                  <a:pt x="428625" y="1619250"/>
                </a:cubicBezTo>
                <a:cubicBezTo>
                  <a:pt x="405261" y="1590046"/>
                  <a:pt x="409564" y="1593846"/>
                  <a:pt x="385763" y="1585913"/>
                </a:cubicBezTo>
                <a:cubicBezTo>
                  <a:pt x="376238" y="1576388"/>
                  <a:pt x="361448" y="1570117"/>
                  <a:pt x="357188" y="1557338"/>
                </a:cubicBezTo>
                <a:cubicBezTo>
                  <a:pt x="355600" y="1552575"/>
                  <a:pt x="355210" y="1547227"/>
                  <a:pt x="352425" y="1543050"/>
                </a:cubicBezTo>
                <a:cubicBezTo>
                  <a:pt x="348689" y="1537446"/>
                  <a:pt x="342450" y="1533937"/>
                  <a:pt x="338138" y="1528763"/>
                </a:cubicBezTo>
                <a:cubicBezTo>
                  <a:pt x="334474" y="1524366"/>
                  <a:pt x="331788" y="1519238"/>
                  <a:pt x="328613" y="1514475"/>
                </a:cubicBezTo>
                <a:cubicBezTo>
                  <a:pt x="318912" y="1475673"/>
                  <a:pt x="333077" y="1514177"/>
                  <a:pt x="295275" y="1476375"/>
                </a:cubicBezTo>
                <a:lnTo>
                  <a:pt x="252413" y="1433513"/>
                </a:lnTo>
                <a:cubicBezTo>
                  <a:pt x="247650" y="1428750"/>
                  <a:pt x="243729" y="1422961"/>
                  <a:pt x="238125" y="1419225"/>
                </a:cubicBezTo>
                <a:lnTo>
                  <a:pt x="223838" y="1409700"/>
                </a:lnTo>
                <a:cubicBezTo>
                  <a:pt x="219075" y="1401763"/>
                  <a:pt x="213690" y="1394167"/>
                  <a:pt x="209550" y="1385888"/>
                </a:cubicBezTo>
                <a:cubicBezTo>
                  <a:pt x="199184" y="1365156"/>
                  <a:pt x="211783" y="1375678"/>
                  <a:pt x="195263" y="1352550"/>
                </a:cubicBezTo>
                <a:cubicBezTo>
                  <a:pt x="191348" y="1347069"/>
                  <a:pt x="185738" y="1343025"/>
                  <a:pt x="180975" y="1338263"/>
                </a:cubicBezTo>
                <a:cubicBezTo>
                  <a:pt x="177800" y="1331913"/>
                  <a:pt x="174087" y="1325805"/>
                  <a:pt x="171450" y="1319213"/>
                </a:cubicBezTo>
                <a:cubicBezTo>
                  <a:pt x="167721" y="1309891"/>
                  <a:pt x="167494" y="1298992"/>
                  <a:pt x="161925" y="1290638"/>
                </a:cubicBezTo>
                <a:lnTo>
                  <a:pt x="142875" y="1262063"/>
                </a:lnTo>
                <a:cubicBezTo>
                  <a:pt x="132965" y="1222419"/>
                  <a:pt x="145032" y="1261612"/>
                  <a:pt x="128588" y="1228725"/>
                </a:cubicBezTo>
                <a:cubicBezTo>
                  <a:pt x="124765" y="1221079"/>
                  <a:pt x="122535" y="1212725"/>
                  <a:pt x="119063" y="1204913"/>
                </a:cubicBezTo>
                <a:cubicBezTo>
                  <a:pt x="116180" y="1198425"/>
                  <a:pt x="112335" y="1192388"/>
                  <a:pt x="109538" y="1185863"/>
                </a:cubicBezTo>
                <a:cubicBezTo>
                  <a:pt x="107560" y="1181249"/>
                  <a:pt x="106753" y="1176189"/>
                  <a:pt x="104775" y="1171575"/>
                </a:cubicBezTo>
                <a:cubicBezTo>
                  <a:pt x="95988" y="1151072"/>
                  <a:pt x="89743" y="1144265"/>
                  <a:pt x="76200" y="1123950"/>
                </a:cubicBezTo>
                <a:cubicBezTo>
                  <a:pt x="67968" y="1041620"/>
                  <a:pt x="78336" y="1109993"/>
                  <a:pt x="52388" y="1019175"/>
                </a:cubicBezTo>
                <a:lnTo>
                  <a:pt x="23813" y="919163"/>
                </a:lnTo>
                <a:cubicBezTo>
                  <a:pt x="11577" y="772341"/>
                  <a:pt x="28341" y="959975"/>
                  <a:pt x="9525" y="795338"/>
                </a:cubicBezTo>
                <a:cubicBezTo>
                  <a:pt x="5723" y="762066"/>
                  <a:pt x="3175" y="728663"/>
                  <a:pt x="0" y="695325"/>
                </a:cubicBezTo>
                <a:cubicBezTo>
                  <a:pt x="1588" y="666750"/>
                  <a:pt x="2481" y="638128"/>
                  <a:pt x="4763" y="609600"/>
                </a:cubicBezTo>
                <a:cubicBezTo>
                  <a:pt x="5658" y="598411"/>
                  <a:pt x="6300" y="587015"/>
                  <a:pt x="9525" y="576263"/>
                </a:cubicBezTo>
                <a:cubicBezTo>
                  <a:pt x="11170" y="570780"/>
                  <a:pt x="15875" y="566738"/>
                  <a:pt x="19050" y="561975"/>
                </a:cubicBezTo>
                <a:cubicBezTo>
                  <a:pt x="23813" y="546100"/>
                  <a:pt x="28097" y="530073"/>
                  <a:pt x="33338" y="514350"/>
                </a:cubicBezTo>
                <a:cubicBezTo>
                  <a:pt x="39419" y="496108"/>
                  <a:pt x="44090" y="488084"/>
                  <a:pt x="52388" y="471488"/>
                </a:cubicBezTo>
                <a:cubicBezTo>
                  <a:pt x="55563" y="455613"/>
                  <a:pt x="58273" y="439638"/>
                  <a:pt x="61913" y="423863"/>
                </a:cubicBezTo>
                <a:cubicBezTo>
                  <a:pt x="64077" y="414487"/>
                  <a:pt x="73838" y="392061"/>
                  <a:pt x="76200" y="385763"/>
                </a:cubicBezTo>
                <a:cubicBezTo>
                  <a:pt x="77963" y="381062"/>
                  <a:pt x="78859" y="376033"/>
                  <a:pt x="80963" y="371475"/>
                </a:cubicBezTo>
                <a:cubicBezTo>
                  <a:pt x="88401" y="355360"/>
                  <a:pt x="99162" y="340688"/>
                  <a:pt x="104775" y="323850"/>
                </a:cubicBezTo>
                <a:cubicBezTo>
                  <a:pt x="106363" y="319088"/>
                  <a:pt x="106402" y="313483"/>
                  <a:pt x="109538" y="309563"/>
                </a:cubicBezTo>
                <a:cubicBezTo>
                  <a:pt x="113114" y="305094"/>
                  <a:pt x="119547" y="303841"/>
                  <a:pt x="123825" y="300038"/>
                </a:cubicBezTo>
                <a:cubicBezTo>
                  <a:pt x="133893" y="291089"/>
                  <a:pt x="142875" y="280988"/>
                  <a:pt x="152400" y="271463"/>
                </a:cubicBezTo>
                <a:cubicBezTo>
                  <a:pt x="157163" y="266700"/>
                  <a:pt x="162952" y="262779"/>
                  <a:pt x="166688" y="257175"/>
                </a:cubicBezTo>
                <a:cubicBezTo>
                  <a:pt x="169863" y="252413"/>
                  <a:pt x="171744" y="246464"/>
                  <a:pt x="176213" y="242888"/>
                </a:cubicBezTo>
                <a:cubicBezTo>
                  <a:pt x="180133" y="239752"/>
                  <a:pt x="186010" y="240370"/>
                  <a:pt x="190500" y="238125"/>
                </a:cubicBezTo>
                <a:cubicBezTo>
                  <a:pt x="198779" y="233985"/>
                  <a:pt x="206463" y="228744"/>
                  <a:pt x="214313" y="223838"/>
                </a:cubicBezTo>
                <a:cubicBezTo>
                  <a:pt x="219167" y="220805"/>
                  <a:pt x="223481" y="216873"/>
                  <a:pt x="228600" y="214313"/>
                </a:cubicBezTo>
                <a:cubicBezTo>
                  <a:pt x="233090" y="212068"/>
                  <a:pt x="238187" y="211313"/>
                  <a:pt x="242888" y="209550"/>
                </a:cubicBezTo>
                <a:cubicBezTo>
                  <a:pt x="279598" y="195783"/>
                  <a:pt x="253826" y="202170"/>
                  <a:pt x="295275" y="195263"/>
                </a:cubicBezTo>
                <a:cubicBezTo>
                  <a:pt x="303213" y="190500"/>
                  <a:pt x="311238" y="185881"/>
                  <a:pt x="319088" y="180975"/>
                </a:cubicBezTo>
                <a:cubicBezTo>
                  <a:pt x="323942" y="177941"/>
                  <a:pt x="327893" y="173095"/>
                  <a:pt x="333375" y="171450"/>
                </a:cubicBezTo>
                <a:cubicBezTo>
                  <a:pt x="344127" y="168224"/>
                  <a:pt x="355600" y="168275"/>
                  <a:pt x="366713" y="166688"/>
                </a:cubicBezTo>
                <a:cubicBezTo>
                  <a:pt x="413702" y="151025"/>
                  <a:pt x="380516" y="160774"/>
                  <a:pt x="442913" y="147638"/>
                </a:cubicBezTo>
                <a:cubicBezTo>
                  <a:pt x="457235" y="144623"/>
                  <a:pt x="471528" y="141465"/>
                  <a:pt x="485775" y="138113"/>
                </a:cubicBezTo>
                <a:cubicBezTo>
                  <a:pt x="498518" y="135115"/>
                  <a:pt x="511038" y="131155"/>
                  <a:pt x="523875" y="128588"/>
                </a:cubicBezTo>
                <a:cubicBezTo>
                  <a:pt x="542813" y="124800"/>
                  <a:pt x="561975" y="122238"/>
                  <a:pt x="581025" y="119063"/>
                </a:cubicBezTo>
                <a:cubicBezTo>
                  <a:pt x="596805" y="113803"/>
                  <a:pt x="612291" y="108410"/>
                  <a:pt x="628650" y="104775"/>
                </a:cubicBezTo>
                <a:cubicBezTo>
                  <a:pt x="645976" y="100925"/>
                  <a:pt x="663712" y="99100"/>
                  <a:pt x="681038" y="95250"/>
                </a:cubicBezTo>
                <a:cubicBezTo>
                  <a:pt x="692320" y="92743"/>
                  <a:pt x="702946" y="87439"/>
                  <a:pt x="714375" y="85725"/>
                </a:cubicBezTo>
                <a:cubicBezTo>
                  <a:pt x="734845" y="82655"/>
                  <a:pt x="755650" y="82550"/>
                  <a:pt x="776288" y="80963"/>
                </a:cubicBezTo>
                <a:cubicBezTo>
                  <a:pt x="869257" y="57721"/>
                  <a:pt x="765226" y="88267"/>
                  <a:pt x="842963" y="52388"/>
                </a:cubicBezTo>
                <a:cubicBezTo>
                  <a:pt x="850717" y="48809"/>
                  <a:pt x="908324" y="34857"/>
                  <a:pt x="914400" y="33338"/>
                </a:cubicBezTo>
                <a:cubicBezTo>
                  <a:pt x="923925" y="26988"/>
                  <a:pt x="931993" y="17518"/>
                  <a:pt x="942975" y="14288"/>
                </a:cubicBezTo>
                <a:cubicBezTo>
                  <a:pt x="959797" y="9340"/>
                  <a:pt x="978129" y="12757"/>
                  <a:pt x="995363" y="9525"/>
                </a:cubicBezTo>
                <a:cubicBezTo>
                  <a:pt x="1003765" y="7950"/>
                  <a:pt x="1011238" y="3175"/>
                  <a:pt x="1019175" y="0"/>
                </a:cubicBezTo>
                <a:cubicBezTo>
                  <a:pt x="1108075" y="3175"/>
                  <a:pt x="1197063" y="4450"/>
                  <a:pt x="1285875" y="9525"/>
                </a:cubicBezTo>
                <a:cubicBezTo>
                  <a:pt x="1308289" y="10806"/>
                  <a:pt x="1330192" y="17017"/>
                  <a:pt x="1352550" y="19050"/>
                </a:cubicBezTo>
                <a:cubicBezTo>
                  <a:pt x="1382630" y="21785"/>
                  <a:pt x="1412875" y="22225"/>
                  <a:pt x="1443038" y="23813"/>
                </a:cubicBezTo>
                <a:lnTo>
                  <a:pt x="1514475" y="33338"/>
                </a:lnTo>
                <a:cubicBezTo>
                  <a:pt x="1531894" y="35348"/>
                  <a:pt x="1549543" y="35365"/>
                  <a:pt x="1566863" y="38100"/>
                </a:cubicBezTo>
                <a:cubicBezTo>
                  <a:pt x="1690205" y="57574"/>
                  <a:pt x="1483610" y="38956"/>
                  <a:pt x="1671638" y="52388"/>
                </a:cubicBezTo>
                <a:cubicBezTo>
                  <a:pt x="1689100" y="55563"/>
                  <a:pt x="1706468" y="59312"/>
                  <a:pt x="1724025" y="61913"/>
                </a:cubicBezTo>
                <a:cubicBezTo>
                  <a:pt x="1882339" y="85367"/>
                  <a:pt x="1730316" y="58727"/>
                  <a:pt x="1852613" y="80963"/>
                </a:cubicBezTo>
                <a:cubicBezTo>
                  <a:pt x="1904393" y="101675"/>
                  <a:pt x="1854976" y="84788"/>
                  <a:pt x="1952625" y="95250"/>
                </a:cubicBezTo>
                <a:cubicBezTo>
                  <a:pt x="1971828" y="97307"/>
                  <a:pt x="1990656" y="102044"/>
                  <a:pt x="2009775" y="104775"/>
                </a:cubicBezTo>
                <a:cubicBezTo>
                  <a:pt x="2035115" y="108395"/>
                  <a:pt x="2060650" y="110576"/>
                  <a:pt x="2085975" y="114300"/>
                </a:cubicBezTo>
                <a:cubicBezTo>
                  <a:pt x="2295593" y="145127"/>
                  <a:pt x="2055791" y="114099"/>
                  <a:pt x="2247900" y="138113"/>
                </a:cubicBezTo>
                <a:cubicBezTo>
                  <a:pt x="2303342" y="160289"/>
                  <a:pt x="2255318" y="144068"/>
                  <a:pt x="2366963" y="152400"/>
                </a:cubicBezTo>
                <a:cubicBezTo>
                  <a:pt x="2570501" y="167589"/>
                  <a:pt x="2530766" y="163446"/>
                  <a:pt x="2662238" y="180975"/>
                </a:cubicBezTo>
                <a:cubicBezTo>
                  <a:pt x="2686050" y="187325"/>
                  <a:pt x="2709181" y="197303"/>
                  <a:pt x="2733675" y="200025"/>
                </a:cubicBezTo>
                <a:cubicBezTo>
                  <a:pt x="2795290" y="206871"/>
                  <a:pt x="2857529" y="205855"/>
                  <a:pt x="2919413" y="209550"/>
                </a:cubicBezTo>
                <a:cubicBezTo>
                  <a:pt x="2963897" y="212206"/>
                  <a:pt x="3008313" y="215900"/>
                  <a:pt x="3052763" y="219075"/>
                </a:cubicBezTo>
                <a:cubicBezTo>
                  <a:pt x="3090863" y="227013"/>
                  <a:pt x="3128785" y="235857"/>
                  <a:pt x="3167063" y="242888"/>
                </a:cubicBezTo>
                <a:cubicBezTo>
                  <a:pt x="3270472" y="261882"/>
                  <a:pt x="3269820" y="258928"/>
                  <a:pt x="3357563" y="271463"/>
                </a:cubicBezTo>
                <a:cubicBezTo>
                  <a:pt x="3455159" y="285405"/>
                  <a:pt x="3383481" y="277389"/>
                  <a:pt x="3467100" y="285750"/>
                </a:cubicBezTo>
                <a:cubicBezTo>
                  <a:pt x="3539338" y="300198"/>
                  <a:pt x="3499366" y="290155"/>
                  <a:pt x="3586163" y="319088"/>
                </a:cubicBezTo>
                <a:lnTo>
                  <a:pt x="3586163" y="319088"/>
                </a:lnTo>
                <a:cubicBezTo>
                  <a:pt x="3613507" y="325923"/>
                  <a:pt x="3599136" y="321419"/>
                  <a:pt x="3629025" y="333375"/>
                </a:cubicBezTo>
                <a:cubicBezTo>
                  <a:pt x="3656659" y="361009"/>
                  <a:pt x="3638273" y="345703"/>
                  <a:pt x="3671888" y="366713"/>
                </a:cubicBezTo>
                <a:cubicBezTo>
                  <a:pt x="3676742" y="369747"/>
                  <a:pt x="3680816" y="374228"/>
                  <a:pt x="3686175" y="376238"/>
                </a:cubicBezTo>
                <a:cubicBezTo>
                  <a:pt x="3693754" y="379080"/>
                  <a:pt x="3702050" y="379413"/>
                  <a:pt x="3709988" y="381000"/>
                </a:cubicBezTo>
                <a:cubicBezTo>
                  <a:pt x="3725863" y="392113"/>
                  <a:pt x="3742220" y="402567"/>
                  <a:pt x="3757613" y="414338"/>
                </a:cubicBezTo>
                <a:cubicBezTo>
                  <a:pt x="3792207" y="440793"/>
                  <a:pt x="3787542" y="444677"/>
                  <a:pt x="3824288" y="466725"/>
                </a:cubicBezTo>
                <a:cubicBezTo>
                  <a:pt x="3828593" y="469308"/>
                  <a:pt x="3833813" y="469900"/>
                  <a:pt x="3838575" y="471488"/>
                </a:cubicBezTo>
                <a:lnTo>
                  <a:pt x="3933825" y="561975"/>
                </a:lnTo>
                <a:cubicBezTo>
                  <a:pt x="3938692" y="566631"/>
                  <a:pt x="3943350" y="571500"/>
                  <a:pt x="3948113" y="576263"/>
                </a:cubicBezTo>
                <a:cubicBezTo>
                  <a:pt x="3954463" y="582613"/>
                  <a:pt x="3961319" y="588495"/>
                  <a:pt x="3967163" y="595313"/>
                </a:cubicBezTo>
                <a:cubicBezTo>
                  <a:pt x="3986213" y="617538"/>
                  <a:pt x="4004041" y="640872"/>
                  <a:pt x="4024313" y="661988"/>
                </a:cubicBezTo>
                <a:cubicBezTo>
                  <a:pt x="4042210" y="680630"/>
                  <a:pt x="4064743" y="694670"/>
                  <a:pt x="4081463" y="714375"/>
                </a:cubicBezTo>
                <a:cubicBezTo>
                  <a:pt x="4109403" y="747304"/>
                  <a:pt x="4127128" y="788613"/>
                  <a:pt x="4157663" y="819150"/>
                </a:cubicBezTo>
                <a:cubicBezTo>
                  <a:pt x="4187197" y="848686"/>
                  <a:pt x="4192663" y="852704"/>
                  <a:pt x="4224338" y="904875"/>
                </a:cubicBezTo>
                <a:cubicBezTo>
                  <a:pt x="4236134" y="924304"/>
                  <a:pt x="4242427" y="946622"/>
                  <a:pt x="4252913" y="966788"/>
                </a:cubicBezTo>
                <a:cubicBezTo>
                  <a:pt x="4263088" y="986355"/>
                  <a:pt x="4276572" y="1004121"/>
                  <a:pt x="4286250" y="1023938"/>
                </a:cubicBezTo>
                <a:cubicBezTo>
                  <a:pt x="4309946" y="1072459"/>
                  <a:pt x="4328776" y="1123278"/>
                  <a:pt x="4352925" y="1171575"/>
                </a:cubicBezTo>
                <a:cubicBezTo>
                  <a:pt x="4366927" y="1199580"/>
                  <a:pt x="4387834" y="1223926"/>
                  <a:pt x="4400550" y="1252538"/>
                </a:cubicBezTo>
                <a:cubicBezTo>
                  <a:pt x="4536707" y="1558891"/>
                  <a:pt x="4384724" y="1319455"/>
                  <a:pt x="4610100" y="1709738"/>
                </a:cubicBezTo>
                <a:cubicBezTo>
                  <a:pt x="4675188" y="1822450"/>
                  <a:pt x="4743472" y="1933376"/>
                  <a:pt x="4805363" y="2047875"/>
                </a:cubicBezTo>
                <a:cubicBezTo>
                  <a:pt x="4837113" y="2106613"/>
                  <a:pt x="4866261" y="2166833"/>
                  <a:pt x="4900613" y="2224088"/>
                </a:cubicBezTo>
                <a:cubicBezTo>
                  <a:pt x="4905375" y="2232025"/>
                  <a:pt x="4910760" y="2239621"/>
                  <a:pt x="4914900" y="2247900"/>
                </a:cubicBezTo>
                <a:cubicBezTo>
                  <a:pt x="4936175" y="2290450"/>
                  <a:pt x="4958352" y="2332644"/>
                  <a:pt x="4976813" y="2376488"/>
                </a:cubicBezTo>
                <a:cubicBezTo>
                  <a:pt x="4983837" y="2393170"/>
                  <a:pt x="4983650" y="2412379"/>
                  <a:pt x="4991100" y="2428875"/>
                </a:cubicBezTo>
                <a:cubicBezTo>
                  <a:pt x="5006014" y="2461899"/>
                  <a:pt x="5030031" y="2490481"/>
                  <a:pt x="5043488" y="2524125"/>
                </a:cubicBezTo>
                <a:cubicBezTo>
                  <a:pt x="5080307" y="2616175"/>
                  <a:pt x="5035378" y="2502496"/>
                  <a:pt x="5057775" y="2562225"/>
                </a:cubicBezTo>
                <a:cubicBezTo>
                  <a:pt x="5060777" y="2570230"/>
                  <a:pt x="5064843" y="2577849"/>
                  <a:pt x="5067300" y="2586038"/>
                </a:cubicBezTo>
                <a:cubicBezTo>
                  <a:pt x="5069626" y="2593791"/>
                  <a:pt x="5069503" y="2602171"/>
                  <a:pt x="5072063" y="2609850"/>
                </a:cubicBezTo>
                <a:cubicBezTo>
                  <a:pt x="5104186" y="2706215"/>
                  <a:pt x="5081374" y="2604017"/>
                  <a:pt x="5105400" y="2724150"/>
                </a:cubicBezTo>
                <a:cubicBezTo>
                  <a:pt x="5108881" y="2741554"/>
                  <a:pt x="5112500" y="2758956"/>
                  <a:pt x="5114925" y="2776538"/>
                </a:cubicBezTo>
                <a:cubicBezTo>
                  <a:pt x="5118853" y="2805019"/>
                  <a:pt x="5118987" y="2834036"/>
                  <a:pt x="5124450" y="2862263"/>
                </a:cubicBezTo>
                <a:cubicBezTo>
                  <a:pt x="5128553" y="2883462"/>
                  <a:pt x="5137150" y="2903538"/>
                  <a:pt x="5143500" y="2924175"/>
                </a:cubicBezTo>
                <a:cubicBezTo>
                  <a:pt x="5146675" y="2947988"/>
                  <a:pt x="5149628" y="2971831"/>
                  <a:pt x="5153025" y="2995613"/>
                </a:cubicBezTo>
                <a:cubicBezTo>
                  <a:pt x="5157565" y="3027396"/>
                  <a:pt x="5167313" y="3090863"/>
                  <a:pt x="5167313" y="3090863"/>
                </a:cubicBezTo>
                <a:cubicBezTo>
                  <a:pt x="5160963" y="3255963"/>
                  <a:pt x="5156060" y="3421125"/>
                  <a:pt x="5148263" y="3586163"/>
                </a:cubicBezTo>
                <a:cubicBezTo>
                  <a:pt x="5141821" y="3722519"/>
                  <a:pt x="5141524" y="3656048"/>
                  <a:pt x="5129213" y="3757613"/>
                </a:cubicBezTo>
                <a:cubicBezTo>
                  <a:pt x="5125373" y="3789290"/>
                  <a:pt x="5122863" y="3821113"/>
                  <a:pt x="5119688" y="3852863"/>
                </a:cubicBezTo>
                <a:cubicBezTo>
                  <a:pt x="5121275" y="3938588"/>
                  <a:pt x="5118193" y="4024527"/>
                  <a:pt x="5124450" y="4110038"/>
                </a:cubicBezTo>
                <a:cubicBezTo>
                  <a:pt x="5135716" y="4264007"/>
                  <a:pt x="5188961" y="4243388"/>
                  <a:pt x="5100638" y="4405313"/>
                </a:cubicBezTo>
                <a:cubicBezTo>
                  <a:pt x="5087559" y="4429290"/>
                  <a:pt x="5057677" y="4439387"/>
                  <a:pt x="5033963" y="4452938"/>
                </a:cubicBezTo>
                <a:cubicBezTo>
                  <a:pt x="5022850" y="4459288"/>
                  <a:pt x="5011525" y="4465280"/>
                  <a:pt x="5000625" y="4471988"/>
                </a:cubicBezTo>
                <a:cubicBezTo>
                  <a:pt x="4987781" y="4479892"/>
                  <a:pt x="4968870" y="4495273"/>
                  <a:pt x="4953000" y="4500563"/>
                </a:cubicBezTo>
                <a:cubicBezTo>
                  <a:pt x="4935829" y="4506287"/>
                  <a:pt x="4917708" y="4508904"/>
                  <a:pt x="4900613" y="4514850"/>
                </a:cubicBezTo>
                <a:cubicBezTo>
                  <a:pt x="4426445" y="4679778"/>
                  <a:pt x="5049193" y="4468879"/>
                  <a:pt x="4562475" y="4648200"/>
                </a:cubicBezTo>
                <a:cubicBezTo>
                  <a:pt x="4532313" y="4659313"/>
                  <a:pt x="4503451" y="4674953"/>
                  <a:pt x="4471988" y="4681538"/>
                </a:cubicBezTo>
                <a:cubicBezTo>
                  <a:pt x="4434567" y="4689370"/>
                  <a:pt x="4395851" y="4688773"/>
                  <a:pt x="4357688" y="4691063"/>
                </a:cubicBezTo>
                <a:cubicBezTo>
                  <a:pt x="3910178" y="4717914"/>
                  <a:pt x="4125150" y="4697173"/>
                  <a:pt x="3948113" y="4714875"/>
                </a:cubicBezTo>
                <a:cubicBezTo>
                  <a:pt x="3927780" y="4721653"/>
                  <a:pt x="3907083" y="4729011"/>
                  <a:pt x="3886200" y="4733925"/>
                </a:cubicBezTo>
                <a:cubicBezTo>
                  <a:pt x="3870441" y="4737633"/>
                  <a:pt x="3854281" y="4739523"/>
                  <a:pt x="3838575" y="4743450"/>
                </a:cubicBezTo>
                <a:cubicBezTo>
                  <a:pt x="3755117" y="4764315"/>
                  <a:pt x="3760916" y="4769183"/>
                  <a:pt x="3681413" y="4781550"/>
                </a:cubicBezTo>
                <a:cubicBezTo>
                  <a:pt x="3674912" y="4782561"/>
                  <a:pt x="3493892" y="4807220"/>
                  <a:pt x="3457575" y="4810125"/>
                </a:cubicBezTo>
                <a:cubicBezTo>
                  <a:pt x="3405259" y="4814310"/>
                  <a:pt x="3352800" y="4816475"/>
                  <a:pt x="3300413" y="4819650"/>
                </a:cubicBezTo>
                <a:lnTo>
                  <a:pt x="2671763" y="4810125"/>
                </a:lnTo>
                <a:cubicBezTo>
                  <a:pt x="2666701" y="4809979"/>
                  <a:pt x="2616439" y="4793710"/>
                  <a:pt x="2609850" y="4791075"/>
                </a:cubicBezTo>
                <a:cubicBezTo>
                  <a:pt x="2603258" y="4788438"/>
                  <a:pt x="2597600" y="4783590"/>
                  <a:pt x="2590800" y="4781550"/>
                </a:cubicBezTo>
                <a:cubicBezTo>
                  <a:pt x="2581551" y="4778775"/>
                  <a:pt x="2571678" y="4778757"/>
                  <a:pt x="2562225" y="4776788"/>
                </a:cubicBezTo>
                <a:cubicBezTo>
                  <a:pt x="2533568" y="4770818"/>
                  <a:pt x="2505432" y="4762189"/>
                  <a:pt x="2476500" y="4757738"/>
                </a:cubicBezTo>
                <a:cubicBezTo>
                  <a:pt x="2455863" y="4754563"/>
                  <a:pt x="2435063" y="4752308"/>
                  <a:pt x="2414588" y="4748213"/>
                </a:cubicBezTo>
                <a:cubicBezTo>
                  <a:pt x="2262311" y="4717758"/>
                  <a:pt x="2484268" y="4755860"/>
                  <a:pt x="2352675" y="4733925"/>
                </a:cubicBezTo>
                <a:cubicBezTo>
                  <a:pt x="2339975" y="4729163"/>
                  <a:pt x="2326351" y="4726367"/>
                  <a:pt x="2314575" y="4719638"/>
                </a:cubicBezTo>
                <a:cubicBezTo>
                  <a:pt x="2292782" y="4707185"/>
                  <a:pt x="2274187" y="4689689"/>
                  <a:pt x="2252663" y="4676775"/>
                </a:cubicBezTo>
                <a:cubicBezTo>
                  <a:pt x="2219718" y="4657009"/>
                  <a:pt x="2237129" y="4666628"/>
                  <a:pt x="2200275" y="4648200"/>
                </a:cubicBezTo>
                <a:cubicBezTo>
                  <a:pt x="2197100" y="4643438"/>
                  <a:pt x="2194797" y="4637960"/>
                  <a:pt x="2190750" y="4633913"/>
                </a:cubicBezTo>
                <a:cubicBezTo>
                  <a:pt x="2188593" y="4631756"/>
                  <a:pt x="2162821" y="4612804"/>
                  <a:pt x="2157413" y="4610100"/>
                </a:cubicBezTo>
                <a:cubicBezTo>
                  <a:pt x="2152923" y="4607855"/>
                  <a:pt x="2147888" y="4606925"/>
                  <a:pt x="2143125" y="4605338"/>
                </a:cubicBezTo>
                <a:cubicBezTo>
                  <a:pt x="2133574" y="4576682"/>
                  <a:pt x="2145480" y="4605303"/>
                  <a:pt x="2124075" y="4576763"/>
                </a:cubicBezTo>
                <a:cubicBezTo>
                  <a:pt x="2104255" y="4550336"/>
                  <a:pt x="2086019" y="4522757"/>
                  <a:pt x="2066925" y="4495800"/>
                </a:cubicBezTo>
                <a:cubicBezTo>
                  <a:pt x="2059032" y="4484656"/>
                  <a:pt x="2054300" y="4470294"/>
                  <a:pt x="2043113" y="4462463"/>
                </a:cubicBezTo>
                <a:cubicBezTo>
                  <a:pt x="2027238" y="4451350"/>
                  <a:pt x="2011921" y="4439395"/>
                  <a:pt x="1995488" y="4429125"/>
                </a:cubicBezTo>
                <a:cubicBezTo>
                  <a:pt x="1977586" y="4417936"/>
                  <a:pt x="1959570" y="4414025"/>
                  <a:pt x="1943100" y="4400550"/>
                </a:cubicBezTo>
                <a:cubicBezTo>
                  <a:pt x="1926505" y="4386972"/>
                  <a:pt x="1908476" y="4365753"/>
                  <a:pt x="1895475" y="4348163"/>
                </a:cubicBezTo>
                <a:cubicBezTo>
                  <a:pt x="1874524" y="4319817"/>
                  <a:pt x="1848249" y="4294481"/>
                  <a:pt x="1833563" y="4262438"/>
                </a:cubicBezTo>
                <a:cubicBezTo>
                  <a:pt x="1816100" y="4224338"/>
                  <a:pt x="1801528" y="4184775"/>
                  <a:pt x="1781175" y="4148138"/>
                </a:cubicBezTo>
                <a:cubicBezTo>
                  <a:pt x="1773238" y="4133850"/>
                  <a:pt x="1764672" y="4119894"/>
                  <a:pt x="1757363" y="4105275"/>
                </a:cubicBezTo>
                <a:cubicBezTo>
                  <a:pt x="1750371" y="4091291"/>
                  <a:pt x="1745496" y="4076300"/>
                  <a:pt x="1738313" y="4062413"/>
                </a:cubicBezTo>
                <a:cubicBezTo>
                  <a:pt x="1721665" y="4030228"/>
                  <a:pt x="1685925" y="3967163"/>
                  <a:pt x="1685925" y="3967163"/>
                </a:cubicBezTo>
                <a:cubicBezTo>
                  <a:pt x="1682750" y="3952875"/>
                  <a:pt x="1679752" y="3938547"/>
                  <a:pt x="1676400" y="3924300"/>
                </a:cubicBezTo>
                <a:cubicBezTo>
                  <a:pt x="1673402" y="3911557"/>
                  <a:pt x="1669150" y="3899092"/>
                  <a:pt x="1666875" y="3886200"/>
                </a:cubicBezTo>
                <a:cubicBezTo>
                  <a:pt x="1664377" y="3872043"/>
                  <a:pt x="1666401" y="3857059"/>
                  <a:pt x="1662113" y="3843338"/>
                </a:cubicBezTo>
                <a:cubicBezTo>
                  <a:pt x="1658295" y="3831122"/>
                  <a:pt x="1649737" y="3820921"/>
                  <a:pt x="1643063" y="3810000"/>
                </a:cubicBezTo>
                <a:cubicBezTo>
                  <a:pt x="1632270" y="3792338"/>
                  <a:pt x="1620838" y="3775075"/>
                  <a:pt x="1609725" y="3757613"/>
                </a:cubicBezTo>
                <a:cubicBezTo>
                  <a:pt x="1604421" y="3737724"/>
                  <a:pt x="1587697" y="3669162"/>
                  <a:pt x="1576388" y="3643313"/>
                </a:cubicBezTo>
                <a:cubicBezTo>
                  <a:pt x="1571258" y="3631587"/>
                  <a:pt x="1562751" y="3621573"/>
                  <a:pt x="1557338" y="3609975"/>
                </a:cubicBezTo>
                <a:cubicBezTo>
                  <a:pt x="1551602" y="3597684"/>
                  <a:pt x="1550029" y="3583506"/>
                  <a:pt x="1543050" y="3571875"/>
                </a:cubicBezTo>
                <a:cubicBezTo>
                  <a:pt x="1535520" y="3559325"/>
                  <a:pt x="1524000" y="3549650"/>
                  <a:pt x="1514475" y="3538538"/>
                </a:cubicBezTo>
                <a:cubicBezTo>
                  <a:pt x="1512888" y="3527425"/>
                  <a:pt x="1513061" y="3515914"/>
                  <a:pt x="1509713" y="3505200"/>
                </a:cubicBezTo>
                <a:cubicBezTo>
                  <a:pt x="1505144" y="3490580"/>
                  <a:pt x="1489770" y="3460552"/>
                  <a:pt x="1481138" y="3443288"/>
                </a:cubicBezTo>
                <a:cubicBezTo>
                  <a:pt x="1476375" y="3422650"/>
                  <a:pt x="1473168" y="3401591"/>
                  <a:pt x="1466850" y="3381375"/>
                </a:cubicBezTo>
                <a:cubicBezTo>
                  <a:pt x="1465143" y="3375912"/>
                  <a:pt x="1459885" y="3372207"/>
                  <a:pt x="1457325" y="3367088"/>
                </a:cubicBezTo>
                <a:cubicBezTo>
                  <a:pt x="1451918" y="3356274"/>
                  <a:pt x="1447378" y="3345034"/>
                  <a:pt x="1443038" y="3333750"/>
                </a:cubicBezTo>
                <a:cubicBezTo>
                  <a:pt x="1401283" y="3225183"/>
                  <a:pt x="1459403" y="3373320"/>
                  <a:pt x="1428750" y="3281363"/>
                </a:cubicBezTo>
                <a:cubicBezTo>
                  <a:pt x="1414695" y="3239199"/>
                  <a:pt x="1413931" y="3240790"/>
                  <a:pt x="1395413" y="3209925"/>
                </a:cubicBezTo>
                <a:cubicBezTo>
                  <a:pt x="1392238" y="3198813"/>
                  <a:pt x="1388310" y="3187888"/>
                  <a:pt x="1385888" y="3176588"/>
                </a:cubicBezTo>
                <a:cubicBezTo>
                  <a:pt x="1383536" y="3165612"/>
                  <a:pt x="1382112" y="3154432"/>
                  <a:pt x="1381125" y="3143250"/>
                </a:cubicBezTo>
                <a:cubicBezTo>
                  <a:pt x="1377347" y="3100437"/>
                  <a:pt x="1375073" y="3057502"/>
                  <a:pt x="1371600" y="3014663"/>
                </a:cubicBezTo>
                <a:cubicBezTo>
                  <a:pt x="1370311" y="2998761"/>
                  <a:pt x="1368425" y="2982913"/>
                  <a:pt x="1366838" y="2967038"/>
                </a:cubicBezTo>
                <a:cubicBezTo>
                  <a:pt x="1363663" y="2814638"/>
                  <a:pt x="1361930" y="2662201"/>
                  <a:pt x="1357313" y="2509838"/>
                </a:cubicBezTo>
                <a:cubicBezTo>
                  <a:pt x="1356882" y="2495623"/>
                  <a:pt x="1347431" y="2490431"/>
                  <a:pt x="1338263" y="2481263"/>
                </a:cubicBezTo>
                <a:cubicBezTo>
                  <a:pt x="1336675" y="2476500"/>
                  <a:pt x="1336285" y="2471152"/>
                  <a:pt x="1333500" y="2466975"/>
                </a:cubicBezTo>
                <a:cubicBezTo>
                  <a:pt x="1329764" y="2461371"/>
                  <a:pt x="1299369" y="2473325"/>
                  <a:pt x="1285875" y="2466975"/>
                </a:cubicBezTo>
                <a:close/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E3F342-7706-4896-AC0E-86055FA1A478}"/>
              </a:ext>
            </a:extLst>
          </p:cNvPr>
          <p:cNvSpPr txBox="1"/>
          <p:nvPr/>
        </p:nvSpPr>
        <p:spPr>
          <a:xfrm>
            <a:off x="1184458" y="2157291"/>
            <a:ext cx="1621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Symbol" panose="05050102010706020507" pitchFamily="18" charset="2"/>
              </a:rPr>
              <a:t>Y</a:t>
            </a:r>
            <a:r>
              <a:rPr lang="en-US" sz="2400" b="1" dirty="0"/>
              <a:t>(D,I,G)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EF69F4-3FE2-43D0-8CEC-6BC713B9F996}"/>
              </a:ext>
            </a:extLst>
          </p:cNvPr>
          <p:cNvSpPr txBox="1"/>
          <p:nvPr/>
        </p:nvSpPr>
        <p:spPr>
          <a:xfrm>
            <a:off x="2058451" y="4488926"/>
            <a:ext cx="1621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Symbol" panose="05050102010706020507" pitchFamily="18" charset="2"/>
              </a:rPr>
              <a:t>Y</a:t>
            </a:r>
            <a:r>
              <a:rPr lang="en-US" sz="2400" b="1" dirty="0"/>
              <a:t>(G,L)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8062E9-E333-4B14-A9A7-D951DFEE98BE}"/>
              </a:ext>
            </a:extLst>
          </p:cNvPr>
          <p:cNvSpPr txBox="1"/>
          <p:nvPr/>
        </p:nvSpPr>
        <p:spPr>
          <a:xfrm>
            <a:off x="7798649" y="3009457"/>
            <a:ext cx="1621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Symbol" panose="05050102010706020507" pitchFamily="18" charset="2"/>
              </a:rPr>
              <a:t>Y</a:t>
            </a:r>
            <a:r>
              <a:rPr lang="en-US" sz="2400" b="1" dirty="0"/>
              <a:t>(I,S)</a:t>
            </a:r>
          </a:p>
        </p:txBody>
      </p:sp>
    </p:spTree>
    <p:extLst>
      <p:ext uri="{BB962C8B-B14F-4D97-AF65-F5344CB8AC3E}">
        <p14:creationId xmlns:p14="http://schemas.microsoft.com/office/powerpoint/2010/main" val="326889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129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Elston</dc:creator>
  <cp:lastModifiedBy>Stephen Elston</cp:lastModifiedBy>
  <cp:revision>23</cp:revision>
  <dcterms:created xsi:type="dcterms:W3CDTF">2018-08-09T01:17:07Z</dcterms:created>
  <dcterms:modified xsi:type="dcterms:W3CDTF">2018-08-11T01:57:04Z</dcterms:modified>
</cp:coreProperties>
</file>