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9" r:id="rId5"/>
    <p:sldId id="270" r:id="rId6"/>
    <p:sldId id="267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6B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EC1E5-0A3C-7F10-D423-FE9DB559E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01B7-F437-96F4-FB3D-959FDA077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4D871-CBED-AB66-ADDD-CCF7599B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B0E0E-66B2-59A0-1E0C-3A0E60AF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8C094-8796-DF8A-CB34-B6E2CDD7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55448-B05D-608B-A771-110883D7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60FA06-1006-EAE2-34DD-FCAEC400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657B2-3AA3-97FE-9EE2-4FCBC3B7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900AD-94E8-13F5-5326-DB0FE144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FB7AD-CB29-8E80-207B-59851EEA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A21A54-5DEB-428A-EA9B-07AC718C7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D10F2-9C8D-254D-B839-1471F9179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AEF20-E2EA-C31C-0052-4AC5BBAF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59148-D131-1CDA-9B56-72CE334B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50222-0233-43F0-3410-95EF0695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6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EA5DF-B06E-BBC6-050F-EBA98142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B3382-2F0B-B70F-2364-E8770245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A3953-40CB-9E87-A4FC-37071444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3BACA-0EC1-07BA-A9E9-70260DC0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31856-7A4F-D505-D7BB-5B0205CE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D06BC-EAC2-E1FA-5068-6587EEF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274B3-D48C-8ECA-B96D-CFC4837A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D3D80-5B0E-B64E-C419-B31A72E7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C9AA7-8B1A-9006-3EE2-F0F3BD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CBF6B-FE57-741F-7210-077E76DC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95241-27A3-33FB-FD84-39B2B069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9377F-7193-F1C7-72E6-784729714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A2941-F97D-86D8-4AB7-DAA18202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A7CB0-406C-E8CF-3B6B-99FC4278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B4376-8AEC-D85D-1EB7-4B680BE8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9BEFC-7BB1-9D68-B9B9-7050EB3E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6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E3F01-DB8B-53A1-D242-6EC9CE2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72FD0-51D6-8387-1BE3-F0051B06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8967B3-89A1-2595-352F-295344268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8B152-38DF-B831-A5E8-DC83F3A15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EC94A1-E843-54FF-90EC-AE309A805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BA3140-198C-31A5-9DD7-D4ECFA03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4A4B9E-EA30-A4DA-CEA8-B4D1AF85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FBE181-14A4-0746-E3A8-BC5A3EB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4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E7E1D-516F-50C2-4FC1-74563DE8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659065-6B9B-BBE1-9462-9D31A8EB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3C405-72DD-8AE5-6804-A7326293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60F13C-D41C-4DEC-A0CA-31344DBB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1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6500B-2FA1-8857-ECF6-AFABD7D2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7F353-06F2-B3EC-1FB2-DA91CC87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79327-2196-8BDD-7607-2B84FB17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033AE-5C55-1651-4527-8D8E122E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65818-D906-9E7D-95EE-0D4E9EB0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A4423-33EC-E87C-5DE3-99DB33688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4409E-5100-A17A-1392-925F63EB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B9D4C-8570-F23E-F6FA-7934B233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C362B-85AB-84B6-9B04-30D2CD5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9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95936-F6AE-31E9-412A-8DD98D50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1504C-043E-B4F0-1B97-53CEC3B59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F2BEB-4F48-2768-7512-F18D4D3A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2D52E-51A3-8860-A2D2-5937880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3D537-B415-2D8F-3A79-7BA2B95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6BECA-12C4-5FAD-BC0B-8628C769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63CFD-0B12-299F-88B7-C89679CC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0A267-D2A2-CCFB-09F4-1766F9BB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9DF8E-EFB2-9EEC-54F4-91FDEAA40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B198-8A3B-4C66-9181-B1DD9886151A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975AC-26CF-7AFE-577E-A60C836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31BF3-9C14-1F4D-6763-8431E24A9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8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41F573-748A-6A63-5621-E51E06ECF338}"/>
              </a:ext>
            </a:extLst>
          </p:cNvPr>
          <p:cNvSpPr txBox="1"/>
          <p:nvPr/>
        </p:nvSpPr>
        <p:spPr>
          <a:xfrm>
            <a:off x="1370258" y="5720967"/>
            <a:ext cx="9451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Raleway" pitchFamily="2" charset="0"/>
                <a:cs typeface="Arial" panose="020B0604020202020204" pitchFamily="34" charset="0"/>
              </a:rPr>
              <a:t>https://github.com/Aprillll-7/Creative-Computing-2023-FALL/tree/main</a:t>
            </a:r>
            <a:endParaRPr lang="zh-CN" altLang="en-US" sz="1600" dirty="0">
              <a:latin typeface="Raleway" pitchFamily="2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1B3142-8314-72F8-70F9-E3EE8AA1849D}"/>
              </a:ext>
            </a:extLst>
          </p:cNvPr>
          <p:cNvSpPr txBox="1"/>
          <p:nvPr/>
        </p:nvSpPr>
        <p:spPr>
          <a:xfrm>
            <a:off x="2671231" y="2228671"/>
            <a:ext cx="68495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latin typeface="Raleway" pitchFamily="2" charset="0"/>
                <a:cs typeface="Arial" panose="020B0604020202020204" pitchFamily="34" charset="0"/>
              </a:rPr>
              <a:t>Homework 7</a:t>
            </a:r>
            <a:endParaRPr lang="zh-CN" altLang="en-US" sz="7200" dirty="0">
              <a:latin typeface="Raleway" pitchFamily="2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4D73C1-ACA7-F6F7-DBB3-769C1578E270}"/>
              </a:ext>
            </a:extLst>
          </p:cNvPr>
          <p:cNvSpPr txBox="1"/>
          <p:nvPr/>
        </p:nvSpPr>
        <p:spPr>
          <a:xfrm>
            <a:off x="1370258" y="3572854"/>
            <a:ext cx="9451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Raleway" pitchFamily="2" charset="0"/>
                <a:cs typeface="Arial" panose="020B0604020202020204" pitchFamily="34" charset="0"/>
              </a:rPr>
              <a:t>Ding </a:t>
            </a:r>
            <a:r>
              <a:rPr lang="en-US" altLang="zh-CN" sz="2400" dirty="0" err="1">
                <a:latin typeface="Raleway" pitchFamily="2" charset="0"/>
                <a:cs typeface="Arial" panose="020B0604020202020204" pitchFamily="34" charset="0"/>
              </a:rPr>
              <a:t>Jieqiong</a:t>
            </a:r>
            <a:r>
              <a:rPr lang="en-US" altLang="zh-CN" sz="2400" dirty="0">
                <a:latin typeface="Raleway" pitchFamily="2" charset="0"/>
                <a:cs typeface="Arial" panose="020B0604020202020204" pitchFamily="34" charset="0"/>
              </a:rPr>
              <a:t> | Creative Coding</a:t>
            </a:r>
            <a:endParaRPr lang="zh-CN" altLang="en-US" sz="2400" dirty="0">
              <a:latin typeface="Raleway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4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10478F-7C14-587A-C9AB-1BC2733AB2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A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B69E62-1E2A-98C3-14CD-259BDD5FA239}"/>
              </a:ext>
            </a:extLst>
          </p:cNvPr>
          <p:cNvSpPr txBox="1"/>
          <p:nvPr/>
        </p:nvSpPr>
        <p:spPr>
          <a:xfrm>
            <a:off x="321972" y="26401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aleway" pitchFamily="2" charset="0"/>
              </a:rPr>
              <a:t>Code (</a:t>
            </a:r>
            <a:r>
              <a:rPr lang="en-US" altLang="zh-CN" dirty="0" err="1">
                <a:solidFill>
                  <a:schemeClr val="bg1"/>
                </a:solidFill>
                <a:latin typeface="Raleway" pitchFamily="2" charset="0"/>
              </a:rPr>
              <a:t>CylinderMesh</a:t>
            </a:r>
            <a:r>
              <a:rPr lang="en-US" altLang="zh-CN" dirty="0">
                <a:solidFill>
                  <a:schemeClr val="bg1"/>
                </a:solidFill>
                <a:latin typeface="Raleway" pitchFamily="2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Raleway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EB4C2E-81F0-74BD-8D17-0F9A4D734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364"/>
            <a:ext cx="12192000" cy="133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5FFED9-7A7C-2D1D-7617-08D7ACF17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2704"/>
            <a:ext cx="12192000" cy="2012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EC69B1-B740-1609-E36F-1239D66D3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984"/>
            <a:ext cx="12192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10478F-7C14-587A-C9AB-1BC2733AB2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A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B69E62-1E2A-98C3-14CD-259BDD5FA239}"/>
              </a:ext>
            </a:extLst>
          </p:cNvPr>
          <p:cNvSpPr txBox="1"/>
          <p:nvPr/>
        </p:nvSpPr>
        <p:spPr>
          <a:xfrm>
            <a:off x="321972" y="26401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aleway" pitchFamily="2" charset="0"/>
              </a:rPr>
              <a:t>Code (Triangle)</a:t>
            </a:r>
            <a:endParaRPr lang="zh-CN" altLang="en-US" dirty="0">
              <a:solidFill>
                <a:schemeClr val="bg1"/>
              </a:solidFill>
              <a:latin typeface="Raleway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4E28ED-342D-E5BF-F8ED-FE80CAB9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7" y="1030207"/>
            <a:ext cx="12192000" cy="146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988A7E-88ED-F8A9-44B0-DDAF68EB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108"/>
            <a:ext cx="12192000" cy="469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652B0F-6C93-8E8A-C17E-A6C757ECC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5943"/>
            <a:ext cx="12192000" cy="21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10478F-7C14-587A-C9AB-1BC2733AB2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A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B69E62-1E2A-98C3-14CD-259BDD5FA239}"/>
              </a:ext>
            </a:extLst>
          </p:cNvPr>
          <p:cNvSpPr txBox="1"/>
          <p:nvPr/>
        </p:nvSpPr>
        <p:spPr>
          <a:xfrm>
            <a:off x="321972" y="26401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aleway" pitchFamily="2" charset="0"/>
              </a:rPr>
              <a:t>Code (Triangle)</a:t>
            </a:r>
            <a:endParaRPr lang="zh-CN" altLang="en-US" dirty="0">
              <a:solidFill>
                <a:schemeClr val="bg1"/>
              </a:solidFill>
              <a:latin typeface="Raleway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A61B3-92FF-2C1B-6597-98D3EBD5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524"/>
            <a:ext cx="12192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10478F-7C14-587A-C9AB-1BC2733AB2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A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B69E62-1E2A-98C3-14CD-259BDD5FA239}"/>
              </a:ext>
            </a:extLst>
          </p:cNvPr>
          <p:cNvSpPr txBox="1"/>
          <p:nvPr/>
        </p:nvSpPr>
        <p:spPr>
          <a:xfrm>
            <a:off x="321972" y="26401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aleway" pitchFamily="2" charset="0"/>
              </a:rPr>
              <a:t>Code (UI)</a:t>
            </a:r>
            <a:endParaRPr lang="zh-CN" altLang="en-US" dirty="0">
              <a:solidFill>
                <a:schemeClr val="bg1"/>
              </a:solidFill>
              <a:latin typeface="Raleway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2B96E-E51C-7D9B-3803-EC9ECFAF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674"/>
            <a:ext cx="12192000" cy="3790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78491C-A38F-E7A5-5087-87266FD2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0840"/>
            <a:ext cx="12192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CA9273-0C65-1C74-EF9C-AFB81E8234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A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0D859C-B4B0-C48F-C7D9-682B669C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6" y="273009"/>
            <a:ext cx="4576207" cy="28920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C1DB5D-F614-75E9-49BA-E4563DCA9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56" y="273009"/>
            <a:ext cx="4470194" cy="28920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28158C-B8E1-B9D6-DCF2-1CED24C89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56" y="3761295"/>
            <a:ext cx="4576207" cy="27396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0E181E-7645-B901-0B12-A21DA9FDF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55" y="3761295"/>
            <a:ext cx="4470193" cy="274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CA9273-0C65-1C74-EF9C-AFB81E8234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A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7241EA-E5AD-D3D9-6502-AD65D2F1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29" y="1601225"/>
            <a:ext cx="5084623" cy="3093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BBF05A-C875-5416-D285-123EA130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8" y="1601224"/>
            <a:ext cx="5117194" cy="30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36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Raleway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洁琼 丁</dc:creator>
  <cp:lastModifiedBy>纪宇 柳</cp:lastModifiedBy>
  <cp:revision>6</cp:revision>
  <dcterms:created xsi:type="dcterms:W3CDTF">2023-12-03T15:12:39Z</dcterms:created>
  <dcterms:modified xsi:type="dcterms:W3CDTF">2024-01-15T05:40:52Z</dcterms:modified>
</cp:coreProperties>
</file>