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6" r:id="rId12"/>
    <p:sldId id="27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2" autoAdjust="0"/>
    <p:restoredTop sz="94660"/>
  </p:normalViewPr>
  <p:slideViewPr>
    <p:cSldViewPr snapToGrid="0">
      <p:cViewPr>
        <p:scale>
          <a:sx n="100" d="100"/>
          <a:sy n="100" d="100"/>
        </p:scale>
        <p:origin x="27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Data%20Analytics\Course%208-Google%20Data%20Analytics%20Capstone%20Complete%20a%20Case%20Study\Week%201\Index%20of%20Data\CSV\20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[2021.xlsx]Sheet2!PivotTable3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u="sng" baseline="0" dirty="0" smtClean="0"/>
              <a:t>Riders </a:t>
            </a:r>
            <a:r>
              <a:rPr lang="en-IN" sz="2400" b="1" u="sng" baseline="0" dirty="0"/>
              <a:t>by Weekdays</a:t>
            </a:r>
            <a:endParaRPr lang="en-IN" sz="2400" b="1" u="sng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2143340953348573E-2"/>
          <c:y val="0.17171291474845002"/>
          <c:w val="0.94599901816396659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Sheet2!$A$3:$A$10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Sheet2!$B$3:$B$10</c:f>
              <c:numCache>
                <c:formatCode>General</c:formatCode>
                <c:ptCount val="7"/>
                <c:pt idx="0">
                  <c:v>481143</c:v>
                </c:pt>
                <c:pt idx="1">
                  <c:v>286376</c:v>
                </c:pt>
                <c:pt idx="2">
                  <c:v>274392</c:v>
                </c:pt>
                <c:pt idx="3">
                  <c:v>278950</c:v>
                </c:pt>
                <c:pt idx="4">
                  <c:v>286064</c:v>
                </c:pt>
                <c:pt idx="5">
                  <c:v>364080</c:v>
                </c:pt>
                <c:pt idx="6">
                  <c:v>558000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AC-4CBD-ADA9-B8D605CC61BA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Sheet2!$A$3:$A$10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Sheet2!$C$3:$C$10</c:f>
              <c:numCache>
                <c:formatCode>General</c:formatCode>
                <c:ptCount val="7"/>
                <c:pt idx="0">
                  <c:v>376142</c:v>
                </c:pt>
                <c:pt idx="1">
                  <c:v>416212</c:v>
                </c:pt>
                <c:pt idx="2">
                  <c:v>465513</c:v>
                </c:pt>
                <c:pt idx="3">
                  <c:v>477192</c:v>
                </c:pt>
                <c:pt idx="4">
                  <c:v>451524</c:v>
                </c:pt>
                <c:pt idx="5">
                  <c:v>446428</c:v>
                </c:pt>
                <c:pt idx="6">
                  <c:v>433047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AC-4CBD-ADA9-B8D605CC6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8167360"/>
        <c:axId val="868159872"/>
      </c:barChart>
      <c:catAx>
        <c:axId val="8681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159872"/>
        <c:crosses val="autoZero"/>
        <c:auto val="1"/>
        <c:lblAlgn val="ctr"/>
        <c:lblOffset val="100"/>
        <c:noMultiLvlLbl val="0"/>
      </c:catAx>
      <c:valAx>
        <c:axId val="868159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816736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0.35968</cdr:x>
      <cdr:y>0.19036</cdr:y>
    </cdr:from>
    <cdr:to>
      <cdr:x>0.51613</cdr:x>
      <cdr:y>0.29666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99260" y="586741"/>
          <a:ext cx="739139" cy="32766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/>
            <a:t>Member  riders</a:t>
          </a:r>
        </a:p>
        <a:p xmlns:a="http://schemas.openxmlformats.org/drawingml/2006/main">
          <a:r>
            <a:rPr lang="en-IN" sz="1100"/>
            <a:t>fav. day</a:t>
          </a:r>
        </a:p>
      </cdr:txBody>
    </cdr:sp>
  </cdr:relSizeAnchor>
  <cdr:relSizeAnchor xmlns:cdr="http://schemas.openxmlformats.org/drawingml/2006/chartDrawing">
    <cdr:from>
      <cdr:x>0.71613</cdr:x>
      <cdr:y>0.17305</cdr:y>
    </cdr:from>
    <cdr:to>
      <cdr:x>0.85606</cdr:x>
      <cdr:y>0.28611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690466" y="768768"/>
          <a:ext cx="1111903" cy="502248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050"/>
            <a:t>Casual </a:t>
          </a:r>
          <a:r>
            <a:rPr lang="en-IN" sz="1050" baseline="0"/>
            <a:t>riders </a:t>
          </a:r>
        </a:p>
        <a:p xmlns:a="http://schemas.openxmlformats.org/drawingml/2006/main">
          <a:r>
            <a:rPr lang="en-IN" sz="1050" baseline="0"/>
            <a:t>fav. day</a:t>
          </a:r>
          <a:endParaRPr lang="en-IN" sz="1050"/>
        </a:p>
      </cdr:txBody>
    </cdr:sp>
  </cdr:relSizeAnchor>
  <cdr:relSizeAnchor xmlns:cdr="http://schemas.openxmlformats.org/drawingml/2006/chartDrawing">
    <cdr:from>
      <cdr:x>0.4379</cdr:x>
      <cdr:y>0.29666</cdr:y>
    </cdr:from>
    <cdr:to>
      <cdr:x>0.50303</cdr:x>
      <cdr:y>0.37117</cdr:y>
    </cdr:to>
    <cdr:cxnSp macro="">
      <cdr:nvCxnSpPr>
        <cdr:cNvPr id="6" name="Straight Arrow Connector 5"/>
        <cdr:cNvCxnSpPr>
          <a:stCxn xmlns:a="http://schemas.openxmlformats.org/drawingml/2006/main" id="2" idx="2"/>
        </cdr:cNvCxnSpPr>
      </cdr:nvCxnSpPr>
      <cdr:spPr>
        <a:xfrm xmlns:a="http://schemas.openxmlformats.org/drawingml/2006/main">
          <a:off x="2202303" y="736946"/>
          <a:ext cx="327537" cy="18507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0.7861</cdr:x>
      <cdr:y>0.28611</cdr:y>
    </cdr:from>
    <cdr:to>
      <cdr:x>0.86818</cdr:x>
      <cdr:y>0.39877</cdr:y>
    </cdr:to>
    <cdr:cxnSp macro="">
      <cdr:nvCxnSpPr>
        <cdr:cNvPr id="10" name="Straight Arrow Connector 9"/>
        <cdr:cNvCxnSpPr>
          <a:stCxn xmlns:a="http://schemas.openxmlformats.org/drawingml/2006/main" id="4" idx="2"/>
        </cdr:cNvCxnSpPr>
      </cdr:nvCxnSpPr>
      <cdr:spPr>
        <a:xfrm xmlns:a="http://schemas.openxmlformats.org/drawingml/2006/main">
          <a:off x="6246418" y="1271016"/>
          <a:ext cx="652258" cy="50050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87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3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0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0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0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5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rpitapriyadarsinee01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https://www.divvybikes.com/data-license-agreem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055" y="1563344"/>
            <a:ext cx="7766936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Cyclist Bike Share Analysis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[Case Study]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055" y="3908447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Priyadarsinee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1-1-23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0917" y="6482673"/>
            <a:ext cx="3718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1">
                    <a:lumMod val="75000"/>
                  </a:schemeClr>
                </a:solidFill>
              </a:rPr>
              <a:t>Google Data Analytics Capstone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447" y="5005346"/>
            <a:ext cx="1637211" cy="1477327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13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13" name="Donut 12"/>
          <p:cNvSpPr/>
          <p:nvPr/>
        </p:nvSpPr>
        <p:spPr>
          <a:xfrm>
            <a:off x="1793792" y="3783833"/>
            <a:ext cx="1203960" cy="1257300"/>
          </a:xfrm>
          <a:prstGeom prst="donut">
            <a:avLst>
              <a:gd name="adj" fmla="val 373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2056904" y="4143979"/>
            <a:ext cx="731034" cy="53065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Docked</a:t>
            </a:r>
            <a:endParaRPr lang="en-IN" sz="1400" baseline="0" dirty="0"/>
          </a:p>
          <a:p>
            <a:pPr algn="ctr"/>
            <a:r>
              <a:rPr lang="en-IN" sz="1400" baseline="0" dirty="0"/>
              <a:t>Bike</a:t>
            </a:r>
            <a:endParaRPr lang="en-IN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622564" y="3094366"/>
            <a:ext cx="868680" cy="498348"/>
          </a:xfrm>
          <a:prstGeom prst="wedgeRectCallou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>
                <a:solidFill>
                  <a:sysClr val="windowText" lastClr="000000"/>
                </a:solidFill>
              </a:rPr>
              <a:t>312 K users</a:t>
            </a:r>
          </a:p>
        </p:txBody>
      </p:sp>
      <p:sp>
        <p:nvSpPr>
          <p:cNvPr id="16" name="Donut 15"/>
          <p:cNvSpPr/>
          <p:nvPr/>
        </p:nvSpPr>
        <p:spPr>
          <a:xfrm>
            <a:off x="4170065" y="3476729"/>
            <a:ext cx="1574961" cy="1601391"/>
          </a:xfrm>
          <a:prstGeom prst="donut">
            <a:avLst>
              <a:gd name="adj" fmla="val 432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4364546" y="4097812"/>
            <a:ext cx="1069075" cy="311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Electric</a:t>
            </a:r>
            <a:r>
              <a:rPr lang="en-IN" sz="1400" baseline="0" dirty="0"/>
              <a:t> Bike</a:t>
            </a:r>
            <a:endParaRPr lang="en-IN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4364546" y="2807917"/>
            <a:ext cx="993782" cy="477558"/>
          </a:xfrm>
          <a:prstGeom prst="wedgeRectCallou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baseline="0">
                <a:solidFill>
                  <a:sysClr val="windowText" lastClr="000000"/>
                </a:solidFill>
              </a:rPr>
              <a:t>   </a:t>
            </a:r>
            <a:r>
              <a:rPr lang="en-IN" sz="1200" b="1">
                <a:solidFill>
                  <a:sysClr val="windowText" lastClr="000000"/>
                </a:solidFill>
              </a:rPr>
              <a:t>2.03mn </a:t>
            </a:r>
            <a:r>
              <a:rPr lang="en-IN" sz="1200" b="1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endParaRPr lang="en-IN" sz="1200" b="1">
              <a:solidFill>
                <a:sysClr val="windowText" lastClr="000000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6682154" y="3117504"/>
            <a:ext cx="1893961" cy="1960616"/>
          </a:xfrm>
          <a:prstGeom prst="donut">
            <a:avLst>
              <a:gd name="adj" fmla="val 291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7084387" y="3942064"/>
            <a:ext cx="1015599" cy="311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Classic</a:t>
            </a:r>
            <a:r>
              <a:rPr lang="en-IN" sz="1400" baseline="0" dirty="0"/>
              <a:t> Bike</a:t>
            </a:r>
            <a:endParaRPr lang="en-IN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7909926" y="2575507"/>
            <a:ext cx="922020" cy="464820"/>
          </a:xfrm>
          <a:prstGeom prst="wedgeRectCallou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3.25 mn  users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3792" y="1286065"/>
            <a:ext cx="66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/>
              <a:t>User’s Preference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42862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283165" y="1416386"/>
            <a:ext cx="820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Launch mobile app for booking and to know the all availability of station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Giving discounts to casual riders as per their trip duration which may increase the chance of taking membership.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 attract casual riders to become member, can give the rewards or coupons to the member riders.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Offer occasional special membership discount which convenient for casual riders on weekends or holidays.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576" y="562708"/>
            <a:ext cx="761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/>
              <a:t>Solutions(As Apply the Insights)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96091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B3506E-4F28-48F1-AECE-904C573786B4}"/>
              </a:ext>
            </a:extLst>
          </p:cNvPr>
          <p:cNvGrpSpPr/>
          <p:nvPr/>
        </p:nvGrpSpPr>
        <p:grpSpPr>
          <a:xfrm>
            <a:off x="523824" y="1241489"/>
            <a:ext cx="9393899" cy="4496340"/>
            <a:chOff x="-562587" y="1290374"/>
            <a:chExt cx="7058580" cy="569920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BEAB15C-DDE3-48E9-8B3F-97AB1D445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4079" y="1992999"/>
              <a:ext cx="6812384" cy="4944904"/>
            </a:xfrm>
            <a:custGeom>
              <a:avLst/>
              <a:gdLst>
                <a:gd name="T0" fmla="*/ 2401 w 3234"/>
                <a:gd name="T1" fmla="*/ 2347 h 2347"/>
                <a:gd name="T2" fmla="*/ 2405 w 3234"/>
                <a:gd name="T3" fmla="*/ 2332 h 2347"/>
                <a:gd name="T4" fmla="*/ 2411 w 3234"/>
                <a:gd name="T5" fmla="*/ 2088 h 2347"/>
                <a:gd name="T6" fmla="*/ 2146 w 3234"/>
                <a:gd name="T7" fmla="*/ 1702 h 2347"/>
                <a:gd name="T8" fmla="*/ 1511 w 3234"/>
                <a:gd name="T9" fmla="*/ 1507 h 2347"/>
                <a:gd name="T10" fmla="*/ 358 w 3234"/>
                <a:gd name="T11" fmla="*/ 946 h 2347"/>
                <a:gd name="T12" fmla="*/ 946 w 3234"/>
                <a:gd name="T13" fmla="*/ 560 h 2347"/>
                <a:gd name="T14" fmla="*/ 1269 w 3234"/>
                <a:gd name="T15" fmla="*/ 413 h 2347"/>
                <a:gd name="T16" fmla="*/ 1080 w 3234"/>
                <a:gd name="T17" fmla="*/ 307 h 2347"/>
                <a:gd name="T18" fmla="*/ 645 w 3234"/>
                <a:gd name="T19" fmla="*/ 231 h 2347"/>
                <a:gd name="T20" fmla="*/ 12 w 3234"/>
                <a:gd name="T21" fmla="*/ 178 h 2347"/>
                <a:gd name="T22" fmla="*/ 0 w 3234"/>
                <a:gd name="T23" fmla="*/ 177 h 2347"/>
                <a:gd name="T24" fmla="*/ 0 w 3234"/>
                <a:gd name="T25" fmla="*/ 0 h 2347"/>
                <a:gd name="T26" fmla="*/ 12 w 3234"/>
                <a:gd name="T27" fmla="*/ 0 h 2347"/>
                <a:gd name="T28" fmla="*/ 1297 w 3234"/>
                <a:gd name="T29" fmla="*/ 114 h 2347"/>
                <a:gd name="T30" fmla="*/ 1960 w 3234"/>
                <a:gd name="T31" fmla="*/ 460 h 2347"/>
                <a:gd name="T32" fmla="*/ 1511 w 3234"/>
                <a:gd name="T33" fmla="*/ 711 h 2347"/>
                <a:gd name="T34" fmla="*/ 1048 w 3234"/>
                <a:gd name="T35" fmla="*/ 967 h 2347"/>
                <a:gd name="T36" fmla="*/ 1224 w 3234"/>
                <a:gd name="T37" fmla="*/ 1065 h 2347"/>
                <a:gd name="T38" fmla="*/ 1672 w 3234"/>
                <a:gd name="T39" fmla="*/ 1181 h 2347"/>
                <a:gd name="T40" fmla="*/ 2970 w 3234"/>
                <a:gd name="T41" fmla="*/ 1675 h 2347"/>
                <a:gd name="T42" fmla="*/ 3213 w 3234"/>
                <a:gd name="T43" fmla="*/ 2136 h 2347"/>
                <a:gd name="T44" fmla="*/ 3214 w 3234"/>
                <a:gd name="T45" fmla="*/ 2338 h 2347"/>
                <a:gd name="T46" fmla="*/ 3211 w 3234"/>
                <a:gd name="T47" fmla="*/ 2347 h 2347"/>
                <a:gd name="T48" fmla="*/ 2401 w 3234"/>
                <a:gd name="T49" fmla="*/ 2347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34" h="2347">
                  <a:moveTo>
                    <a:pt x="2401" y="2347"/>
                  </a:moveTo>
                  <a:cubicBezTo>
                    <a:pt x="2405" y="2332"/>
                    <a:pt x="2405" y="2332"/>
                    <a:pt x="2405" y="2332"/>
                  </a:cubicBezTo>
                  <a:cubicBezTo>
                    <a:pt x="2405" y="2331"/>
                    <a:pt x="2430" y="2221"/>
                    <a:pt x="2411" y="2088"/>
                  </a:cubicBezTo>
                  <a:cubicBezTo>
                    <a:pt x="2385" y="1911"/>
                    <a:pt x="2296" y="1782"/>
                    <a:pt x="2146" y="1702"/>
                  </a:cubicBezTo>
                  <a:cubicBezTo>
                    <a:pt x="2022" y="1637"/>
                    <a:pt x="1774" y="1574"/>
                    <a:pt x="1511" y="1507"/>
                  </a:cubicBezTo>
                  <a:cubicBezTo>
                    <a:pt x="971" y="1370"/>
                    <a:pt x="358" y="1215"/>
                    <a:pt x="358" y="946"/>
                  </a:cubicBezTo>
                  <a:cubicBezTo>
                    <a:pt x="358" y="704"/>
                    <a:pt x="684" y="624"/>
                    <a:pt x="946" y="560"/>
                  </a:cubicBezTo>
                  <a:cubicBezTo>
                    <a:pt x="1112" y="519"/>
                    <a:pt x="1269" y="480"/>
                    <a:pt x="1269" y="413"/>
                  </a:cubicBezTo>
                  <a:cubicBezTo>
                    <a:pt x="1269" y="392"/>
                    <a:pt x="1244" y="351"/>
                    <a:pt x="1080" y="307"/>
                  </a:cubicBezTo>
                  <a:cubicBezTo>
                    <a:pt x="975" y="279"/>
                    <a:pt x="829" y="253"/>
                    <a:pt x="645" y="231"/>
                  </a:cubicBezTo>
                  <a:cubicBezTo>
                    <a:pt x="332" y="193"/>
                    <a:pt x="15" y="178"/>
                    <a:pt x="12" y="17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57" y="0"/>
                    <a:pt x="938" y="42"/>
                    <a:pt x="1297" y="114"/>
                  </a:cubicBezTo>
                  <a:cubicBezTo>
                    <a:pt x="1599" y="174"/>
                    <a:pt x="1960" y="282"/>
                    <a:pt x="1960" y="460"/>
                  </a:cubicBezTo>
                  <a:cubicBezTo>
                    <a:pt x="1960" y="594"/>
                    <a:pt x="1742" y="651"/>
                    <a:pt x="1511" y="711"/>
                  </a:cubicBezTo>
                  <a:cubicBezTo>
                    <a:pt x="1284" y="771"/>
                    <a:pt x="1048" y="832"/>
                    <a:pt x="1048" y="967"/>
                  </a:cubicBezTo>
                  <a:cubicBezTo>
                    <a:pt x="1048" y="986"/>
                    <a:pt x="1079" y="1018"/>
                    <a:pt x="1224" y="1065"/>
                  </a:cubicBezTo>
                  <a:cubicBezTo>
                    <a:pt x="1338" y="1101"/>
                    <a:pt x="1493" y="1138"/>
                    <a:pt x="1672" y="1181"/>
                  </a:cubicBezTo>
                  <a:cubicBezTo>
                    <a:pt x="2153" y="1296"/>
                    <a:pt x="2751" y="1439"/>
                    <a:pt x="2970" y="1675"/>
                  </a:cubicBezTo>
                  <a:cubicBezTo>
                    <a:pt x="3136" y="1855"/>
                    <a:pt x="3194" y="2025"/>
                    <a:pt x="3213" y="2136"/>
                  </a:cubicBezTo>
                  <a:cubicBezTo>
                    <a:pt x="3234" y="2258"/>
                    <a:pt x="3215" y="2335"/>
                    <a:pt x="3214" y="2338"/>
                  </a:cubicBezTo>
                  <a:cubicBezTo>
                    <a:pt x="3211" y="2347"/>
                    <a:pt x="3211" y="2347"/>
                    <a:pt x="3211" y="2347"/>
                  </a:cubicBezTo>
                  <a:lnTo>
                    <a:pt x="2401" y="234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2A1851C-9F8D-4D58-877F-FA1B9D473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38646" y="1992999"/>
              <a:ext cx="6934448" cy="4996580"/>
            </a:xfrm>
            <a:custGeom>
              <a:avLst/>
              <a:gdLst>
                <a:gd name="T0" fmla="*/ 24 w 3292"/>
                <a:gd name="T1" fmla="*/ 24 h 2371"/>
                <a:gd name="T2" fmla="*/ 1959 w 3292"/>
                <a:gd name="T3" fmla="*/ 472 h 2371"/>
                <a:gd name="T4" fmla="*/ 1048 w 3292"/>
                <a:gd name="T5" fmla="*/ 979 h 2371"/>
                <a:gd name="T6" fmla="*/ 2973 w 3292"/>
                <a:gd name="T7" fmla="*/ 1695 h 2371"/>
                <a:gd name="T8" fmla="*/ 3214 w 3292"/>
                <a:gd name="T9" fmla="*/ 2347 h 2371"/>
                <a:gd name="T10" fmla="*/ 2429 w 3292"/>
                <a:gd name="T11" fmla="*/ 2347 h 2371"/>
                <a:gd name="T12" fmla="*/ 2163 w 3292"/>
                <a:gd name="T13" fmla="*/ 1704 h 2371"/>
                <a:gd name="T14" fmla="*/ 382 w 3292"/>
                <a:gd name="T15" fmla="*/ 958 h 2371"/>
                <a:gd name="T16" fmla="*/ 1293 w 3292"/>
                <a:gd name="T17" fmla="*/ 425 h 2371"/>
                <a:gd name="T18" fmla="*/ 24 w 3292"/>
                <a:gd name="T19" fmla="*/ 177 h 2371"/>
                <a:gd name="T20" fmla="*/ 24 w 3292"/>
                <a:gd name="T21" fmla="*/ 24 h 2371"/>
                <a:gd name="T22" fmla="*/ 24 w 3292"/>
                <a:gd name="T23" fmla="*/ 0 h 2371"/>
                <a:gd name="T24" fmla="*/ 0 w 3292"/>
                <a:gd name="T25" fmla="*/ 0 h 2371"/>
                <a:gd name="T26" fmla="*/ 0 w 3292"/>
                <a:gd name="T27" fmla="*/ 24 h 2371"/>
                <a:gd name="T28" fmla="*/ 0 w 3292"/>
                <a:gd name="T29" fmla="*/ 177 h 2371"/>
                <a:gd name="T30" fmla="*/ 0 w 3292"/>
                <a:gd name="T31" fmla="*/ 201 h 2371"/>
                <a:gd name="T32" fmla="*/ 23 w 3292"/>
                <a:gd name="T33" fmla="*/ 202 h 2371"/>
                <a:gd name="T34" fmla="*/ 656 w 3292"/>
                <a:gd name="T35" fmla="*/ 255 h 2371"/>
                <a:gd name="T36" fmla="*/ 1269 w 3292"/>
                <a:gd name="T37" fmla="*/ 425 h 2371"/>
                <a:gd name="T38" fmla="*/ 1185 w 3292"/>
                <a:gd name="T39" fmla="*/ 494 h 2371"/>
                <a:gd name="T40" fmla="*/ 955 w 3292"/>
                <a:gd name="T41" fmla="*/ 560 h 2371"/>
                <a:gd name="T42" fmla="*/ 563 w 3292"/>
                <a:gd name="T43" fmla="*/ 686 h 2371"/>
                <a:gd name="T44" fmla="*/ 417 w 3292"/>
                <a:gd name="T45" fmla="*/ 795 h 2371"/>
                <a:gd name="T46" fmla="*/ 358 w 3292"/>
                <a:gd name="T47" fmla="*/ 958 h 2371"/>
                <a:gd name="T48" fmla="*/ 472 w 3292"/>
                <a:gd name="T49" fmla="*/ 1153 h 2371"/>
                <a:gd name="T50" fmla="*/ 748 w 3292"/>
                <a:gd name="T51" fmla="*/ 1302 h 2371"/>
                <a:gd name="T52" fmla="*/ 1520 w 3292"/>
                <a:gd name="T53" fmla="*/ 1531 h 2371"/>
                <a:gd name="T54" fmla="*/ 2152 w 3292"/>
                <a:gd name="T55" fmla="*/ 1725 h 2371"/>
                <a:gd name="T56" fmla="*/ 2411 w 3292"/>
                <a:gd name="T57" fmla="*/ 2101 h 2371"/>
                <a:gd name="T58" fmla="*/ 2405 w 3292"/>
                <a:gd name="T59" fmla="*/ 2342 h 2371"/>
                <a:gd name="T60" fmla="*/ 2398 w 3292"/>
                <a:gd name="T61" fmla="*/ 2371 h 2371"/>
                <a:gd name="T62" fmla="*/ 2429 w 3292"/>
                <a:gd name="T63" fmla="*/ 2371 h 2371"/>
                <a:gd name="T64" fmla="*/ 3214 w 3292"/>
                <a:gd name="T65" fmla="*/ 2371 h 2371"/>
                <a:gd name="T66" fmla="*/ 3233 w 3292"/>
                <a:gd name="T67" fmla="*/ 2371 h 2371"/>
                <a:gd name="T68" fmla="*/ 3238 w 3292"/>
                <a:gd name="T69" fmla="*/ 2353 h 2371"/>
                <a:gd name="T70" fmla="*/ 3237 w 3292"/>
                <a:gd name="T71" fmla="*/ 2146 h 2371"/>
                <a:gd name="T72" fmla="*/ 3167 w 3292"/>
                <a:gd name="T73" fmla="*/ 1932 h 2371"/>
                <a:gd name="T74" fmla="*/ 2990 w 3292"/>
                <a:gd name="T75" fmla="*/ 1679 h 2371"/>
                <a:gd name="T76" fmla="*/ 1687 w 3292"/>
                <a:gd name="T77" fmla="*/ 1181 h 2371"/>
                <a:gd name="T78" fmla="*/ 1240 w 3292"/>
                <a:gd name="T79" fmla="*/ 1065 h 2371"/>
                <a:gd name="T80" fmla="*/ 1110 w 3292"/>
                <a:gd name="T81" fmla="*/ 1013 h 2371"/>
                <a:gd name="T82" fmla="*/ 1073 w 3292"/>
                <a:gd name="T83" fmla="*/ 979 h 2371"/>
                <a:gd name="T84" fmla="*/ 1207 w 3292"/>
                <a:gd name="T85" fmla="*/ 836 h 2371"/>
                <a:gd name="T86" fmla="*/ 1526 w 3292"/>
                <a:gd name="T87" fmla="*/ 735 h 2371"/>
                <a:gd name="T88" fmla="*/ 1833 w 3292"/>
                <a:gd name="T89" fmla="*/ 639 h 2371"/>
                <a:gd name="T90" fmla="*/ 1984 w 3292"/>
                <a:gd name="T91" fmla="*/ 472 h 2371"/>
                <a:gd name="T92" fmla="*/ 1786 w 3292"/>
                <a:gd name="T93" fmla="*/ 256 h 2371"/>
                <a:gd name="T94" fmla="*/ 1311 w 3292"/>
                <a:gd name="T95" fmla="*/ 114 h 2371"/>
                <a:gd name="T96" fmla="*/ 24 w 3292"/>
                <a:gd name="T97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2" h="2371">
                  <a:moveTo>
                    <a:pt x="24" y="24"/>
                  </a:moveTo>
                  <a:cubicBezTo>
                    <a:pt x="864" y="24"/>
                    <a:pt x="1959" y="178"/>
                    <a:pt x="1959" y="472"/>
                  </a:cubicBezTo>
                  <a:cubicBezTo>
                    <a:pt x="1959" y="728"/>
                    <a:pt x="1048" y="698"/>
                    <a:pt x="1048" y="979"/>
                  </a:cubicBezTo>
                  <a:cubicBezTo>
                    <a:pt x="1048" y="1154"/>
                    <a:pt x="2596" y="1288"/>
                    <a:pt x="2973" y="1695"/>
                  </a:cubicBezTo>
                  <a:cubicBezTo>
                    <a:pt x="3292" y="2040"/>
                    <a:pt x="3214" y="2347"/>
                    <a:pt x="3214" y="2347"/>
                  </a:cubicBezTo>
                  <a:cubicBezTo>
                    <a:pt x="2429" y="2347"/>
                    <a:pt x="2429" y="2347"/>
                    <a:pt x="2429" y="2347"/>
                  </a:cubicBezTo>
                  <a:cubicBezTo>
                    <a:pt x="2429" y="2347"/>
                    <a:pt x="2534" y="1900"/>
                    <a:pt x="2163" y="1704"/>
                  </a:cubicBezTo>
                  <a:cubicBezTo>
                    <a:pt x="1793" y="1508"/>
                    <a:pt x="382" y="1350"/>
                    <a:pt x="382" y="958"/>
                  </a:cubicBezTo>
                  <a:cubicBezTo>
                    <a:pt x="382" y="566"/>
                    <a:pt x="1293" y="612"/>
                    <a:pt x="1293" y="425"/>
                  </a:cubicBezTo>
                  <a:cubicBezTo>
                    <a:pt x="1293" y="237"/>
                    <a:pt x="24" y="177"/>
                    <a:pt x="24" y="177"/>
                  </a:cubicBezTo>
                  <a:cubicBezTo>
                    <a:pt x="24" y="24"/>
                    <a:pt x="24" y="24"/>
                    <a:pt x="24" y="24"/>
                  </a:cubicBezTo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6" y="202"/>
                    <a:pt x="343" y="217"/>
                    <a:pt x="656" y="255"/>
                  </a:cubicBezTo>
                  <a:cubicBezTo>
                    <a:pt x="1239" y="326"/>
                    <a:pt x="1269" y="409"/>
                    <a:pt x="1269" y="425"/>
                  </a:cubicBezTo>
                  <a:cubicBezTo>
                    <a:pt x="1269" y="448"/>
                    <a:pt x="1241" y="471"/>
                    <a:pt x="1185" y="494"/>
                  </a:cubicBezTo>
                  <a:cubicBezTo>
                    <a:pt x="1126" y="518"/>
                    <a:pt x="1043" y="538"/>
                    <a:pt x="955" y="560"/>
                  </a:cubicBezTo>
                  <a:cubicBezTo>
                    <a:pt x="825" y="592"/>
                    <a:pt x="677" y="628"/>
                    <a:pt x="563" y="686"/>
                  </a:cubicBezTo>
                  <a:cubicBezTo>
                    <a:pt x="499" y="718"/>
                    <a:pt x="451" y="754"/>
                    <a:pt x="417" y="795"/>
                  </a:cubicBezTo>
                  <a:cubicBezTo>
                    <a:pt x="378" y="843"/>
                    <a:pt x="358" y="897"/>
                    <a:pt x="358" y="958"/>
                  </a:cubicBezTo>
                  <a:cubicBezTo>
                    <a:pt x="358" y="1027"/>
                    <a:pt x="396" y="1092"/>
                    <a:pt x="472" y="1153"/>
                  </a:cubicBezTo>
                  <a:cubicBezTo>
                    <a:pt x="536" y="1205"/>
                    <a:pt x="626" y="1254"/>
                    <a:pt x="748" y="1302"/>
                  </a:cubicBezTo>
                  <a:cubicBezTo>
                    <a:pt x="970" y="1391"/>
                    <a:pt x="1262" y="1466"/>
                    <a:pt x="1520" y="1531"/>
                  </a:cubicBezTo>
                  <a:cubicBezTo>
                    <a:pt x="1782" y="1597"/>
                    <a:pt x="2029" y="1660"/>
                    <a:pt x="2152" y="1725"/>
                  </a:cubicBezTo>
                  <a:cubicBezTo>
                    <a:pt x="2298" y="1802"/>
                    <a:pt x="2385" y="1929"/>
                    <a:pt x="2411" y="2101"/>
                  </a:cubicBezTo>
                  <a:cubicBezTo>
                    <a:pt x="2430" y="2231"/>
                    <a:pt x="2405" y="2341"/>
                    <a:pt x="2405" y="2342"/>
                  </a:cubicBezTo>
                  <a:cubicBezTo>
                    <a:pt x="2398" y="2371"/>
                    <a:pt x="2398" y="2371"/>
                    <a:pt x="2398" y="2371"/>
                  </a:cubicBezTo>
                  <a:cubicBezTo>
                    <a:pt x="2429" y="2371"/>
                    <a:pt x="2429" y="2371"/>
                    <a:pt x="2429" y="2371"/>
                  </a:cubicBezTo>
                  <a:cubicBezTo>
                    <a:pt x="3214" y="2371"/>
                    <a:pt x="3214" y="2371"/>
                    <a:pt x="3214" y="2371"/>
                  </a:cubicBezTo>
                  <a:cubicBezTo>
                    <a:pt x="3233" y="2371"/>
                    <a:pt x="3233" y="2371"/>
                    <a:pt x="3233" y="2371"/>
                  </a:cubicBezTo>
                  <a:cubicBezTo>
                    <a:pt x="3238" y="2353"/>
                    <a:pt x="3238" y="2353"/>
                    <a:pt x="3238" y="2353"/>
                  </a:cubicBezTo>
                  <a:cubicBezTo>
                    <a:pt x="3238" y="2350"/>
                    <a:pt x="3258" y="2270"/>
                    <a:pt x="3237" y="2146"/>
                  </a:cubicBezTo>
                  <a:cubicBezTo>
                    <a:pt x="3225" y="2075"/>
                    <a:pt x="3201" y="2002"/>
                    <a:pt x="3167" y="1932"/>
                  </a:cubicBezTo>
                  <a:cubicBezTo>
                    <a:pt x="3124" y="1844"/>
                    <a:pt x="3065" y="1759"/>
                    <a:pt x="2990" y="1679"/>
                  </a:cubicBezTo>
                  <a:cubicBezTo>
                    <a:pt x="2769" y="1440"/>
                    <a:pt x="2169" y="1296"/>
                    <a:pt x="1687" y="1181"/>
                  </a:cubicBezTo>
                  <a:cubicBezTo>
                    <a:pt x="1508" y="1138"/>
                    <a:pt x="1354" y="1101"/>
                    <a:pt x="1240" y="1065"/>
                  </a:cubicBezTo>
                  <a:cubicBezTo>
                    <a:pt x="1181" y="1046"/>
                    <a:pt x="1138" y="1029"/>
                    <a:pt x="1110" y="1013"/>
                  </a:cubicBezTo>
                  <a:cubicBezTo>
                    <a:pt x="1074" y="992"/>
                    <a:pt x="1073" y="980"/>
                    <a:pt x="1073" y="979"/>
                  </a:cubicBezTo>
                  <a:cubicBezTo>
                    <a:pt x="1073" y="925"/>
                    <a:pt x="1117" y="878"/>
                    <a:pt x="1207" y="836"/>
                  </a:cubicBezTo>
                  <a:cubicBezTo>
                    <a:pt x="1294" y="796"/>
                    <a:pt x="1412" y="765"/>
                    <a:pt x="1526" y="735"/>
                  </a:cubicBezTo>
                  <a:cubicBezTo>
                    <a:pt x="1636" y="706"/>
                    <a:pt x="1749" y="677"/>
                    <a:pt x="1833" y="639"/>
                  </a:cubicBezTo>
                  <a:cubicBezTo>
                    <a:pt x="1934" y="593"/>
                    <a:pt x="1984" y="538"/>
                    <a:pt x="1984" y="472"/>
                  </a:cubicBezTo>
                  <a:cubicBezTo>
                    <a:pt x="1984" y="392"/>
                    <a:pt x="1917" y="319"/>
                    <a:pt x="1786" y="256"/>
                  </a:cubicBezTo>
                  <a:cubicBezTo>
                    <a:pt x="1673" y="202"/>
                    <a:pt x="1514" y="154"/>
                    <a:pt x="1311" y="114"/>
                  </a:cubicBezTo>
                  <a:cubicBezTo>
                    <a:pt x="951" y="42"/>
                    <a:pt x="470" y="0"/>
                    <a:pt x="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E43110F-043C-4CE4-B794-08C4AEC25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88751" y="2189013"/>
              <a:ext cx="5957941" cy="4697213"/>
            </a:xfrm>
            <a:custGeom>
              <a:avLst/>
              <a:gdLst>
                <a:gd name="T0" fmla="*/ 919 w 2828"/>
                <a:gd name="T1" fmla="*/ 662 h 2229"/>
                <a:gd name="T2" fmla="*/ 916 w 2828"/>
                <a:gd name="T3" fmla="*/ 1063 h 2229"/>
                <a:gd name="T4" fmla="*/ 919 w 2828"/>
                <a:gd name="T5" fmla="*/ 1056 h 2229"/>
                <a:gd name="T6" fmla="*/ 1065 w 2828"/>
                <a:gd name="T7" fmla="*/ 98 h 2229"/>
                <a:gd name="T8" fmla="*/ 1017 w 2828"/>
                <a:gd name="T9" fmla="*/ 90 h 2229"/>
                <a:gd name="T10" fmla="*/ 812 w 2828"/>
                <a:gd name="T11" fmla="*/ 999 h 2229"/>
                <a:gd name="T12" fmla="*/ 1073 w 2828"/>
                <a:gd name="T13" fmla="*/ 1127 h 2229"/>
                <a:gd name="T14" fmla="*/ 1076 w 2828"/>
                <a:gd name="T15" fmla="*/ 1120 h 2229"/>
                <a:gd name="T16" fmla="*/ 1231 w 2828"/>
                <a:gd name="T17" fmla="*/ 131 h 2229"/>
                <a:gd name="T18" fmla="*/ 1184 w 2828"/>
                <a:gd name="T19" fmla="*/ 121 h 2229"/>
                <a:gd name="T20" fmla="*/ 1122 w 2828"/>
                <a:gd name="T21" fmla="*/ 582 h 2229"/>
                <a:gd name="T22" fmla="*/ 341 w 2828"/>
                <a:gd name="T23" fmla="*/ 22 h 2229"/>
                <a:gd name="T24" fmla="*/ 341 w 2828"/>
                <a:gd name="T25" fmla="*/ 14 h 2229"/>
                <a:gd name="T26" fmla="*/ 49 w 2828"/>
                <a:gd name="T27" fmla="*/ 9 h 2229"/>
                <a:gd name="T28" fmla="*/ 0 w 2828"/>
                <a:gd name="T29" fmla="*/ 8 h 2229"/>
                <a:gd name="T30" fmla="*/ 1283 w 2828"/>
                <a:gd name="T31" fmla="*/ 1188 h 2229"/>
                <a:gd name="T32" fmla="*/ 171 w 2828"/>
                <a:gd name="T33" fmla="*/ 13 h 2229"/>
                <a:gd name="T34" fmla="*/ 171 w 2828"/>
                <a:gd name="T35" fmla="*/ 5 h 2229"/>
                <a:gd name="T36" fmla="*/ 1280 w 2828"/>
                <a:gd name="T37" fmla="*/ 519 h 2229"/>
                <a:gd name="T38" fmla="*/ 1283 w 2828"/>
                <a:gd name="T39" fmla="*/ 526 h 2229"/>
                <a:gd name="T40" fmla="*/ 688 w 2828"/>
                <a:gd name="T41" fmla="*/ 858 h 2229"/>
                <a:gd name="T42" fmla="*/ 696 w 2828"/>
                <a:gd name="T43" fmla="*/ 858 h 2229"/>
                <a:gd name="T44" fmla="*/ 728 w 2828"/>
                <a:gd name="T45" fmla="*/ 53 h 2229"/>
                <a:gd name="T46" fmla="*/ 680 w 2828"/>
                <a:gd name="T47" fmla="*/ 48 h 2229"/>
                <a:gd name="T48" fmla="*/ 808 w 2828"/>
                <a:gd name="T49" fmla="*/ 712 h 2229"/>
                <a:gd name="T50" fmla="*/ 772 w 2828"/>
                <a:gd name="T51" fmla="*/ 745 h 2229"/>
                <a:gd name="T52" fmla="*/ 559 w 2828"/>
                <a:gd name="T53" fmla="*/ 37 h 2229"/>
                <a:gd name="T54" fmla="*/ 510 w 2828"/>
                <a:gd name="T55" fmla="*/ 33 h 2229"/>
                <a:gd name="T56" fmla="*/ 898 w 2828"/>
                <a:gd name="T57" fmla="*/ 64 h 2229"/>
                <a:gd name="T58" fmla="*/ 2514 w 2828"/>
                <a:gd name="T59" fmla="*/ 1616 h 2229"/>
                <a:gd name="T60" fmla="*/ 2518 w 2828"/>
                <a:gd name="T61" fmla="*/ 1610 h 2229"/>
                <a:gd name="T62" fmla="*/ 2409 w 2828"/>
                <a:gd name="T63" fmla="*/ 1556 h 2229"/>
                <a:gd name="T64" fmla="*/ 2366 w 2828"/>
                <a:gd name="T65" fmla="*/ 1534 h 2229"/>
                <a:gd name="T66" fmla="*/ 2100 w 2828"/>
                <a:gd name="T67" fmla="*/ 1418 h 2229"/>
                <a:gd name="T68" fmla="*/ 2645 w 2828"/>
                <a:gd name="T69" fmla="*/ 1721 h 2229"/>
                <a:gd name="T70" fmla="*/ 2651 w 2828"/>
                <a:gd name="T71" fmla="*/ 1715 h 2229"/>
                <a:gd name="T72" fmla="*/ 2256 w 2828"/>
                <a:gd name="T73" fmla="*/ 1485 h 2229"/>
                <a:gd name="T74" fmla="*/ 2211 w 2828"/>
                <a:gd name="T75" fmla="*/ 1467 h 2229"/>
                <a:gd name="T76" fmla="*/ 2820 w 2828"/>
                <a:gd name="T77" fmla="*/ 2229 h 2229"/>
                <a:gd name="T78" fmla="*/ 2802 w 2828"/>
                <a:gd name="T79" fmla="*/ 2013 h 2229"/>
                <a:gd name="T80" fmla="*/ 2810 w 2828"/>
                <a:gd name="T81" fmla="*/ 2011 h 2229"/>
                <a:gd name="T82" fmla="*/ 2767 w 2828"/>
                <a:gd name="T83" fmla="*/ 1898 h 2229"/>
                <a:gd name="T84" fmla="*/ 2746 w 2828"/>
                <a:gd name="T85" fmla="*/ 1855 h 2229"/>
                <a:gd name="T86" fmla="*/ 1446 w 2828"/>
                <a:gd name="T87" fmla="*/ 1235 h 2229"/>
                <a:gd name="T88" fmla="*/ 1397 w 2828"/>
                <a:gd name="T89" fmla="*/ 171 h 2229"/>
                <a:gd name="T90" fmla="*/ 1394 w 2828"/>
                <a:gd name="T91" fmla="*/ 179 h 2229"/>
                <a:gd name="T92" fmla="*/ 1439 w 2828"/>
                <a:gd name="T93" fmla="*/ 458 h 2229"/>
                <a:gd name="T94" fmla="*/ 1442 w 2828"/>
                <a:gd name="T95" fmla="*/ 466 h 2229"/>
                <a:gd name="T96" fmla="*/ 1938 w 2828"/>
                <a:gd name="T97" fmla="*/ 1366 h 2229"/>
                <a:gd name="T98" fmla="*/ 1526 w 2828"/>
                <a:gd name="T99" fmla="*/ 240 h 2229"/>
                <a:gd name="T100" fmla="*/ 1521 w 2828"/>
                <a:gd name="T101" fmla="*/ 246 h 2229"/>
                <a:gd name="T102" fmla="*/ 1526 w 2828"/>
                <a:gd name="T103" fmla="*/ 240 h 2229"/>
                <a:gd name="T104" fmla="*/ 1774 w 2828"/>
                <a:gd name="T105" fmla="*/ 1320 h 2229"/>
                <a:gd name="T106" fmla="*/ 1561 w 2828"/>
                <a:gd name="T107" fmla="*/ 1275 h 2229"/>
                <a:gd name="T108" fmla="*/ 1563 w 2828"/>
                <a:gd name="T109" fmla="*/ 1267 h 2229"/>
                <a:gd name="T110" fmla="*/ 1543 w 2828"/>
                <a:gd name="T111" fmla="*/ 399 h 2229"/>
                <a:gd name="T112" fmla="*/ 1573 w 2828"/>
                <a:gd name="T113" fmla="*/ 363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28" h="2229">
                  <a:moveTo>
                    <a:pt x="960" y="635"/>
                  </a:moveTo>
                  <a:cubicBezTo>
                    <a:pt x="964" y="643"/>
                    <a:pt x="964" y="643"/>
                    <a:pt x="964" y="643"/>
                  </a:cubicBezTo>
                  <a:cubicBezTo>
                    <a:pt x="948" y="649"/>
                    <a:pt x="933" y="656"/>
                    <a:pt x="919" y="662"/>
                  </a:cubicBezTo>
                  <a:cubicBezTo>
                    <a:pt x="916" y="655"/>
                    <a:pt x="916" y="655"/>
                    <a:pt x="916" y="655"/>
                  </a:cubicBezTo>
                  <a:cubicBezTo>
                    <a:pt x="930" y="648"/>
                    <a:pt x="945" y="642"/>
                    <a:pt x="960" y="635"/>
                  </a:cubicBezTo>
                  <a:close/>
                  <a:moveTo>
                    <a:pt x="916" y="1063"/>
                  </a:moveTo>
                  <a:cubicBezTo>
                    <a:pt x="930" y="1070"/>
                    <a:pt x="945" y="1076"/>
                    <a:pt x="960" y="1083"/>
                  </a:cubicBezTo>
                  <a:cubicBezTo>
                    <a:pt x="963" y="1076"/>
                    <a:pt x="963" y="1076"/>
                    <a:pt x="963" y="1076"/>
                  </a:cubicBezTo>
                  <a:cubicBezTo>
                    <a:pt x="948" y="1069"/>
                    <a:pt x="933" y="1062"/>
                    <a:pt x="919" y="1056"/>
                  </a:cubicBezTo>
                  <a:lnTo>
                    <a:pt x="916" y="1063"/>
                  </a:lnTo>
                  <a:close/>
                  <a:moveTo>
                    <a:pt x="1017" y="90"/>
                  </a:moveTo>
                  <a:cubicBezTo>
                    <a:pt x="1033" y="92"/>
                    <a:pt x="1049" y="95"/>
                    <a:pt x="1065" y="9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051" y="87"/>
                    <a:pt x="1035" y="84"/>
                    <a:pt x="1018" y="82"/>
                  </a:cubicBezTo>
                  <a:lnTo>
                    <a:pt x="1017" y="90"/>
                  </a:lnTo>
                  <a:close/>
                  <a:moveTo>
                    <a:pt x="768" y="979"/>
                  </a:moveTo>
                  <a:cubicBezTo>
                    <a:pt x="780" y="988"/>
                    <a:pt x="793" y="997"/>
                    <a:pt x="808" y="1006"/>
                  </a:cubicBezTo>
                  <a:cubicBezTo>
                    <a:pt x="812" y="999"/>
                    <a:pt x="812" y="999"/>
                    <a:pt x="812" y="999"/>
                  </a:cubicBezTo>
                  <a:cubicBezTo>
                    <a:pt x="798" y="990"/>
                    <a:pt x="785" y="981"/>
                    <a:pt x="773" y="972"/>
                  </a:cubicBezTo>
                  <a:lnTo>
                    <a:pt x="768" y="979"/>
                  </a:lnTo>
                  <a:close/>
                  <a:moveTo>
                    <a:pt x="1073" y="1127"/>
                  </a:moveTo>
                  <a:cubicBezTo>
                    <a:pt x="1088" y="1133"/>
                    <a:pt x="1103" y="1138"/>
                    <a:pt x="1119" y="1144"/>
                  </a:cubicBezTo>
                  <a:cubicBezTo>
                    <a:pt x="1121" y="1136"/>
                    <a:pt x="1121" y="1136"/>
                    <a:pt x="1121" y="1136"/>
                  </a:cubicBezTo>
                  <a:cubicBezTo>
                    <a:pt x="1106" y="1131"/>
                    <a:pt x="1090" y="1125"/>
                    <a:pt x="1076" y="1120"/>
                  </a:cubicBezTo>
                  <a:lnTo>
                    <a:pt x="1073" y="1127"/>
                  </a:lnTo>
                  <a:close/>
                  <a:moveTo>
                    <a:pt x="1184" y="121"/>
                  </a:moveTo>
                  <a:cubicBezTo>
                    <a:pt x="1200" y="124"/>
                    <a:pt x="1216" y="128"/>
                    <a:pt x="1231" y="131"/>
                  </a:cubicBezTo>
                  <a:cubicBezTo>
                    <a:pt x="1233" y="123"/>
                    <a:pt x="1233" y="123"/>
                    <a:pt x="1233" y="123"/>
                  </a:cubicBezTo>
                  <a:cubicBezTo>
                    <a:pt x="1218" y="120"/>
                    <a:pt x="1202" y="116"/>
                    <a:pt x="1186" y="113"/>
                  </a:cubicBezTo>
                  <a:lnTo>
                    <a:pt x="1184" y="121"/>
                  </a:lnTo>
                  <a:close/>
                  <a:moveTo>
                    <a:pt x="1074" y="591"/>
                  </a:moveTo>
                  <a:cubicBezTo>
                    <a:pt x="1076" y="598"/>
                    <a:pt x="1076" y="598"/>
                    <a:pt x="1076" y="598"/>
                  </a:cubicBezTo>
                  <a:cubicBezTo>
                    <a:pt x="1091" y="593"/>
                    <a:pt x="1106" y="588"/>
                    <a:pt x="1122" y="582"/>
                  </a:cubicBezTo>
                  <a:cubicBezTo>
                    <a:pt x="1119" y="574"/>
                    <a:pt x="1119" y="574"/>
                    <a:pt x="1119" y="574"/>
                  </a:cubicBezTo>
                  <a:cubicBezTo>
                    <a:pt x="1103" y="580"/>
                    <a:pt x="1088" y="586"/>
                    <a:pt x="1074" y="591"/>
                  </a:cubicBezTo>
                  <a:close/>
                  <a:moveTo>
                    <a:pt x="341" y="22"/>
                  </a:moveTo>
                  <a:cubicBezTo>
                    <a:pt x="357" y="23"/>
                    <a:pt x="373" y="24"/>
                    <a:pt x="389" y="25"/>
                  </a:cubicBezTo>
                  <a:cubicBezTo>
                    <a:pt x="390" y="17"/>
                    <a:pt x="390" y="17"/>
                    <a:pt x="390" y="17"/>
                  </a:cubicBezTo>
                  <a:cubicBezTo>
                    <a:pt x="373" y="16"/>
                    <a:pt x="357" y="15"/>
                    <a:pt x="341" y="14"/>
                  </a:cubicBezTo>
                  <a:lnTo>
                    <a:pt x="341" y="22"/>
                  </a:lnTo>
                  <a:close/>
                  <a:moveTo>
                    <a:pt x="0" y="8"/>
                  </a:moveTo>
                  <a:cubicBezTo>
                    <a:pt x="0" y="8"/>
                    <a:pt x="18" y="8"/>
                    <a:pt x="49" y="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8" y="0"/>
                    <a:pt x="0" y="0"/>
                    <a:pt x="0" y="0"/>
                  </a:cubicBezTo>
                  <a:lnTo>
                    <a:pt x="0" y="8"/>
                  </a:lnTo>
                  <a:close/>
                  <a:moveTo>
                    <a:pt x="1234" y="1182"/>
                  </a:moveTo>
                  <a:cubicBezTo>
                    <a:pt x="1249" y="1187"/>
                    <a:pt x="1265" y="1191"/>
                    <a:pt x="1280" y="1196"/>
                  </a:cubicBezTo>
                  <a:cubicBezTo>
                    <a:pt x="1283" y="1188"/>
                    <a:pt x="1283" y="1188"/>
                    <a:pt x="1283" y="1188"/>
                  </a:cubicBezTo>
                  <a:cubicBezTo>
                    <a:pt x="1267" y="1184"/>
                    <a:pt x="1252" y="1179"/>
                    <a:pt x="1236" y="1174"/>
                  </a:cubicBezTo>
                  <a:lnTo>
                    <a:pt x="1234" y="1182"/>
                  </a:lnTo>
                  <a:close/>
                  <a:moveTo>
                    <a:pt x="171" y="13"/>
                  </a:moveTo>
                  <a:cubicBezTo>
                    <a:pt x="186" y="14"/>
                    <a:pt x="202" y="15"/>
                    <a:pt x="219" y="16"/>
                  </a:cubicBezTo>
                  <a:cubicBezTo>
                    <a:pt x="220" y="7"/>
                    <a:pt x="220" y="7"/>
                    <a:pt x="220" y="7"/>
                  </a:cubicBezTo>
                  <a:cubicBezTo>
                    <a:pt x="203" y="7"/>
                    <a:pt x="186" y="6"/>
                    <a:pt x="171" y="5"/>
                  </a:cubicBezTo>
                  <a:lnTo>
                    <a:pt x="171" y="13"/>
                  </a:lnTo>
                  <a:close/>
                  <a:moveTo>
                    <a:pt x="1283" y="526"/>
                  </a:moveTo>
                  <a:cubicBezTo>
                    <a:pt x="1280" y="519"/>
                    <a:pt x="1280" y="519"/>
                    <a:pt x="1280" y="519"/>
                  </a:cubicBezTo>
                  <a:cubicBezTo>
                    <a:pt x="1265" y="524"/>
                    <a:pt x="1250" y="529"/>
                    <a:pt x="1234" y="535"/>
                  </a:cubicBezTo>
                  <a:cubicBezTo>
                    <a:pt x="1237" y="542"/>
                    <a:pt x="1237" y="542"/>
                    <a:pt x="1237" y="542"/>
                  </a:cubicBezTo>
                  <a:cubicBezTo>
                    <a:pt x="1252" y="537"/>
                    <a:pt x="1268" y="532"/>
                    <a:pt x="1283" y="526"/>
                  </a:cubicBezTo>
                  <a:close/>
                  <a:moveTo>
                    <a:pt x="699" y="836"/>
                  </a:moveTo>
                  <a:cubicBezTo>
                    <a:pt x="691" y="834"/>
                    <a:pt x="691" y="834"/>
                    <a:pt x="691" y="834"/>
                  </a:cubicBezTo>
                  <a:cubicBezTo>
                    <a:pt x="689" y="842"/>
                    <a:pt x="688" y="850"/>
                    <a:pt x="688" y="858"/>
                  </a:cubicBezTo>
                  <a:cubicBezTo>
                    <a:pt x="688" y="866"/>
                    <a:pt x="689" y="875"/>
                    <a:pt x="692" y="884"/>
                  </a:cubicBezTo>
                  <a:cubicBezTo>
                    <a:pt x="700" y="882"/>
                    <a:pt x="700" y="882"/>
                    <a:pt x="700" y="882"/>
                  </a:cubicBezTo>
                  <a:cubicBezTo>
                    <a:pt x="697" y="874"/>
                    <a:pt x="696" y="866"/>
                    <a:pt x="696" y="858"/>
                  </a:cubicBezTo>
                  <a:cubicBezTo>
                    <a:pt x="696" y="851"/>
                    <a:pt x="697" y="843"/>
                    <a:pt x="699" y="836"/>
                  </a:cubicBezTo>
                  <a:close/>
                  <a:moveTo>
                    <a:pt x="680" y="48"/>
                  </a:moveTo>
                  <a:cubicBezTo>
                    <a:pt x="696" y="50"/>
                    <a:pt x="712" y="51"/>
                    <a:pt x="728" y="53"/>
                  </a:cubicBezTo>
                  <a:cubicBezTo>
                    <a:pt x="729" y="45"/>
                    <a:pt x="729" y="45"/>
                    <a:pt x="729" y="45"/>
                  </a:cubicBezTo>
                  <a:cubicBezTo>
                    <a:pt x="713" y="43"/>
                    <a:pt x="697" y="41"/>
                    <a:pt x="681" y="40"/>
                  </a:cubicBezTo>
                  <a:lnTo>
                    <a:pt x="680" y="48"/>
                  </a:lnTo>
                  <a:close/>
                  <a:moveTo>
                    <a:pt x="804" y="724"/>
                  </a:moveTo>
                  <a:cubicBezTo>
                    <a:pt x="807" y="722"/>
                    <a:pt x="810" y="720"/>
                    <a:pt x="812" y="719"/>
                  </a:cubicBezTo>
                  <a:cubicBezTo>
                    <a:pt x="808" y="712"/>
                    <a:pt x="808" y="712"/>
                    <a:pt x="808" y="712"/>
                  </a:cubicBezTo>
                  <a:cubicBezTo>
                    <a:pt x="805" y="713"/>
                    <a:pt x="803" y="715"/>
                    <a:pt x="800" y="717"/>
                  </a:cubicBezTo>
                  <a:cubicBezTo>
                    <a:pt x="788" y="724"/>
                    <a:pt x="777" y="732"/>
                    <a:pt x="768" y="739"/>
                  </a:cubicBezTo>
                  <a:cubicBezTo>
                    <a:pt x="772" y="745"/>
                    <a:pt x="772" y="745"/>
                    <a:pt x="772" y="745"/>
                  </a:cubicBezTo>
                  <a:cubicBezTo>
                    <a:pt x="782" y="738"/>
                    <a:pt x="793" y="731"/>
                    <a:pt x="804" y="724"/>
                  </a:cubicBezTo>
                  <a:close/>
                  <a:moveTo>
                    <a:pt x="510" y="33"/>
                  </a:moveTo>
                  <a:cubicBezTo>
                    <a:pt x="526" y="35"/>
                    <a:pt x="543" y="36"/>
                    <a:pt x="559" y="37"/>
                  </a:cubicBezTo>
                  <a:cubicBezTo>
                    <a:pt x="559" y="29"/>
                    <a:pt x="559" y="29"/>
                    <a:pt x="559" y="29"/>
                  </a:cubicBezTo>
                  <a:cubicBezTo>
                    <a:pt x="543" y="28"/>
                    <a:pt x="527" y="27"/>
                    <a:pt x="511" y="25"/>
                  </a:cubicBezTo>
                  <a:lnTo>
                    <a:pt x="510" y="33"/>
                  </a:lnTo>
                  <a:close/>
                  <a:moveTo>
                    <a:pt x="849" y="66"/>
                  </a:moveTo>
                  <a:cubicBezTo>
                    <a:pt x="865" y="68"/>
                    <a:pt x="881" y="70"/>
                    <a:pt x="897" y="72"/>
                  </a:cubicBezTo>
                  <a:cubicBezTo>
                    <a:pt x="898" y="64"/>
                    <a:pt x="898" y="64"/>
                    <a:pt x="898" y="64"/>
                  </a:cubicBezTo>
                  <a:cubicBezTo>
                    <a:pt x="882" y="62"/>
                    <a:pt x="866" y="60"/>
                    <a:pt x="850" y="58"/>
                  </a:cubicBezTo>
                  <a:lnTo>
                    <a:pt x="849" y="66"/>
                  </a:lnTo>
                  <a:close/>
                  <a:moveTo>
                    <a:pt x="2514" y="1616"/>
                  </a:moveTo>
                  <a:cubicBezTo>
                    <a:pt x="2527" y="1625"/>
                    <a:pt x="2541" y="1634"/>
                    <a:pt x="2553" y="1644"/>
                  </a:cubicBezTo>
                  <a:cubicBezTo>
                    <a:pt x="2558" y="1637"/>
                    <a:pt x="2558" y="1637"/>
                    <a:pt x="2558" y="1637"/>
                  </a:cubicBezTo>
                  <a:cubicBezTo>
                    <a:pt x="2545" y="1628"/>
                    <a:pt x="2532" y="1619"/>
                    <a:pt x="2518" y="1610"/>
                  </a:cubicBezTo>
                  <a:lnTo>
                    <a:pt x="2514" y="1616"/>
                  </a:lnTo>
                  <a:close/>
                  <a:moveTo>
                    <a:pt x="2366" y="1534"/>
                  </a:moveTo>
                  <a:cubicBezTo>
                    <a:pt x="2381" y="1541"/>
                    <a:pt x="2395" y="1549"/>
                    <a:pt x="2409" y="1556"/>
                  </a:cubicBezTo>
                  <a:cubicBezTo>
                    <a:pt x="2413" y="1549"/>
                    <a:pt x="2413" y="1549"/>
                    <a:pt x="2413" y="1549"/>
                  </a:cubicBezTo>
                  <a:cubicBezTo>
                    <a:pt x="2399" y="1541"/>
                    <a:pt x="2384" y="1534"/>
                    <a:pt x="2370" y="1527"/>
                  </a:cubicBezTo>
                  <a:lnTo>
                    <a:pt x="2366" y="1534"/>
                  </a:lnTo>
                  <a:close/>
                  <a:moveTo>
                    <a:pt x="2051" y="1410"/>
                  </a:moveTo>
                  <a:cubicBezTo>
                    <a:pt x="2067" y="1415"/>
                    <a:pt x="2082" y="1420"/>
                    <a:pt x="2097" y="1425"/>
                  </a:cubicBezTo>
                  <a:cubicBezTo>
                    <a:pt x="2100" y="1418"/>
                    <a:pt x="2100" y="1418"/>
                    <a:pt x="2100" y="1418"/>
                  </a:cubicBezTo>
                  <a:cubicBezTo>
                    <a:pt x="2085" y="1413"/>
                    <a:pt x="2069" y="1407"/>
                    <a:pt x="2054" y="1402"/>
                  </a:cubicBezTo>
                  <a:lnTo>
                    <a:pt x="2051" y="1410"/>
                  </a:lnTo>
                  <a:close/>
                  <a:moveTo>
                    <a:pt x="2645" y="1721"/>
                  </a:moveTo>
                  <a:cubicBezTo>
                    <a:pt x="2657" y="1732"/>
                    <a:pt x="2668" y="1744"/>
                    <a:pt x="2678" y="1756"/>
                  </a:cubicBezTo>
                  <a:cubicBezTo>
                    <a:pt x="2684" y="1751"/>
                    <a:pt x="2684" y="1751"/>
                    <a:pt x="2684" y="1751"/>
                  </a:cubicBezTo>
                  <a:cubicBezTo>
                    <a:pt x="2674" y="1739"/>
                    <a:pt x="2663" y="1727"/>
                    <a:pt x="2651" y="1715"/>
                  </a:cubicBezTo>
                  <a:lnTo>
                    <a:pt x="2645" y="1721"/>
                  </a:lnTo>
                  <a:close/>
                  <a:moveTo>
                    <a:pt x="2211" y="1467"/>
                  </a:moveTo>
                  <a:cubicBezTo>
                    <a:pt x="2226" y="1473"/>
                    <a:pt x="2241" y="1479"/>
                    <a:pt x="2256" y="1485"/>
                  </a:cubicBezTo>
                  <a:cubicBezTo>
                    <a:pt x="2259" y="1477"/>
                    <a:pt x="2259" y="1477"/>
                    <a:pt x="2259" y="1477"/>
                  </a:cubicBezTo>
                  <a:cubicBezTo>
                    <a:pt x="2244" y="1471"/>
                    <a:pt x="2229" y="1465"/>
                    <a:pt x="2214" y="1459"/>
                  </a:cubicBezTo>
                  <a:lnTo>
                    <a:pt x="2211" y="1467"/>
                  </a:lnTo>
                  <a:close/>
                  <a:moveTo>
                    <a:pt x="2827" y="2181"/>
                  </a:moveTo>
                  <a:cubicBezTo>
                    <a:pt x="2819" y="2181"/>
                    <a:pt x="2819" y="2181"/>
                    <a:pt x="2819" y="2181"/>
                  </a:cubicBezTo>
                  <a:cubicBezTo>
                    <a:pt x="2820" y="2196"/>
                    <a:pt x="2820" y="2212"/>
                    <a:pt x="2820" y="2229"/>
                  </a:cubicBezTo>
                  <a:cubicBezTo>
                    <a:pt x="2828" y="2229"/>
                    <a:pt x="2828" y="2229"/>
                    <a:pt x="2828" y="2229"/>
                  </a:cubicBezTo>
                  <a:cubicBezTo>
                    <a:pt x="2828" y="2212"/>
                    <a:pt x="2828" y="2196"/>
                    <a:pt x="2827" y="2181"/>
                  </a:cubicBezTo>
                  <a:close/>
                  <a:moveTo>
                    <a:pt x="2802" y="2013"/>
                  </a:moveTo>
                  <a:cubicBezTo>
                    <a:pt x="2805" y="2028"/>
                    <a:pt x="2807" y="2044"/>
                    <a:pt x="2810" y="2060"/>
                  </a:cubicBezTo>
                  <a:cubicBezTo>
                    <a:pt x="2818" y="2059"/>
                    <a:pt x="2818" y="2059"/>
                    <a:pt x="2818" y="2059"/>
                  </a:cubicBezTo>
                  <a:cubicBezTo>
                    <a:pt x="2815" y="2043"/>
                    <a:pt x="2813" y="2027"/>
                    <a:pt x="2810" y="2011"/>
                  </a:cubicBezTo>
                  <a:lnTo>
                    <a:pt x="2802" y="2013"/>
                  </a:lnTo>
                  <a:close/>
                  <a:moveTo>
                    <a:pt x="2746" y="1855"/>
                  </a:moveTo>
                  <a:cubicBezTo>
                    <a:pt x="2754" y="1869"/>
                    <a:pt x="2761" y="1883"/>
                    <a:pt x="2767" y="1898"/>
                  </a:cubicBezTo>
                  <a:cubicBezTo>
                    <a:pt x="2774" y="1895"/>
                    <a:pt x="2774" y="1895"/>
                    <a:pt x="2774" y="1895"/>
                  </a:cubicBezTo>
                  <a:cubicBezTo>
                    <a:pt x="2768" y="1880"/>
                    <a:pt x="2761" y="1865"/>
                    <a:pt x="2753" y="1851"/>
                  </a:cubicBezTo>
                  <a:lnTo>
                    <a:pt x="2746" y="1855"/>
                  </a:lnTo>
                  <a:close/>
                  <a:moveTo>
                    <a:pt x="1397" y="1230"/>
                  </a:moveTo>
                  <a:cubicBezTo>
                    <a:pt x="1412" y="1235"/>
                    <a:pt x="1428" y="1239"/>
                    <a:pt x="1444" y="1243"/>
                  </a:cubicBezTo>
                  <a:cubicBezTo>
                    <a:pt x="1446" y="1235"/>
                    <a:pt x="1446" y="1235"/>
                    <a:pt x="1446" y="1235"/>
                  </a:cubicBezTo>
                  <a:cubicBezTo>
                    <a:pt x="1430" y="1231"/>
                    <a:pt x="1414" y="1227"/>
                    <a:pt x="1399" y="1222"/>
                  </a:cubicBezTo>
                  <a:lnTo>
                    <a:pt x="1397" y="1230"/>
                  </a:lnTo>
                  <a:close/>
                  <a:moveTo>
                    <a:pt x="1397" y="171"/>
                  </a:moveTo>
                  <a:cubicBezTo>
                    <a:pt x="1382" y="166"/>
                    <a:pt x="1367" y="161"/>
                    <a:pt x="1351" y="156"/>
                  </a:cubicBezTo>
                  <a:cubicBezTo>
                    <a:pt x="1348" y="163"/>
                    <a:pt x="1348" y="163"/>
                    <a:pt x="1348" y="163"/>
                  </a:cubicBezTo>
                  <a:cubicBezTo>
                    <a:pt x="1364" y="168"/>
                    <a:pt x="1380" y="174"/>
                    <a:pt x="1394" y="179"/>
                  </a:cubicBezTo>
                  <a:lnTo>
                    <a:pt x="1397" y="171"/>
                  </a:lnTo>
                  <a:close/>
                  <a:moveTo>
                    <a:pt x="1442" y="466"/>
                  </a:moveTo>
                  <a:cubicBezTo>
                    <a:pt x="1439" y="458"/>
                    <a:pt x="1439" y="458"/>
                    <a:pt x="1439" y="458"/>
                  </a:cubicBezTo>
                  <a:cubicBezTo>
                    <a:pt x="1425" y="464"/>
                    <a:pt x="1410" y="471"/>
                    <a:pt x="1394" y="477"/>
                  </a:cubicBezTo>
                  <a:cubicBezTo>
                    <a:pt x="1397" y="485"/>
                    <a:pt x="1397" y="485"/>
                    <a:pt x="1397" y="485"/>
                  </a:cubicBezTo>
                  <a:cubicBezTo>
                    <a:pt x="1413" y="478"/>
                    <a:pt x="1428" y="472"/>
                    <a:pt x="1442" y="466"/>
                  </a:cubicBezTo>
                  <a:close/>
                  <a:moveTo>
                    <a:pt x="1889" y="1360"/>
                  </a:moveTo>
                  <a:cubicBezTo>
                    <a:pt x="1905" y="1365"/>
                    <a:pt x="1920" y="1369"/>
                    <a:pt x="1936" y="1374"/>
                  </a:cubicBezTo>
                  <a:cubicBezTo>
                    <a:pt x="1938" y="1366"/>
                    <a:pt x="1938" y="1366"/>
                    <a:pt x="1938" y="1366"/>
                  </a:cubicBezTo>
                  <a:cubicBezTo>
                    <a:pt x="1923" y="1362"/>
                    <a:pt x="1907" y="1357"/>
                    <a:pt x="1891" y="1353"/>
                  </a:cubicBezTo>
                  <a:lnTo>
                    <a:pt x="1889" y="1360"/>
                  </a:lnTo>
                  <a:close/>
                  <a:moveTo>
                    <a:pt x="1526" y="240"/>
                  </a:moveTo>
                  <a:cubicBezTo>
                    <a:pt x="1520" y="235"/>
                    <a:pt x="1514" y="230"/>
                    <a:pt x="1507" y="225"/>
                  </a:cubicBezTo>
                  <a:cubicBezTo>
                    <a:pt x="1502" y="232"/>
                    <a:pt x="1502" y="232"/>
                    <a:pt x="1502" y="232"/>
                  </a:cubicBezTo>
                  <a:cubicBezTo>
                    <a:pt x="1509" y="236"/>
                    <a:pt x="1515" y="241"/>
                    <a:pt x="1521" y="246"/>
                  </a:cubicBezTo>
                  <a:cubicBezTo>
                    <a:pt x="1528" y="251"/>
                    <a:pt x="1534" y="257"/>
                    <a:pt x="1539" y="262"/>
                  </a:cubicBezTo>
                  <a:cubicBezTo>
                    <a:pt x="1545" y="256"/>
                    <a:pt x="1545" y="256"/>
                    <a:pt x="1545" y="256"/>
                  </a:cubicBezTo>
                  <a:cubicBezTo>
                    <a:pt x="1539" y="251"/>
                    <a:pt x="1533" y="245"/>
                    <a:pt x="1526" y="240"/>
                  </a:cubicBezTo>
                  <a:close/>
                  <a:moveTo>
                    <a:pt x="1725" y="1316"/>
                  </a:moveTo>
                  <a:cubicBezTo>
                    <a:pt x="1741" y="1320"/>
                    <a:pt x="1757" y="1324"/>
                    <a:pt x="1772" y="1328"/>
                  </a:cubicBezTo>
                  <a:cubicBezTo>
                    <a:pt x="1774" y="1320"/>
                    <a:pt x="1774" y="1320"/>
                    <a:pt x="1774" y="1320"/>
                  </a:cubicBezTo>
                  <a:cubicBezTo>
                    <a:pt x="1759" y="1316"/>
                    <a:pt x="1743" y="1312"/>
                    <a:pt x="1727" y="1308"/>
                  </a:cubicBezTo>
                  <a:lnTo>
                    <a:pt x="1725" y="1316"/>
                  </a:lnTo>
                  <a:close/>
                  <a:moveTo>
                    <a:pt x="1561" y="1275"/>
                  </a:moveTo>
                  <a:cubicBezTo>
                    <a:pt x="1576" y="1279"/>
                    <a:pt x="1592" y="1283"/>
                    <a:pt x="1608" y="1287"/>
                  </a:cubicBezTo>
                  <a:cubicBezTo>
                    <a:pt x="1610" y="1279"/>
                    <a:pt x="1610" y="1279"/>
                    <a:pt x="1610" y="1279"/>
                  </a:cubicBezTo>
                  <a:cubicBezTo>
                    <a:pt x="1594" y="1275"/>
                    <a:pt x="1578" y="1271"/>
                    <a:pt x="1563" y="1267"/>
                  </a:cubicBezTo>
                  <a:lnTo>
                    <a:pt x="1561" y="1275"/>
                  </a:lnTo>
                  <a:close/>
                  <a:moveTo>
                    <a:pt x="1573" y="363"/>
                  </a:moveTo>
                  <a:cubicBezTo>
                    <a:pt x="1567" y="375"/>
                    <a:pt x="1556" y="387"/>
                    <a:pt x="1543" y="399"/>
                  </a:cubicBezTo>
                  <a:cubicBezTo>
                    <a:pt x="1548" y="405"/>
                    <a:pt x="1548" y="405"/>
                    <a:pt x="1548" y="405"/>
                  </a:cubicBezTo>
                  <a:cubicBezTo>
                    <a:pt x="1562" y="393"/>
                    <a:pt x="1573" y="380"/>
                    <a:pt x="1580" y="367"/>
                  </a:cubicBezTo>
                  <a:lnTo>
                    <a:pt x="1573" y="3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1BB26502-5681-40AF-BDD6-3BF8F4D9F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535" y="3893458"/>
              <a:ext cx="425462" cy="693345"/>
            </a:xfrm>
            <a:custGeom>
              <a:avLst/>
              <a:gdLst>
                <a:gd name="T0" fmla="*/ 97 w 194"/>
                <a:gd name="T1" fmla="*/ 0 h 316"/>
                <a:gd name="T2" fmla="*/ 0 w 194"/>
                <a:gd name="T3" fmla="*/ 97 h 316"/>
                <a:gd name="T4" fmla="*/ 97 w 194"/>
                <a:gd name="T5" fmla="*/ 316 h 316"/>
                <a:gd name="T6" fmla="*/ 194 w 194"/>
                <a:gd name="T7" fmla="*/ 97 h 316"/>
                <a:gd name="T8" fmla="*/ 97 w 194"/>
                <a:gd name="T9" fmla="*/ 0 h 316"/>
                <a:gd name="T10" fmla="*/ 97 w 194"/>
                <a:gd name="T11" fmla="*/ 153 h 316"/>
                <a:gd name="T12" fmla="*/ 47 w 194"/>
                <a:gd name="T13" fmla="*/ 104 h 316"/>
                <a:gd name="T14" fmla="*/ 97 w 194"/>
                <a:gd name="T15" fmla="*/ 54 h 316"/>
                <a:gd name="T16" fmla="*/ 146 w 194"/>
                <a:gd name="T17" fmla="*/ 104 h 316"/>
                <a:gd name="T18" fmla="*/ 97 w 194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6">
                  <a:moveTo>
                    <a:pt x="97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97" y="316"/>
                    <a:pt x="97" y="316"/>
                  </a:cubicBezTo>
                  <a:cubicBezTo>
                    <a:pt x="97" y="316"/>
                    <a:pt x="194" y="150"/>
                    <a:pt x="194" y="97"/>
                  </a:cubicBezTo>
                  <a:cubicBezTo>
                    <a:pt x="194" y="43"/>
                    <a:pt x="150" y="0"/>
                    <a:pt x="97" y="0"/>
                  </a:cubicBezTo>
                  <a:close/>
                  <a:moveTo>
                    <a:pt x="97" y="153"/>
                  </a:moveTo>
                  <a:cubicBezTo>
                    <a:pt x="70" y="153"/>
                    <a:pt x="47" y="131"/>
                    <a:pt x="47" y="104"/>
                  </a:cubicBezTo>
                  <a:cubicBezTo>
                    <a:pt x="47" y="77"/>
                    <a:pt x="70" y="54"/>
                    <a:pt x="97" y="54"/>
                  </a:cubicBezTo>
                  <a:cubicBezTo>
                    <a:pt x="124" y="54"/>
                    <a:pt x="146" y="77"/>
                    <a:pt x="146" y="104"/>
                  </a:cubicBezTo>
                  <a:cubicBezTo>
                    <a:pt x="146" y="131"/>
                    <a:pt x="124" y="153"/>
                    <a:pt x="97" y="15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F6745179-49F3-45CD-849E-CE46353A5A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6787" y="5487848"/>
              <a:ext cx="618995" cy="1007384"/>
            </a:xfrm>
            <a:custGeom>
              <a:avLst/>
              <a:gdLst>
                <a:gd name="T0" fmla="*/ 97 w 194"/>
                <a:gd name="T1" fmla="*/ 0 h 316"/>
                <a:gd name="T2" fmla="*/ 0 w 194"/>
                <a:gd name="T3" fmla="*/ 97 h 316"/>
                <a:gd name="T4" fmla="*/ 97 w 194"/>
                <a:gd name="T5" fmla="*/ 316 h 316"/>
                <a:gd name="T6" fmla="*/ 194 w 194"/>
                <a:gd name="T7" fmla="*/ 97 h 316"/>
                <a:gd name="T8" fmla="*/ 97 w 194"/>
                <a:gd name="T9" fmla="*/ 0 h 316"/>
                <a:gd name="T10" fmla="*/ 97 w 194"/>
                <a:gd name="T11" fmla="*/ 153 h 316"/>
                <a:gd name="T12" fmla="*/ 48 w 194"/>
                <a:gd name="T13" fmla="*/ 104 h 316"/>
                <a:gd name="T14" fmla="*/ 97 w 194"/>
                <a:gd name="T15" fmla="*/ 54 h 316"/>
                <a:gd name="T16" fmla="*/ 147 w 194"/>
                <a:gd name="T17" fmla="*/ 104 h 316"/>
                <a:gd name="T18" fmla="*/ 97 w 194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6">
                  <a:moveTo>
                    <a:pt x="97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0"/>
                    <a:pt x="97" y="316"/>
                    <a:pt x="97" y="316"/>
                  </a:cubicBezTo>
                  <a:cubicBezTo>
                    <a:pt x="97" y="316"/>
                    <a:pt x="194" y="150"/>
                    <a:pt x="194" y="97"/>
                  </a:cubicBezTo>
                  <a:cubicBezTo>
                    <a:pt x="194" y="43"/>
                    <a:pt x="151" y="0"/>
                    <a:pt x="97" y="0"/>
                  </a:cubicBezTo>
                  <a:close/>
                  <a:moveTo>
                    <a:pt x="97" y="153"/>
                  </a:moveTo>
                  <a:cubicBezTo>
                    <a:pt x="70" y="153"/>
                    <a:pt x="48" y="131"/>
                    <a:pt x="48" y="104"/>
                  </a:cubicBezTo>
                  <a:cubicBezTo>
                    <a:pt x="48" y="76"/>
                    <a:pt x="70" y="54"/>
                    <a:pt x="97" y="54"/>
                  </a:cubicBezTo>
                  <a:cubicBezTo>
                    <a:pt x="124" y="54"/>
                    <a:pt x="147" y="76"/>
                    <a:pt x="147" y="104"/>
                  </a:cubicBezTo>
                  <a:cubicBezTo>
                    <a:pt x="147" y="131"/>
                    <a:pt x="124" y="153"/>
                    <a:pt x="97" y="15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67C82CA-8B68-4288-97AB-A88E762AE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2286" y="5290679"/>
              <a:ext cx="523707" cy="852309"/>
            </a:xfrm>
            <a:custGeom>
              <a:avLst/>
              <a:gdLst>
                <a:gd name="T0" fmla="*/ 97 w 194"/>
                <a:gd name="T1" fmla="*/ 0 h 316"/>
                <a:gd name="T2" fmla="*/ 0 w 194"/>
                <a:gd name="T3" fmla="*/ 97 h 316"/>
                <a:gd name="T4" fmla="*/ 97 w 194"/>
                <a:gd name="T5" fmla="*/ 316 h 316"/>
                <a:gd name="T6" fmla="*/ 194 w 194"/>
                <a:gd name="T7" fmla="*/ 97 h 316"/>
                <a:gd name="T8" fmla="*/ 97 w 194"/>
                <a:gd name="T9" fmla="*/ 0 h 316"/>
                <a:gd name="T10" fmla="*/ 97 w 194"/>
                <a:gd name="T11" fmla="*/ 153 h 316"/>
                <a:gd name="T12" fmla="*/ 48 w 194"/>
                <a:gd name="T13" fmla="*/ 104 h 316"/>
                <a:gd name="T14" fmla="*/ 97 w 194"/>
                <a:gd name="T15" fmla="*/ 54 h 316"/>
                <a:gd name="T16" fmla="*/ 147 w 194"/>
                <a:gd name="T17" fmla="*/ 104 h 316"/>
                <a:gd name="T18" fmla="*/ 97 w 194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6">
                  <a:moveTo>
                    <a:pt x="97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0"/>
                    <a:pt x="97" y="316"/>
                    <a:pt x="97" y="316"/>
                  </a:cubicBezTo>
                  <a:cubicBezTo>
                    <a:pt x="97" y="316"/>
                    <a:pt x="194" y="150"/>
                    <a:pt x="194" y="97"/>
                  </a:cubicBezTo>
                  <a:cubicBezTo>
                    <a:pt x="194" y="43"/>
                    <a:pt x="151" y="0"/>
                    <a:pt x="97" y="0"/>
                  </a:cubicBezTo>
                  <a:close/>
                  <a:moveTo>
                    <a:pt x="97" y="153"/>
                  </a:moveTo>
                  <a:cubicBezTo>
                    <a:pt x="70" y="153"/>
                    <a:pt x="48" y="131"/>
                    <a:pt x="48" y="104"/>
                  </a:cubicBezTo>
                  <a:cubicBezTo>
                    <a:pt x="48" y="76"/>
                    <a:pt x="70" y="54"/>
                    <a:pt x="97" y="54"/>
                  </a:cubicBezTo>
                  <a:cubicBezTo>
                    <a:pt x="124" y="54"/>
                    <a:pt x="147" y="76"/>
                    <a:pt x="147" y="104"/>
                  </a:cubicBezTo>
                  <a:cubicBezTo>
                    <a:pt x="147" y="131"/>
                    <a:pt x="124" y="153"/>
                    <a:pt x="97" y="15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9903F39-BAC8-470C-A235-14754B3F8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62587" y="1290374"/>
              <a:ext cx="350668" cy="670259"/>
            </a:xfrm>
            <a:custGeom>
              <a:avLst/>
              <a:gdLst>
                <a:gd name="T0" fmla="*/ 97 w 194"/>
                <a:gd name="T1" fmla="*/ 0 h 316"/>
                <a:gd name="T2" fmla="*/ 0 w 194"/>
                <a:gd name="T3" fmla="*/ 97 h 316"/>
                <a:gd name="T4" fmla="*/ 97 w 194"/>
                <a:gd name="T5" fmla="*/ 316 h 316"/>
                <a:gd name="T6" fmla="*/ 194 w 194"/>
                <a:gd name="T7" fmla="*/ 97 h 316"/>
                <a:gd name="T8" fmla="*/ 97 w 194"/>
                <a:gd name="T9" fmla="*/ 0 h 316"/>
                <a:gd name="T10" fmla="*/ 97 w 194"/>
                <a:gd name="T11" fmla="*/ 153 h 316"/>
                <a:gd name="T12" fmla="*/ 47 w 194"/>
                <a:gd name="T13" fmla="*/ 104 h 316"/>
                <a:gd name="T14" fmla="*/ 97 w 194"/>
                <a:gd name="T15" fmla="*/ 54 h 316"/>
                <a:gd name="T16" fmla="*/ 146 w 194"/>
                <a:gd name="T17" fmla="*/ 104 h 316"/>
                <a:gd name="T18" fmla="*/ 97 w 194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6">
                  <a:moveTo>
                    <a:pt x="97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97" y="316"/>
                    <a:pt x="97" y="316"/>
                  </a:cubicBezTo>
                  <a:cubicBezTo>
                    <a:pt x="97" y="316"/>
                    <a:pt x="194" y="150"/>
                    <a:pt x="194" y="97"/>
                  </a:cubicBezTo>
                  <a:cubicBezTo>
                    <a:pt x="194" y="43"/>
                    <a:pt x="150" y="0"/>
                    <a:pt x="97" y="0"/>
                  </a:cubicBezTo>
                  <a:close/>
                  <a:moveTo>
                    <a:pt x="97" y="153"/>
                  </a:moveTo>
                  <a:cubicBezTo>
                    <a:pt x="70" y="153"/>
                    <a:pt x="47" y="131"/>
                    <a:pt x="47" y="104"/>
                  </a:cubicBezTo>
                  <a:cubicBezTo>
                    <a:pt x="47" y="77"/>
                    <a:pt x="70" y="54"/>
                    <a:pt x="97" y="54"/>
                  </a:cubicBezTo>
                  <a:cubicBezTo>
                    <a:pt x="124" y="54"/>
                    <a:pt x="146" y="77"/>
                    <a:pt x="146" y="104"/>
                  </a:cubicBezTo>
                  <a:cubicBezTo>
                    <a:pt x="146" y="131"/>
                    <a:pt x="124" y="153"/>
                    <a:pt x="97" y="15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5F2EAF2-B4FF-4B5C-B760-7EE717767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6480" y="1598854"/>
              <a:ext cx="390106" cy="706838"/>
            </a:xfrm>
            <a:custGeom>
              <a:avLst/>
              <a:gdLst>
                <a:gd name="T0" fmla="*/ 97 w 194"/>
                <a:gd name="T1" fmla="*/ 0 h 316"/>
                <a:gd name="T2" fmla="*/ 0 w 194"/>
                <a:gd name="T3" fmla="*/ 97 h 316"/>
                <a:gd name="T4" fmla="*/ 97 w 194"/>
                <a:gd name="T5" fmla="*/ 316 h 316"/>
                <a:gd name="T6" fmla="*/ 194 w 194"/>
                <a:gd name="T7" fmla="*/ 97 h 316"/>
                <a:gd name="T8" fmla="*/ 97 w 194"/>
                <a:gd name="T9" fmla="*/ 0 h 316"/>
                <a:gd name="T10" fmla="*/ 97 w 194"/>
                <a:gd name="T11" fmla="*/ 153 h 316"/>
                <a:gd name="T12" fmla="*/ 47 w 194"/>
                <a:gd name="T13" fmla="*/ 104 h 316"/>
                <a:gd name="T14" fmla="*/ 97 w 194"/>
                <a:gd name="T15" fmla="*/ 54 h 316"/>
                <a:gd name="T16" fmla="*/ 146 w 194"/>
                <a:gd name="T17" fmla="*/ 104 h 316"/>
                <a:gd name="T18" fmla="*/ 97 w 194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6">
                  <a:moveTo>
                    <a:pt x="97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97" y="316"/>
                    <a:pt x="97" y="316"/>
                  </a:cubicBezTo>
                  <a:cubicBezTo>
                    <a:pt x="97" y="316"/>
                    <a:pt x="194" y="150"/>
                    <a:pt x="194" y="97"/>
                  </a:cubicBezTo>
                  <a:cubicBezTo>
                    <a:pt x="194" y="43"/>
                    <a:pt x="150" y="0"/>
                    <a:pt x="97" y="0"/>
                  </a:cubicBezTo>
                  <a:close/>
                  <a:moveTo>
                    <a:pt x="97" y="153"/>
                  </a:moveTo>
                  <a:cubicBezTo>
                    <a:pt x="70" y="153"/>
                    <a:pt x="47" y="131"/>
                    <a:pt x="47" y="104"/>
                  </a:cubicBezTo>
                  <a:cubicBezTo>
                    <a:pt x="47" y="77"/>
                    <a:pt x="70" y="54"/>
                    <a:pt x="97" y="54"/>
                  </a:cubicBezTo>
                  <a:cubicBezTo>
                    <a:pt x="124" y="54"/>
                    <a:pt x="146" y="77"/>
                    <a:pt x="146" y="104"/>
                  </a:cubicBezTo>
                  <a:cubicBezTo>
                    <a:pt x="146" y="131"/>
                    <a:pt x="124" y="153"/>
                    <a:pt x="97" y="15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30444EE-9677-41F6-B7AD-52A5E7F18E33}"/>
              </a:ext>
            </a:extLst>
          </p:cNvPr>
          <p:cNvSpPr/>
          <p:nvPr/>
        </p:nvSpPr>
        <p:spPr>
          <a:xfrm>
            <a:off x="2954885" y="257262"/>
            <a:ext cx="6358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>
                <a:ea typeface="Cambria" panose="02040503050406030204" pitchFamily="18" charset="0"/>
              </a:rPr>
              <a:t>Roadmap </a:t>
            </a:r>
            <a:r>
              <a:rPr lang="en-US" sz="3200" u="sng" dirty="0" smtClean="0">
                <a:ea typeface="Cambria" panose="02040503050406030204" pitchFamily="18" charset="0"/>
              </a:rPr>
              <a:t>of Data Analysis Process</a:t>
            </a:r>
            <a:endParaRPr lang="en-IN" sz="3200" u="sng" dirty="0"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C9C598-4E84-4A7D-AD6C-365F205F8093}"/>
              </a:ext>
            </a:extLst>
          </p:cNvPr>
          <p:cNvSpPr/>
          <p:nvPr/>
        </p:nvSpPr>
        <p:spPr>
          <a:xfrm>
            <a:off x="11901714" y="0"/>
            <a:ext cx="290286" cy="823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B50209-B4D4-43C7-866A-EA0339EFB87C}"/>
              </a:ext>
            </a:extLst>
          </p:cNvPr>
          <p:cNvGrpSpPr/>
          <p:nvPr/>
        </p:nvGrpSpPr>
        <p:grpSpPr>
          <a:xfrm>
            <a:off x="1045675" y="1129693"/>
            <a:ext cx="3032949" cy="646368"/>
            <a:chOff x="350991" y="4753786"/>
            <a:chExt cx="2915804" cy="64636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57F98E-96C7-4943-9533-57CEA73700E9}"/>
                </a:ext>
              </a:extLst>
            </p:cNvPr>
            <p:cNvSpPr txBox="1"/>
            <p:nvPr/>
          </p:nvSpPr>
          <p:spPr>
            <a:xfrm>
              <a:off x="350991" y="5000044"/>
              <a:ext cx="2915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●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What is the problem you are trying to solve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  <a:p>
              <a:pPr lvl="0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How can your insights drive business decisions?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ED4845-F0FA-4FA9-9A53-8BE95CE05C09}"/>
                </a:ext>
              </a:extLst>
            </p:cNvPr>
            <p:cNvSpPr txBox="1"/>
            <p:nvPr/>
          </p:nvSpPr>
          <p:spPr>
            <a:xfrm>
              <a:off x="350992" y="4753786"/>
              <a:ext cx="2644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Ask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E4E0F8-4D4D-4C00-B5F8-315DA9BA9A25}"/>
              </a:ext>
            </a:extLst>
          </p:cNvPr>
          <p:cNvGrpSpPr/>
          <p:nvPr/>
        </p:nvGrpSpPr>
        <p:grpSpPr>
          <a:xfrm>
            <a:off x="5382398" y="1484861"/>
            <a:ext cx="1963440" cy="577721"/>
            <a:chOff x="350992" y="4701648"/>
            <a:chExt cx="2988980" cy="5679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C4D3342-1A66-4B2E-BC39-EF9AA2AC12DA}"/>
                </a:ext>
              </a:extLst>
            </p:cNvPr>
            <p:cNvSpPr txBox="1"/>
            <p:nvPr/>
          </p:nvSpPr>
          <p:spPr>
            <a:xfrm>
              <a:off x="420437" y="4861129"/>
              <a:ext cx="2919535" cy="40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using here is from Cyclist Historical Trip Data  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D777D2-3C28-4B40-B146-FCD50EFC9C34}"/>
                </a:ext>
              </a:extLst>
            </p:cNvPr>
            <p:cNvSpPr txBox="1"/>
            <p:nvPr/>
          </p:nvSpPr>
          <p:spPr>
            <a:xfrm>
              <a:off x="350992" y="4701648"/>
              <a:ext cx="2644332" cy="272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C7F71B-837F-4465-BDA8-AA1B370D7977}"/>
              </a:ext>
            </a:extLst>
          </p:cNvPr>
          <p:cNvGrpSpPr/>
          <p:nvPr/>
        </p:nvGrpSpPr>
        <p:grpSpPr>
          <a:xfrm>
            <a:off x="499059" y="3699474"/>
            <a:ext cx="1979957" cy="752586"/>
            <a:chOff x="-12250511" y="5978763"/>
            <a:chExt cx="2677826" cy="7525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50B769-63D0-4D9A-81FC-02FF8546DB40}"/>
                </a:ext>
              </a:extLst>
            </p:cNvPr>
            <p:cNvSpPr txBox="1"/>
            <p:nvPr/>
          </p:nvSpPr>
          <p:spPr>
            <a:xfrm>
              <a:off x="-12217017" y="6154268"/>
              <a:ext cx="264433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Ensure the data is clean. Verify &amp; </a:t>
              </a:r>
              <a:r>
                <a:rPr lang="en-IN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analyze</a:t>
              </a:r>
              <a:r>
                <a:rPr lang="en-IN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also documented it. 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3C8144-C7BB-4DD8-B777-052574C75FDB}"/>
                </a:ext>
              </a:extLst>
            </p:cNvPr>
            <p:cNvSpPr txBox="1"/>
            <p:nvPr/>
          </p:nvSpPr>
          <p:spPr>
            <a:xfrm>
              <a:off x="-12250511" y="5978763"/>
              <a:ext cx="2644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7E733B-6EB1-4726-8613-92D077B3F653}"/>
              </a:ext>
            </a:extLst>
          </p:cNvPr>
          <p:cNvGrpSpPr/>
          <p:nvPr/>
        </p:nvGrpSpPr>
        <p:grpSpPr>
          <a:xfrm>
            <a:off x="4777242" y="4812424"/>
            <a:ext cx="1955192" cy="713894"/>
            <a:chOff x="350992" y="4701648"/>
            <a:chExt cx="2644332" cy="71389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BE95FB-AFBA-484A-A800-0D4C306CC729}"/>
                </a:ext>
              </a:extLst>
            </p:cNvPr>
            <p:cNvSpPr txBox="1"/>
            <p:nvPr/>
          </p:nvSpPr>
          <p:spPr>
            <a:xfrm>
              <a:off x="350992" y="5000044"/>
              <a:ext cx="26443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Best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way to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share effective data visualizations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7DE6C1-D272-4C67-B05E-401EB6434BA6}"/>
                </a:ext>
              </a:extLst>
            </p:cNvPr>
            <p:cNvSpPr txBox="1"/>
            <p:nvPr/>
          </p:nvSpPr>
          <p:spPr>
            <a:xfrm>
              <a:off x="350992" y="4701648"/>
              <a:ext cx="2644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ECE2DE-EAEC-48B1-A088-14BD6A827BC0}"/>
              </a:ext>
            </a:extLst>
          </p:cNvPr>
          <p:cNvGrpSpPr/>
          <p:nvPr/>
        </p:nvGrpSpPr>
        <p:grpSpPr>
          <a:xfrm>
            <a:off x="4972604" y="2939995"/>
            <a:ext cx="2346196" cy="699235"/>
            <a:chOff x="217290" y="4716307"/>
            <a:chExt cx="3173152" cy="69923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8940B5F-CF04-435F-AE32-1BB37D909F08}"/>
                </a:ext>
              </a:extLst>
            </p:cNvPr>
            <p:cNvSpPr txBox="1"/>
            <p:nvPr/>
          </p:nvSpPr>
          <p:spPr>
            <a:xfrm>
              <a:off x="350991" y="5000044"/>
              <a:ext cx="303945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rganize the data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 perform analysis on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 &amp; </a:t>
              </a:r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properly </a:t>
              </a:r>
              <a:r>
                <a:rPr lang="en-IN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formatted.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43B1A4-F00F-4E43-8E58-DA8977A37265}"/>
                </a:ext>
              </a:extLst>
            </p:cNvPr>
            <p:cNvSpPr txBox="1"/>
            <p:nvPr/>
          </p:nvSpPr>
          <p:spPr>
            <a:xfrm>
              <a:off x="217290" y="4716307"/>
              <a:ext cx="2644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200" b="1" dirty="0" smtClean="0">
                  <a:latin typeface="Georgia" panose="02040502050405020303" pitchFamily="18" charset="0"/>
                </a:rPr>
                <a:t>Analyze</a:t>
              </a:r>
              <a:endParaRPr lang="en-US" sz="1200" b="1" dirty="0">
                <a:latin typeface="Georgia" panose="02040502050405020303" pitchFamily="18" charset="0"/>
              </a:endParaRPr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0BEAB15C-DDE3-48E9-8B3F-97AB1D445CE9}"/>
              </a:ext>
            </a:extLst>
          </p:cNvPr>
          <p:cNvSpPr>
            <a:spLocks/>
          </p:cNvSpPr>
          <p:nvPr/>
        </p:nvSpPr>
        <p:spPr bwMode="auto">
          <a:xfrm>
            <a:off x="554701" y="1759155"/>
            <a:ext cx="9082484" cy="3978674"/>
          </a:xfrm>
          <a:custGeom>
            <a:avLst/>
            <a:gdLst>
              <a:gd name="T0" fmla="*/ 2401 w 3234"/>
              <a:gd name="T1" fmla="*/ 2347 h 2347"/>
              <a:gd name="T2" fmla="*/ 2405 w 3234"/>
              <a:gd name="T3" fmla="*/ 2332 h 2347"/>
              <a:gd name="T4" fmla="*/ 2411 w 3234"/>
              <a:gd name="T5" fmla="*/ 2088 h 2347"/>
              <a:gd name="T6" fmla="*/ 2146 w 3234"/>
              <a:gd name="T7" fmla="*/ 1702 h 2347"/>
              <a:gd name="T8" fmla="*/ 1511 w 3234"/>
              <a:gd name="T9" fmla="*/ 1507 h 2347"/>
              <a:gd name="T10" fmla="*/ 358 w 3234"/>
              <a:gd name="T11" fmla="*/ 946 h 2347"/>
              <a:gd name="T12" fmla="*/ 946 w 3234"/>
              <a:gd name="T13" fmla="*/ 560 h 2347"/>
              <a:gd name="T14" fmla="*/ 1269 w 3234"/>
              <a:gd name="T15" fmla="*/ 413 h 2347"/>
              <a:gd name="T16" fmla="*/ 1080 w 3234"/>
              <a:gd name="T17" fmla="*/ 307 h 2347"/>
              <a:gd name="T18" fmla="*/ 645 w 3234"/>
              <a:gd name="T19" fmla="*/ 231 h 2347"/>
              <a:gd name="T20" fmla="*/ 12 w 3234"/>
              <a:gd name="T21" fmla="*/ 178 h 2347"/>
              <a:gd name="T22" fmla="*/ 0 w 3234"/>
              <a:gd name="T23" fmla="*/ 177 h 2347"/>
              <a:gd name="T24" fmla="*/ 0 w 3234"/>
              <a:gd name="T25" fmla="*/ 0 h 2347"/>
              <a:gd name="T26" fmla="*/ 12 w 3234"/>
              <a:gd name="T27" fmla="*/ 0 h 2347"/>
              <a:gd name="T28" fmla="*/ 1297 w 3234"/>
              <a:gd name="T29" fmla="*/ 114 h 2347"/>
              <a:gd name="T30" fmla="*/ 1960 w 3234"/>
              <a:gd name="T31" fmla="*/ 460 h 2347"/>
              <a:gd name="T32" fmla="*/ 1511 w 3234"/>
              <a:gd name="T33" fmla="*/ 711 h 2347"/>
              <a:gd name="T34" fmla="*/ 1048 w 3234"/>
              <a:gd name="T35" fmla="*/ 967 h 2347"/>
              <a:gd name="T36" fmla="*/ 1224 w 3234"/>
              <a:gd name="T37" fmla="*/ 1065 h 2347"/>
              <a:gd name="T38" fmla="*/ 1672 w 3234"/>
              <a:gd name="T39" fmla="*/ 1181 h 2347"/>
              <a:gd name="T40" fmla="*/ 2970 w 3234"/>
              <a:gd name="T41" fmla="*/ 1675 h 2347"/>
              <a:gd name="T42" fmla="*/ 3213 w 3234"/>
              <a:gd name="T43" fmla="*/ 2136 h 2347"/>
              <a:gd name="T44" fmla="*/ 3214 w 3234"/>
              <a:gd name="T45" fmla="*/ 2338 h 2347"/>
              <a:gd name="T46" fmla="*/ 3211 w 3234"/>
              <a:gd name="T47" fmla="*/ 2347 h 2347"/>
              <a:gd name="T48" fmla="*/ 2401 w 3234"/>
              <a:gd name="T49" fmla="*/ 2347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34" h="2347">
                <a:moveTo>
                  <a:pt x="2401" y="2347"/>
                </a:moveTo>
                <a:cubicBezTo>
                  <a:pt x="2405" y="2332"/>
                  <a:pt x="2405" y="2332"/>
                  <a:pt x="2405" y="2332"/>
                </a:cubicBezTo>
                <a:cubicBezTo>
                  <a:pt x="2405" y="2331"/>
                  <a:pt x="2430" y="2221"/>
                  <a:pt x="2411" y="2088"/>
                </a:cubicBezTo>
                <a:cubicBezTo>
                  <a:pt x="2385" y="1911"/>
                  <a:pt x="2296" y="1782"/>
                  <a:pt x="2146" y="1702"/>
                </a:cubicBezTo>
                <a:cubicBezTo>
                  <a:pt x="2022" y="1637"/>
                  <a:pt x="1774" y="1574"/>
                  <a:pt x="1511" y="1507"/>
                </a:cubicBezTo>
                <a:cubicBezTo>
                  <a:pt x="971" y="1370"/>
                  <a:pt x="358" y="1215"/>
                  <a:pt x="358" y="946"/>
                </a:cubicBezTo>
                <a:cubicBezTo>
                  <a:pt x="358" y="704"/>
                  <a:pt x="684" y="624"/>
                  <a:pt x="946" y="560"/>
                </a:cubicBezTo>
                <a:cubicBezTo>
                  <a:pt x="1112" y="519"/>
                  <a:pt x="1269" y="480"/>
                  <a:pt x="1269" y="413"/>
                </a:cubicBezTo>
                <a:cubicBezTo>
                  <a:pt x="1269" y="392"/>
                  <a:pt x="1244" y="351"/>
                  <a:pt x="1080" y="307"/>
                </a:cubicBezTo>
                <a:cubicBezTo>
                  <a:pt x="975" y="279"/>
                  <a:pt x="829" y="253"/>
                  <a:pt x="645" y="231"/>
                </a:cubicBezTo>
                <a:cubicBezTo>
                  <a:pt x="332" y="193"/>
                  <a:pt x="15" y="178"/>
                  <a:pt x="12" y="178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457" y="0"/>
                  <a:pt x="938" y="42"/>
                  <a:pt x="1297" y="114"/>
                </a:cubicBezTo>
                <a:cubicBezTo>
                  <a:pt x="1599" y="174"/>
                  <a:pt x="1960" y="282"/>
                  <a:pt x="1960" y="460"/>
                </a:cubicBezTo>
                <a:cubicBezTo>
                  <a:pt x="1960" y="594"/>
                  <a:pt x="1742" y="651"/>
                  <a:pt x="1511" y="711"/>
                </a:cubicBezTo>
                <a:cubicBezTo>
                  <a:pt x="1284" y="771"/>
                  <a:pt x="1048" y="832"/>
                  <a:pt x="1048" y="967"/>
                </a:cubicBezTo>
                <a:cubicBezTo>
                  <a:pt x="1048" y="986"/>
                  <a:pt x="1079" y="1018"/>
                  <a:pt x="1224" y="1065"/>
                </a:cubicBezTo>
                <a:cubicBezTo>
                  <a:pt x="1338" y="1101"/>
                  <a:pt x="1493" y="1138"/>
                  <a:pt x="1672" y="1181"/>
                </a:cubicBezTo>
                <a:cubicBezTo>
                  <a:pt x="2153" y="1296"/>
                  <a:pt x="2751" y="1439"/>
                  <a:pt x="2970" y="1675"/>
                </a:cubicBezTo>
                <a:cubicBezTo>
                  <a:pt x="3136" y="1855"/>
                  <a:pt x="3194" y="2025"/>
                  <a:pt x="3213" y="2136"/>
                </a:cubicBezTo>
                <a:cubicBezTo>
                  <a:pt x="3234" y="2258"/>
                  <a:pt x="3215" y="2335"/>
                  <a:pt x="3214" y="2338"/>
                </a:cubicBezTo>
                <a:cubicBezTo>
                  <a:pt x="3211" y="2347"/>
                  <a:pt x="3211" y="2347"/>
                  <a:pt x="3211" y="2347"/>
                </a:cubicBezTo>
                <a:lnTo>
                  <a:pt x="2401" y="23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8E43110F-043C-4CE4-B794-08C4AEC25765}"/>
              </a:ext>
            </a:extLst>
          </p:cNvPr>
          <p:cNvSpPr>
            <a:spLocks noEditPoints="1"/>
          </p:cNvSpPr>
          <p:nvPr/>
        </p:nvSpPr>
        <p:spPr bwMode="auto">
          <a:xfrm>
            <a:off x="602022" y="1924085"/>
            <a:ext cx="7918980" cy="3793427"/>
          </a:xfrm>
          <a:custGeom>
            <a:avLst/>
            <a:gdLst>
              <a:gd name="T0" fmla="*/ 919 w 2828"/>
              <a:gd name="T1" fmla="*/ 662 h 2229"/>
              <a:gd name="T2" fmla="*/ 916 w 2828"/>
              <a:gd name="T3" fmla="*/ 1063 h 2229"/>
              <a:gd name="T4" fmla="*/ 919 w 2828"/>
              <a:gd name="T5" fmla="*/ 1056 h 2229"/>
              <a:gd name="T6" fmla="*/ 1065 w 2828"/>
              <a:gd name="T7" fmla="*/ 98 h 2229"/>
              <a:gd name="T8" fmla="*/ 1017 w 2828"/>
              <a:gd name="T9" fmla="*/ 90 h 2229"/>
              <a:gd name="T10" fmla="*/ 812 w 2828"/>
              <a:gd name="T11" fmla="*/ 999 h 2229"/>
              <a:gd name="T12" fmla="*/ 1073 w 2828"/>
              <a:gd name="T13" fmla="*/ 1127 h 2229"/>
              <a:gd name="T14" fmla="*/ 1076 w 2828"/>
              <a:gd name="T15" fmla="*/ 1120 h 2229"/>
              <a:gd name="T16" fmla="*/ 1231 w 2828"/>
              <a:gd name="T17" fmla="*/ 131 h 2229"/>
              <a:gd name="T18" fmla="*/ 1184 w 2828"/>
              <a:gd name="T19" fmla="*/ 121 h 2229"/>
              <a:gd name="T20" fmla="*/ 1122 w 2828"/>
              <a:gd name="T21" fmla="*/ 582 h 2229"/>
              <a:gd name="T22" fmla="*/ 341 w 2828"/>
              <a:gd name="T23" fmla="*/ 22 h 2229"/>
              <a:gd name="T24" fmla="*/ 341 w 2828"/>
              <a:gd name="T25" fmla="*/ 14 h 2229"/>
              <a:gd name="T26" fmla="*/ 49 w 2828"/>
              <a:gd name="T27" fmla="*/ 9 h 2229"/>
              <a:gd name="T28" fmla="*/ 0 w 2828"/>
              <a:gd name="T29" fmla="*/ 8 h 2229"/>
              <a:gd name="T30" fmla="*/ 1283 w 2828"/>
              <a:gd name="T31" fmla="*/ 1188 h 2229"/>
              <a:gd name="T32" fmla="*/ 171 w 2828"/>
              <a:gd name="T33" fmla="*/ 13 h 2229"/>
              <a:gd name="T34" fmla="*/ 171 w 2828"/>
              <a:gd name="T35" fmla="*/ 5 h 2229"/>
              <a:gd name="T36" fmla="*/ 1280 w 2828"/>
              <a:gd name="T37" fmla="*/ 519 h 2229"/>
              <a:gd name="T38" fmla="*/ 1283 w 2828"/>
              <a:gd name="T39" fmla="*/ 526 h 2229"/>
              <a:gd name="T40" fmla="*/ 688 w 2828"/>
              <a:gd name="T41" fmla="*/ 858 h 2229"/>
              <a:gd name="T42" fmla="*/ 696 w 2828"/>
              <a:gd name="T43" fmla="*/ 858 h 2229"/>
              <a:gd name="T44" fmla="*/ 728 w 2828"/>
              <a:gd name="T45" fmla="*/ 53 h 2229"/>
              <a:gd name="T46" fmla="*/ 680 w 2828"/>
              <a:gd name="T47" fmla="*/ 48 h 2229"/>
              <a:gd name="T48" fmla="*/ 808 w 2828"/>
              <a:gd name="T49" fmla="*/ 712 h 2229"/>
              <a:gd name="T50" fmla="*/ 772 w 2828"/>
              <a:gd name="T51" fmla="*/ 745 h 2229"/>
              <a:gd name="T52" fmla="*/ 559 w 2828"/>
              <a:gd name="T53" fmla="*/ 37 h 2229"/>
              <a:gd name="T54" fmla="*/ 510 w 2828"/>
              <a:gd name="T55" fmla="*/ 33 h 2229"/>
              <a:gd name="T56" fmla="*/ 898 w 2828"/>
              <a:gd name="T57" fmla="*/ 64 h 2229"/>
              <a:gd name="T58" fmla="*/ 2514 w 2828"/>
              <a:gd name="T59" fmla="*/ 1616 h 2229"/>
              <a:gd name="T60" fmla="*/ 2518 w 2828"/>
              <a:gd name="T61" fmla="*/ 1610 h 2229"/>
              <a:gd name="T62" fmla="*/ 2409 w 2828"/>
              <a:gd name="T63" fmla="*/ 1556 h 2229"/>
              <a:gd name="T64" fmla="*/ 2366 w 2828"/>
              <a:gd name="T65" fmla="*/ 1534 h 2229"/>
              <a:gd name="T66" fmla="*/ 2100 w 2828"/>
              <a:gd name="T67" fmla="*/ 1418 h 2229"/>
              <a:gd name="T68" fmla="*/ 2645 w 2828"/>
              <a:gd name="T69" fmla="*/ 1721 h 2229"/>
              <a:gd name="T70" fmla="*/ 2651 w 2828"/>
              <a:gd name="T71" fmla="*/ 1715 h 2229"/>
              <a:gd name="T72" fmla="*/ 2256 w 2828"/>
              <a:gd name="T73" fmla="*/ 1485 h 2229"/>
              <a:gd name="T74" fmla="*/ 2211 w 2828"/>
              <a:gd name="T75" fmla="*/ 1467 h 2229"/>
              <a:gd name="T76" fmla="*/ 2820 w 2828"/>
              <a:gd name="T77" fmla="*/ 2229 h 2229"/>
              <a:gd name="T78" fmla="*/ 2802 w 2828"/>
              <a:gd name="T79" fmla="*/ 2013 h 2229"/>
              <a:gd name="T80" fmla="*/ 2810 w 2828"/>
              <a:gd name="T81" fmla="*/ 2011 h 2229"/>
              <a:gd name="T82" fmla="*/ 2767 w 2828"/>
              <a:gd name="T83" fmla="*/ 1898 h 2229"/>
              <a:gd name="T84" fmla="*/ 2746 w 2828"/>
              <a:gd name="T85" fmla="*/ 1855 h 2229"/>
              <a:gd name="T86" fmla="*/ 1446 w 2828"/>
              <a:gd name="T87" fmla="*/ 1235 h 2229"/>
              <a:gd name="T88" fmla="*/ 1397 w 2828"/>
              <a:gd name="T89" fmla="*/ 171 h 2229"/>
              <a:gd name="T90" fmla="*/ 1394 w 2828"/>
              <a:gd name="T91" fmla="*/ 179 h 2229"/>
              <a:gd name="T92" fmla="*/ 1439 w 2828"/>
              <a:gd name="T93" fmla="*/ 458 h 2229"/>
              <a:gd name="T94" fmla="*/ 1442 w 2828"/>
              <a:gd name="T95" fmla="*/ 466 h 2229"/>
              <a:gd name="T96" fmla="*/ 1938 w 2828"/>
              <a:gd name="T97" fmla="*/ 1366 h 2229"/>
              <a:gd name="T98" fmla="*/ 1526 w 2828"/>
              <a:gd name="T99" fmla="*/ 240 h 2229"/>
              <a:gd name="T100" fmla="*/ 1521 w 2828"/>
              <a:gd name="T101" fmla="*/ 246 h 2229"/>
              <a:gd name="T102" fmla="*/ 1526 w 2828"/>
              <a:gd name="T103" fmla="*/ 240 h 2229"/>
              <a:gd name="T104" fmla="*/ 1774 w 2828"/>
              <a:gd name="T105" fmla="*/ 1320 h 2229"/>
              <a:gd name="T106" fmla="*/ 1561 w 2828"/>
              <a:gd name="T107" fmla="*/ 1275 h 2229"/>
              <a:gd name="T108" fmla="*/ 1563 w 2828"/>
              <a:gd name="T109" fmla="*/ 1267 h 2229"/>
              <a:gd name="T110" fmla="*/ 1543 w 2828"/>
              <a:gd name="T111" fmla="*/ 399 h 2229"/>
              <a:gd name="T112" fmla="*/ 1573 w 2828"/>
              <a:gd name="T113" fmla="*/ 363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28" h="2229">
                <a:moveTo>
                  <a:pt x="960" y="635"/>
                </a:moveTo>
                <a:cubicBezTo>
                  <a:pt x="964" y="643"/>
                  <a:pt x="964" y="643"/>
                  <a:pt x="964" y="643"/>
                </a:cubicBezTo>
                <a:cubicBezTo>
                  <a:pt x="948" y="649"/>
                  <a:pt x="933" y="656"/>
                  <a:pt x="919" y="662"/>
                </a:cubicBezTo>
                <a:cubicBezTo>
                  <a:pt x="916" y="655"/>
                  <a:pt x="916" y="655"/>
                  <a:pt x="916" y="655"/>
                </a:cubicBezTo>
                <a:cubicBezTo>
                  <a:pt x="930" y="648"/>
                  <a:pt x="945" y="642"/>
                  <a:pt x="960" y="635"/>
                </a:cubicBezTo>
                <a:close/>
                <a:moveTo>
                  <a:pt x="916" y="1063"/>
                </a:moveTo>
                <a:cubicBezTo>
                  <a:pt x="930" y="1070"/>
                  <a:pt x="945" y="1076"/>
                  <a:pt x="960" y="1083"/>
                </a:cubicBezTo>
                <a:cubicBezTo>
                  <a:pt x="963" y="1076"/>
                  <a:pt x="963" y="1076"/>
                  <a:pt x="963" y="1076"/>
                </a:cubicBezTo>
                <a:cubicBezTo>
                  <a:pt x="948" y="1069"/>
                  <a:pt x="933" y="1062"/>
                  <a:pt x="919" y="1056"/>
                </a:cubicBezTo>
                <a:lnTo>
                  <a:pt x="916" y="1063"/>
                </a:lnTo>
                <a:close/>
                <a:moveTo>
                  <a:pt x="1017" y="90"/>
                </a:moveTo>
                <a:cubicBezTo>
                  <a:pt x="1033" y="92"/>
                  <a:pt x="1049" y="95"/>
                  <a:pt x="1065" y="98"/>
                </a:cubicBezTo>
                <a:cubicBezTo>
                  <a:pt x="1066" y="90"/>
                  <a:pt x="1066" y="90"/>
                  <a:pt x="1066" y="90"/>
                </a:cubicBezTo>
                <a:cubicBezTo>
                  <a:pt x="1051" y="87"/>
                  <a:pt x="1035" y="84"/>
                  <a:pt x="1018" y="82"/>
                </a:cubicBezTo>
                <a:lnTo>
                  <a:pt x="1017" y="90"/>
                </a:lnTo>
                <a:close/>
                <a:moveTo>
                  <a:pt x="768" y="979"/>
                </a:moveTo>
                <a:cubicBezTo>
                  <a:pt x="780" y="988"/>
                  <a:pt x="793" y="997"/>
                  <a:pt x="808" y="1006"/>
                </a:cubicBezTo>
                <a:cubicBezTo>
                  <a:pt x="812" y="999"/>
                  <a:pt x="812" y="999"/>
                  <a:pt x="812" y="999"/>
                </a:cubicBezTo>
                <a:cubicBezTo>
                  <a:pt x="798" y="990"/>
                  <a:pt x="785" y="981"/>
                  <a:pt x="773" y="972"/>
                </a:cubicBezTo>
                <a:lnTo>
                  <a:pt x="768" y="979"/>
                </a:lnTo>
                <a:close/>
                <a:moveTo>
                  <a:pt x="1073" y="1127"/>
                </a:moveTo>
                <a:cubicBezTo>
                  <a:pt x="1088" y="1133"/>
                  <a:pt x="1103" y="1138"/>
                  <a:pt x="1119" y="1144"/>
                </a:cubicBezTo>
                <a:cubicBezTo>
                  <a:pt x="1121" y="1136"/>
                  <a:pt x="1121" y="1136"/>
                  <a:pt x="1121" y="1136"/>
                </a:cubicBezTo>
                <a:cubicBezTo>
                  <a:pt x="1106" y="1131"/>
                  <a:pt x="1090" y="1125"/>
                  <a:pt x="1076" y="1120"/>
                </a:cubicBezTo>
                <a:lnTo>
                  <a:pt x="1073" y="1127"/>
                </a:lnTo>
                <a:close/>
                <a:moveTo>
                  <a:pt x="1184" y="121"/>
                </a:moveTo>
                <a:cubicBezTo>
                  <a:pt x="1200" y="124"/>
                  <a:pt x="1216" y="128"/>
                  <a:pt x="1231" y="131"/>
                </a:cubicBezTo>
                <a:cubicBezTo>
                  <a:pt x="1233" y="123"/>
                  <a:pt x="1233" y="123"/>
                  <a:pt x="1233" y="123"/>
                </a:cubicBezTo>
                <a:cubicBezTo>
                  <a:pt x="1218" y="120"/>
                  <a:pt x="1202" y="116"/>
                  <a:pt x="1186" y="113"/>
                </a:cubicBezTo>
                <a:lnTo>
                  <a:pt x="1184" y="121"/>
                </a:lnTo>
                <a:close/>
                <a:moveTo>
                  <a:pt x="1074" y="591"/>
                </a:moveTo>
                <a:cubicBezTo>
                  <a:pt x="1076" y="598"/>
                  <a:pt x="1076" y="598"/>
                  <a:pt x="1076" y="598"/>
                </a:cubicBezTo>
                <a:cubicBezTo>
                  <a:pt x="1091" y="593"/>
                  <a:pt x="1106" y="588"/>
                  <a:pt x="1122" y="582"/>
                </a:cubicBezTo>
                <a:cubicBezTo>
                  <a:pt x="1119" y="574"/>
                  <a:pt x="1119" y="574"/>
                  <a:pt x="1119" y="574"/>
                </a:cubicBezTo>
                <a:cubicBezTo>
                  <a:pt x="1103" y="580"/>
                  <a:pt x="1088" y="586"/>
                  <a:pt x="1074" y="591"/>
                </a:cubicBezTo>
                <a:close/>
                <a:moveTo>
                  <a:pt x="341" y="22"/>
                </a:moveTo>
                <a:cubicBezTo>
                  <a:pt x="357" y="23"/>
                  <a:pt x="373" y="24"/>
                  <a:pt x="389" y="25"/>
                </a:cubicBezTo>
                <a:cubicBezTo>
                  <a:pt x="390" y="17"/>
                  <a:pt x="390" y="17"/>
                  <a:pt x="390" y="17"/>
                </a:cubicBezTo>
                <a:cubicBezTo>
                  <a:pt x="373" y="16"/>
                  <a:pt x="357" y="15"/>
                  <a:pt x="341" y="14"/>
                </a:cubicBezTo>
                <a:lnTo>
                  <a:pt x="341" y="22"/>
                </a:lnTo>
                <a:close/>
                <a:moveTo>
                  <a:pt x="0" y="8"/>
                </a:moveTo>
                <a:cubicBezTo>
                  <a:pt x="0" y="8"/>
                  <a:pt x="18" y="8"/>
                  <a:pt x="49" y="9"/>
                </a:cubicBezTo>
                <a:cubicBezTo>
                  <a:pt x="49" y="1"/>
                  <a:pt x="49" y="1"/>
                  <a:pt x="49" y="1"/>
                </a:cubicBezTo>
                <a:cubicBezTo>
                  <a:pt x="18" y="0"/>
                  <a:pt x="0" y="0"/>
                  <a:pt x="0" y="0"/>
                </a:cubicBezTo>
                <a:lnTo>
                  <a:pt x="0" y="8"/>
                </a:lnTo>
                <a:close/>
                <a:moveTo>
                  <a:pt x="1234" y="1182"/>
                </a:moveTo>
                <a:cubicBezTo>
                  <a:pt x="1249" y="1187"/>
                  <a:pt x="1265" y="1191"/>
                  <a:pt x="1280" y="1196"/>
                </a:cubicBezTo>
                <a:cubicBezTo>
                  <a:pt x="1283" y="1188"/>
                  <a:pt x="1283" y="1188"/>
                  <a:pt x="1283" y="1188"/>
                </a:cubicBezTo>
                <a:cubicBezTo>
                  <a:pt x="1267" y="1184"/>
                  <a:pt x="1252" y="1179"/>
                  <a:pt x="1236" y="1174"/>
                </a:cubicBezTo>
                <a:lnTo>
                  <a:pt x="1234" y="1182"/>
                </a:lnTo>
                <a:close/>
                <a:moveTo>
                  <a:pt x="171" y="13"/>
                </a:moveTo>
                <a:cubicBezTo>
                  <a:pt x="186" y="14"/>
                  <a:pt x="202" y="15"/>
                  <a:pt x="219" y="16"/>
                </a:cubicBezTo>
                <a:cubicBezTo>
                  <a:pt x="220" y="7"/>
                  <a:pt x="220" y="7"/>
                  <a:pt x="220" y="7"/>
                </a:cubicBezTo>
                <a:cubicBezTo>
                  <a:pt x="203" y="7"/>
                  <a:pt x="186" y="6"/>
                  <a:pt x="171" y="5"/>
                </a:cubicBezTo>
                <a:lnTo>
                  <a:pt x="171" y="13"/>
                </a:lnTo>
                <a:close/>
                <a:moveTo>
                  <a:pt x="1283" y="526"/>
                </a:moveTo>
                <a:cubicBezTo>
                  <a:pt x="1280" y="519"/>
                  <a:pt x="1280" y="519"/>
                  <a:pt x="1280" y="519"/>
                </a:cubicBezTo>
                <a:cubicBezTo>
                  <a:pt x="1265" y="524"/>
                  <a:pt x="1250" y="529"/>
                  <a:pt x="1234" y="535"/>
                </a:cubicBezTo>
                <a:cubicBezTo>
                  <a:pt x="1237" y="542"/>
                  <a:pt x="1237" y="542"/>
                  <a:pt x="1237" y="542"/>
                </a:cubicBezTo>
                <a:cubicBezTo>
                  <a:pt x="1252" y="537"/>
                  <a:pt x="1268" y="532"/>
                  <a:pt x="1283" y="526"/>
                </a:cubicBezTo>
                <a:close/>
                <a:moveTo>
                  <a:pt x="699" y="836"/>
                </a:moveTo>
                <a:cubicBezTo>
                  <a:pt x="691" y="834"/>
                  <a:pt x="691" y="834"/>
                  <a:pt x="691" y="834"/>
                </a:cubicBezTo>
                <a:cubicBezTo>
                  <a:pt x="689" y="842"/>
                  <a:pt x="688" y="850"/>
                  <a:pt x="688" y="858"/>
                </a:cubicBezTo>
                <a:cubicBezTo>
                  <a:pt x="688" y="866"/>
                  <a:pt x="689" y="875"/>
                  <a:pt x="692" y="884"/>
                </a:cubicBezTo>
                <a:cubicBezTo>
                  <a:pt x="700" y="882"/>
                  <a:pt x="700" y="882"/>
                  <a:pt x="700" y="882"/>
                </a:cubicBezTo>
                <a:cubicBezTo>
                  <a:pt x="697" y="874"/>
                  <a:pt x="696" y="866"/>
                  <a:pt x="696" y="858"/>
                </a:cubicBezTo>
                <a:cubicBezTo>
                  <a:pt x="696" y="851"/>
                  <a:pt x="697" y="843"/>
                  <a:pt x="699" y="836"/>
                </a:cubicBezTo>
                <a:close/>
                <a:moveTo>
                  <a:pt x="680" y="48"/>
                </a:moveTo>
                <a:cubicBezTo>
                  <a:pt x="696" y="50"/>
                  <a:pt x="712" y="51"/>
                  <a:pt x="728" y="53"/>
                </a:cubicBezTo>
                <a:cubicBezTo>
                  <a:pt x="729" y="45"/>
                  <a:pt x="729" y="45"/>
                  <a:pt x="729" y="45"/>
                </a:cubicBezTo>
                <a:cubicBezTo>
                  <a:pt x="713" y="43"/>
                  <a:pt x="697" y="41"/>
                  <a:pt x="681" y="40"/>
                </a:cubicBezTo>
                <a:lnTo>
                  <a:pt x="680" y="48"/>
                </a:lnTo>
                <a:close/>
                <a:moveTo>
                  <a:pt x="804" y="724"/>
                </a:moveTo>
                <a:cubicBezTo>
                  <a:pt x="807" y="722"/>
                  <a:pt x="810" y="720"/>
                  <a:pt x="812" y="719"/>
                </a:cubicBezTo>
                <a:cubicBezTo>
                  <a:pt x="808" y="712"/>
                  <a:pt x="808" y="712"/>
                  <a:pt x="808" y="712"/>
                </a:cubicBezTo>
                <a:cubicBezTo>
                  <a:pt x="805" y="713"/>
                  <a:pt x="803" y="715"/>
                  <a:pt x="800" y="717"/>
                </a:cubicBezTo>
                <a:cubicBezTo>
                  <a:pt x="788" y="724"/>
                  <a:pt x="777" y="732"/>
                  <a:pt x="768" y="739"/>
                </a:cubicBezTo>
                <a:cubicBezTo>
                  <a:pt x="772" y="745"/>
                  <a:pt x="772" y="745"/>
                  <a:pt x="772" y="745"/>
                </a:cubicBezTo>
                <a:cubicBezTo>
                  <a:pt x="782" y="738"/>
                  <a:pt x="793" y="731"/>
                  <a:pt x="804" y="724"/>
                </a:cubicBezTo>
                <a:close/>
                <a:moveTo>
                  <a:pt x="510" y="33"/>
                </a:moveTo>
                <a:cubicBezTo>
                  <a:pt x="526" y="35"/>
                  <a:pt x="543" y="36"/>
                  <a:pt x="559" y="37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43" y="28"/>
                  <a:pt x="527" y="27"/>
                  <a:pt x="511" y="25"/>
                </a:cubicBezTo>
                <a:lnTo>
                  <a:pt x="510" y="33"/>
                </a:lnTo>
                <a:close/>
                <a:moveTo>
                  <a:pt x="849" y="66"/>
                </a:moveTo>
                <a:cubicBezTo>
                  <a:pt x="865" y="68"/>
                  <a:pt x="881" y="70"/>
                  <a:pt x="897" y="72"/>
                </a:cubicBezTo>
                <a:cubicBezTo>
                  <a:pt x="898" y="64"/>
                  <a:pt x="898" y="64"/>
                  <a:pt x="898" y="64"/>
                </a:cubicBezTo>
                <a:cubicBezTo>
                  <a:pt x="882" y="62"/>
                  <a:pt x="866" y="60"/>
                  <a:pt x="850" y="58"/>
                </a:cubicBezTo>
                <a:lnTo>
                  <a:pt x="849" y="66"/>
                </a:lnTo>
                <a:close/>
                <a:moveTo>
                  <a:pt x="2514" y="1616"/>
                </a:moveTo>
                <a:cubicBezTo>
                  <a:pt x="2527" y="1625"/>
                  <a:pt x="2541" y="1634"/>
                  <a:pt x="2553" y="1644"/>
                </a:cubicBezTo>
                <a:cubicBezTo>
                  <a:pt x="2558" y="1637"/>
                  <a:pt x="2558" y="1637"/>
                  <a:pt x="2558" y="1637"/>
                </a:cubicBezTo>
                <a:cubicBezTo>
                  <a:pt x="2545" y="1628"/>
                  <a:pt x="2532" y="1619"/>
                  <a:pt x="2518" y="1610"/>
                </a:cubicBezTo>
                <a:lnTo>
                  <a:pt x="2514" y="1616"/>
                </a:lnTo>
                <a:close/>
                <a:moveTo>
                  <a:pt x="2366" y="1534"/>
                </a:moveTo>
                <a:cubicBezTo>
                  <a:pt x="2381" y="1541"/>
                  <a:pt x="2395" y="1549"/>
                  <a:pt x="2409" y="1556"/>
                </a:cubicBezTo>
                <a:cubicBezTo>
                  <a:pt x="2413" y="1549"/>
                  <a:pt x="2413" y="1549"/>
                  <a:pt x="2413" y="1549"/>
                </a:cubicBezTo>
                <a:cubicBezTo>
                  <a:pt x="2399" y="1541"/>
                  <a:pt x="2384" y="1534"/>
                  <a:pt x="2370" y="1527"/>
                </a:cubicBezTo>
                <a:lnTo>
                  <a:pt x="2366" y="1534"/>
                </a:lnTo>
                <a:close/>
                <a:moveTo>
                  <a:pt x="2051" y="1410"/>
                </a:moveTo>
                <a:cubicBezTo>
                  <a:pt x="2067" y="1415"/>
                  <a:pt x="2082" y="1420"/>
                  <a:pt x="2097" y="1425"/>
                </a:cubicBezTo>
                <a:cubicBezTo>
                  <a:pt x="2100" y="1418"/>
                  <a:pt x="2100" y="1418"/>
                  <a:pt x="2100" y="1418"/>
                </a:cubicBezTo>
                <a:cubicBezTo>
                  <a:pt x="2085" y="1413"/>
                  <a:pt x="2069" y="1407"/>
                  <a:pt x="2054" y="1402"/>
                </a:cubicBezTo>
                <a:lnTo>
                  <a:pt x="2051" y="1410"/>
                </a:lnTo>
                <a:close/>
                <a:moveTo>
                  <a:pt x="2645" y="1721"/>
                </a:moveTo>
                <a:cubicBezTo>
                  <a:pt x="2657" y="1732"/>
                  <a:pt x="2668" y="1744"/>
                  <a:pt x="2678" y="1756"/>
                </a:cubicBezTo>
                <a:cubicBezTo>
                  <a:pt x="2684" y="1751"/>
                  <a:pt x="2684" y="1751"/>
                  <a:pt x="2684" y="1751"/>
                </a:cubicBezTo>
                <a:cubicBezTo>
                  <a:pt x="2674" y="1739"/>
                  <a:pt x="2663" y="1727"/>
                  <a:pt x="2651" y="1715"/>
                </a:cubicBezTo>
                <a:lnTo>
                  <a:pt x="2645" y="1721"/>
                </a:lnTo>
                <a:close/>
                <a:moveTo>
                  <a:pt x="2211" y="1467"/>
                </a:moveTo>
                <a:cubicBezTo>
                  <a:pt x="2226" y="1473"/>
                  <a:pt x="2241" y="1479"/>
                  <a:pt x="2256" y="1485"/>
                </a:cubicBezTo>
                <a:cubicBezTo>
                  <a:pt x="2259" y="1477"/>
                  <a:pt x="2259" y="1477"/>
                  <a:pt x="2259" y="1477"/>
                </a:cubicBezTo>
                <a:cubicBezTo>
                  <a:pt x="2244" y="1471"/>
                  <a:pt x="2229" y="1465"/>
                  <a:pt x="2214" y="1459"/>
                </a:cubicBezTo>
                <a:lnTo>
                  <a:pt x="2211" y="1467"/>
                </a:lnTo>
                <a:close/>
                <a:moveTo>
                  <a:pt x="2827" y="2181"/>
                </a:moveTo>
                <a:cubicBezTo>
                  <a:pt x="2819" y="2181"/>
                  <a:pt x="2819" y="2181"/>
                  <a:pt x="2819" y="2181"/>
                </a:cubicBezTo>
                <a:cubicBezTo>
                  <a:pt x="2820" y="2196"/>
                  <a:pt x="2820" y="2212"/>
                  <a:pt x="2820" y="2229"/>
                </a:cubicBezTo>
                <a:cubicBezTo>
                  <a:pt x="2828" y="2229"/>
                  <a:pt x="2828" y="2229"/>
                  <a:pt x="2828" y="2229"/>
                </a:cubicBezTo>
                <a:cubicBezTo>
                  <a:pt x="2828" y="2212"/>
                  <a:pt x="2828" y="2196"/>
                  <a:pt x="2827" y="2181"/>
                </a:cubicBezTo>
                <a:close/>
                <a:moveTo>
                  <a:pt x="2802" y="2013"/>
                </a:moveTo>
                <a:cubicBezTo>
                  <a:pt x="2805" y="2028"/>
                  <a:pt x="2807" y="2044"/>
                  <a:pt x="2810" y="2060"/>
                </a:cubicBezTo>
                <a:cubicBezTo>
                  <a:pt x="2818" y="2059"/>
                  <a:pt x="2818" y="2059"/>
                  <a:pt x="2818" y="2059"/>
                </a:cubicBezTo>
                <a:cubicBezTo>
                  <a:pt x="2815" y="2043"/>
                  <a:pt x="2813" y="2027"/>
                  <a:pt x="2810" y="2011"/>
                </a:cubicBezTo>
                <a:lnTo>
                  <a:pt x="2802" y="2013"/>
                </a:lnTo>
                <a:close/>
                <a:moveTo>
                  <a:pt x="2746" y="1855"/>
                </a:moveTo>
                <a:cubicBezTo>
                  <a:pt x="2754" y="1869"/>
                  <a:pt x="2761" y="1883"/>
                  <a:pt x="2767" y="1898"/>
                </a:cubicBezTo>
                <a:cubicBezTo>
                  <a:pt x="2774" y="1895"/>
                  <a:pt x="2774" y="1895"/>
                  <a:pt x="2774" y="1895"/>
                </a:cubicBezTo>
                <a:cubicBezTo>
                  <a:pt x="2768" y="1880"/>
                  <a:pt x="2761" y="1865"/>
                  <a:pt x="2753" y="1851"/>
                </a:cubicBezTo>
                <a:lnTo>
                  <a:pt x="2746" y="1855"/>
                </a:lnTo>
                <a:close/>
                <a:moveTo>
                  <a:pt x="1397" y="1230"/>
                </a:moveTo>
                <a:cubicBezTo>
                  <a:pt x="1412" y="1235"/>
                  <a:pt x="1428" y="1239"/>
                  <a:pt x="1444" y="1243"/>
                </a:cubicBezTo>
                <a:cubicBezTo>
                  <a:pt x="1446" y="1235"/>
                  <a:pt x="1446" y="1235"/>
                  <a:pt x="1446" y="1235"/>
                </a:cubicBezTo>
                <a:cubicBezTo>
                  <a:pt x="1430" y="1231"/>
                  <a:pt x="1414" y="1227"/>
                  <a:pt x="1399" y="1222"/>
                </a:cubicBezTo>
                <a:lnTo>
                  <a:pt x="1397" y="1230"/>
                </a:lnTo>
                <a:close/>
                <a:moveTo>
                  <a:pt x="1397" y="171"/>
                </a:moveTo>
                <a:cubicBezTo>
                  <a:pt x="1382" y="166"/>
                  <a:pt x="1367" y="161"/>
                  <a:pt x="1351" y="156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4" y="168"/>
                  <a:pt x="1380" y="174"/>
                  <a:pt x="1394" y="179"/>
                </a:cubicBezTo>
                <a:lnTo>
                  <a:pt x="1397" y="171"/>
                </a:lnTo>
                <a:close/>
                <a:moveTo>
                  <a:pt x="1442" y="466"/>
                </a:moveTo>
                <a:cubicBezTo>
                  <a:pt x="1439" y="458"/>
                  <a:pt x="1439" y="458"/>
                  <a:pt x="1439" y="458"/>
                </a:cubicBezTo>
                <a:cubicBezTo>
                  <a:pt x="1425" y="464"/>
                  <a:pt x="1410" y="471"/>
                  <a:pt x="1394" y="477"/>
                </a:cubicBezTo>
                <a:cubicBezTo>
                  <a:pt x="1397" y="485"/>
                  <a:pt x="1397" y="485"/>
                  <a:pt x="1397" y="485"/>
                </a:cubicBezTo>
                <a:cubicBezTo>
                  <a:pt x="1413" y="478"/>
                  <a:pt x="1428" y="472"/>
                  <a:pt x="1442" y="466"/>
                </a:cubicBezTo>
                <a:close/>
                <a:moveTo>
                  <a:pt x="1889" y="1360"/>
                </a:moveTo>
                <a:cubicBezTo>
                  <a:pt x="1905" y="1365"/>
                  <a:pt x="1920" y="1369"/>
                  <a:pt x="1936" y="1374"/>
                </a:cubicBezTo>
                <a:cubicBezTo>
                  <a:pt x="1938" y="1366"/>
                  <a:pt x="1938" y="1366"/>
                  <a:pt x="1938" y="1366"/>
                </a:cubicBezTo>
                <a:cubicBezTo>
                  <a:pt x="1923" y="1362"/>
                  <a:pt x="1907" y="1357"/>
                  <a:pt x="1891" y="1353"/>
                </a:cubicBezTo>
                <a:lnTo>
                  <a:pt x="1889" y="1360"/>
                </a:lnTo>
                <a:close/>
                <a:moveTo>
                  <a:pt x="1526" y="240"/>
                </a:moveTo>
                <a:cubicBezTo>
                  <a:pt x="1520" y="235"/>
                  <a:pt x="1514" y="230"/>
                  <a:pt x="1507" y="225"/>
                </a:cubicBezTo>
                <a:cubicBezTo>
                  <a:pt x="1502" y="232"/>
                  <a:pt x="1502" y="232"/>
                  <a:pt x="1502" y="232"/>
                </a:cubicBezTo>
                <a:cubicBezTo>
                  <a:pt x="1509" y="236"/>
                  <a:pt x="1515" y="241"/>
                  <a:pt x="1521" y="246"/>
                </a:cubicBezTo>
                <a:cubicBezTo>
                  <a:pt x="1528" y="251"/>
                  <a:pt x="1534" y="257"/>
                  <a:pt x="1539" y="262"/>
                </a:cubicBezTo>
                <a:cubicBezTo>
                  <a:pt x="1545" y="256"/>
                  <a:pt x="1545" y="256"/>
                  <a:pt x="1545" y="256"/>
                </a:cubicBezTo>
                <a:cubicBezTo>
                  <a:pt x="1539" y="251"/>
                  <a:pt x="1533" y="245"/>
                  <a:pt x="1526" y="240"/>
                </a:cubicBezTo>
                <a:close/>
                <a:moveTo>
                  <a:pt x="1725" y="1316"/>
                </a:moveTo>
                <a:cubicBezTo>
                  <a:pt x="1741" y="1320"/>
                  <a:pt x="1757" y="1324"/>
                  <a:pt x="1772" y="1328"/>
                </a:cubicBezTo>
                <a:cubicBezTo>
                  <a:pt x="1774" y="1320"/>
                  <a:pt x="1774" y="1320"/>
                  <a:pt x="1774" y="1320"/>
                </a:cubicBezTo>
                <a:cubicBezTo>
                  <a:pt x="1759" y="1316"/>
                  <a:pt x="1743" y="1312"/>
                  <a:pt x="1727" y="1308"/>
                </a:cubicBezTo>
                <a:lnTo>
                  <a:pt x="1725" y="1316"/>
                </a:lnTo>
                <a:close/>
                <a:moveTo>
                  <a:pt x="1561" y="1275"/>
                </a:moveTo>
                <a:cubicBezTo>
                  <a:pt x="1576" y="1279"/>
                  <a:pt x="1592" y="1283"/>
                  <a:pt x="1608" y="1287"/>
                </a:cubicBezTo>
                <a:cubicBezTo>
                  <a:pt x="1610" y="1279"/>
                  <a:pt x="1610" y="1279"/>
                  <a:pt x="1610" y="1279"/>
                </a:cubicBezTo>
                <a:cubicBezTo>
                  <a:pt x="1594" y="1275"/>
                  <a:pt x="1578" y="1271"/>
                  <a:pt x="1563" y="1267"/>
                </a:cubicBezTo>
                <a:lnTo>
                  <a:pt x="1561" y="1275"/>
                </a:lnTo>
                <a:close/>
                <a:moveTo>
                  <a:pt x="1573" y="363"/>
                </a:moveTo>
                <a:cubicBezTo>
                  <a:pt x="1567" y="375"/>
                  <a:pt x="1556" y="387"/>
                  <a:pt x="1543" y="399"/>
                </a:cubicBezTo>
                <a:cubicBezTo>
                  <a:pt x="1548" y="405"/>
                  <a:pt x="1548" y="405"/>
                  <a:pt x="1548" y="405"/>
                </a:cubicBezTo>
                <a:cubicBezTo>
                  <a:pt x="1562" y="393"/>
                  <a:pt x="1573" y="380"/>
                  <a:pt x="1580" y="367"/>
                </a:cubicBezTo>
                <a:lnTo>
                  <a:pt x="1573" y="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1BB26502-5681-40AF-BDD6-3BF8F4D9F929}"/>
              </a:ext>
            </a:extLst>
          </p:cNvPr>
          <p:cNvSpPr>
            <a:spLocks noEditPoints="1"/>
          </p:cNvSpPr>
          <p:nvPr/>
        </p:nvSpPr>
        <p:spPr bwMode="auto">
          <a:xfrm>
            <a:off x="1245219" y="2753434"/>
            <a:ext cx="604195" cy="703351"/>
          </a:xfrm>
          <a:custGeom>
            <a:avLst/>
            <a:gdLst>
              <a:gd name="T0" fmla="*/ 97 w 194"/>
              <a:gd name="T1" fmla="*/ 0 h 316"/>
              <a:gd name="T2" fmla="*/ 0 w 194"/>
              <a:gd name="T3" fmla="*/ 97 h 316"/>
              <a:gd name="T4" fmla="*/ 97 w 194"/>
              <a:gd name="T5" fmla="*/ 316 h 316"/>
              <a:gd name="T6" fmla="*/ 194 w 194"/>
              <a:gd name="T7" fmla="*/ 97 h 316"/>
              <a:gd name="T8" fmla="*/ 97 w 194"/>
              <a:gd name="T9" fmla="*/ 0 h 316"/>
              <a:gd name="T10" fmla="*/ 97 w 194"/>
              <a:gd name="T11" fmla="*/ 153 h 316"/>
              <a:gd name="T12" fmla="*/ 47 w 194"/>
              <a:gd name="T13" fmla="*/ 104 h 316"/>
              <a:gd name="T14" fmla="*/ 97 w 194"/>
              <a:gd name="T15" fmla="*/ 54 h 316"/>
              <a:gd name="T16" fmla="*/ 146 w 194"/>
              <a:gd name="T17" fmla="*/ 104 h 316"/>
              <a:gd name="T18" fmla="*/ 97 w 194"/>
              <a:gd name="T19" fmla="*/ 15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316">
                <a:moveTo>
                  <a:pt x="97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97" y="316"/>
                  <a:pt x="97" y="316"/>
                </a:cubicBezTo>
                <a:cubicBezTo>
                  <a:pt x="97" y="316"/>
                  <a:pt x="194" y="150"/>
                  <a:pt x="194" y="97"/>
                </a:cubicBezTo>
                <a:cubicBezTo>
                  <a:pt x="194" y="43"/>
                  <a:pt x="150" y="0"/>
                  <a:pt x="97" y="0"/>
                </a:cubicBezTo>
                <a:close/>
                <a:moveTo>
                  <a:pt x="97" y="153"/>
                </a:moveTo>
                <a:cubicBezTo>
                  <a:pt x="70" y="153"/>
                  <a:pt x="47" y="131"/>
                  <a:pt x="47" y="104"/>
                </a:cubicBezTo>
                <a:cubicBezTo>
                  <a:pt x="47" y="77"/>
                  <a:pt x="70" y="54"/>
                  <a:pt x="97" y="54"/>
                </a:cubicBezTo>
                <a:cubicBezTo>
                  <a:pt x="124" y="54"/>
                  <a:pt x="146" y="77"/>
                  <a:pt x="146" y="104"/>
                </a:cubicBezTo>
                <a:cubicBezTo>
                  <a:pt x="146" y="131"/>
                  <a:pt x="124" y="153"/>
                  <a:pt x="97" y="15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A67C82CA-8B68-4288-97AB-A88E762AE795}"/>
              </a:ext>
            </a:extLst>
          </p:cNvPr>
          <p:cNvSpPr>
            <a:spLocks noEditPoints="1"/>
          </p:cNvSpPr>
          <p:nvPr/>
        </p:nvSpPr>
        <p:spPr bwMode="auto">
          <a:xfrm>
            <a:off x="4452942" y="3221303"/>
            <a:ext cx="602833" cy="567809"/>
          </a:xfrm>
          <a:custGeom>
            <a:avLst/>
            <a:gdLst>
              <a:gd name="T0" fmla="*/ 97 w 194"/>
              <a:gd name="T1" fmla="*/ 0 h 316"/>
              <a:gd name="T2" fmla="*/ 0 w 194"/>
              <a:gd name="T3" fmla="*/ 97 h 316"/>
              <a:gd name="T4" fmla="*/ 97 w 194"/>
              <a:gd name="T5" fmla="*/ 316 h 316"/>
              <a:gd name="T6" fmla="*/ 194 w 194"/>
              <a:gd name="T7" fmla="*/ 97 h 316"/>
              <a:gd name="T8" fmla="*/ 97 w 194"/>
              <a:gd name="T9" fmla="*/ 0 h 316"/>
              <a:gd name="T10" fmla="*/ 97 w 194"/>
              <a:gd name="T11" fmla="*/ 153 h 316"/>
              <a:gd name="T12" fmla="*/ 48 w 194"/>
              <a:gd name="T13" fmla="*/ 104 h 316"/>
              <a:gd name="T14" fmla="*/ 97 w 194"/>
              <a:gd name="T15" fmla="*/ 54 h 316"/>
              <a:gd name="T16" fmla="*/ 147 w 194"/>
              <a:gd name="T17" fmla="*/ 104 h 316"/>
              <a:gd name="T18" fmla="*/ 97 w 194"/>
              <a:gd name="T19" fmla="*/ 15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316">
                <a:moveTo>
                  <a:pt x="97" y="0"/>
                </a:moveTo>
                <a:cubicBezTo>
                  <a:pt x="44" y="0"/>
                  <a:pt x="0" y="43"/>
                  <a:pt x="0" y="97"/>
                </a:cubicBezTo>
                <a:cubicBezTo>
                  <a:pt x="0" y="150"/>
                  <a:pt x="97" y="316"/>
                  <a:pt x="97" y="316"/>
                </a:cubicBezTo>
                <a:cubicBezTo>
                  <a:pt x="97" y="316"/>
                  <a:pt x="194" y="150"/>
                  <a:pt x="194" y="97"/>
                </a:cubicBezTo>
                <a:cubicBezTo>
                  <a:pt x="194" y="43"/>
                  <a:pt x="151" y="0"/>
                  <a:pt x="97" y="0"/>
                </a:cubicBezTo>
                <a:close/>
                <a:moveTo>
                  <a:pt x="97" y="153"/>
                </a:moveTo>
                <a:cubicBezTo>
                  <a:pt x="70" y="153"/>
                  <a:pt x="48" y="131"/>
                  <a:pt x="48" y="104"/>
                </a:cubicBezTo>
                <a:cubicBezTo>
                  <a:pt x="48" y="76"/>
                  <a:pt x="70" y="54"/>
                  <a:pt x="97" y="54"/>
                </a:cubicBezTo>
                <a:cubicBezTo>
                  <a:pt x="124" y="54"/>
                  <a:pt x="147" y="76"/>
                  <a:pt x="147" y="104"/>
                </a:cubicBezTo>
                <a:cubicBezTo>
                  <a:pt x="147" y="131"/>
                  <a:pt x="124" y="153"/>
                  <a:pt x="97" y="1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A67C82CA-8B68-4288-97AB-A88E762AE795}"/>
              </a:ext>
            </a:extLst>
          </p:cNvPr>
          <p:cNvSpPr>
            <a:spLocks noEditPoints="1"/>
          </p:cNvSpPr>
          <p:nvPr/>
        </p:nvSpPr>
        <p:spPr bwMode="auto">
          <a:xfrm>
            <a:off x="5443770" y="4160145"/>
            <a:ext cx="606922" cy="649415"/>
          </a:xfrm>
          <a:custGeom>
            <a:avLst/>
            <a:gdLst>
              <a:gd name="T0" fmla="*/ 97 w 194"/>
              <a:gd name="T1" fmla="*/ 0 h 316"/>
              <a:gd name="T2" fmla="*/ 0 w 194"/>
              <a:gd name="T3" fmla="*/ 97 h 316"/>
              <a:gd name="T4" fmla="*/ 97 w 194"/>
              <a:gd name="T5" fmla="*/ 316 h 316"/>
              <a:gd name="T6" fmla="*/ 194 w 194"/>
              <a:gd name="T7" fmla="*/ 97 h 316"/>
              <a:gd name="T8" fmla="*/ 97 w 194"/>
              <a:gd name="T9" fmla="*/ 0 h 316"/>
              <a:gd name="T10" fmla="*/ 97 w 194"/>
              <a:gd name="T11" fmla="*/ 153 h 316"/>
              <a:gd name="T12" fmla="*/ 48 w 194"/>
              <a:gd name="T13" fmla="*/ 104 h 316"/>
              <a:gd name="T14" fmla="*/ 97 w 194"/>
              <a:gd name="T15" fmla="*/ 54 h 316"/>
              <a:gd name="T16" fmla="*/ 147 w 194"/>
              <a:gd name="T17" fmla="*/ 104 h 316"/>
              <a:gd name="T18" fmla="*/ 97 w 194"/>
              <a:gd name="T19" fmla="*/ 15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316">
                <a:moveTo>
                  <a:pt x="97" y="0"/>
                </a:moveTo>
                <a:cubicBezTo>
                  <a:pt x="44" y="0"/>
                  <a:pt x="0" y="43"/>
                  <a:pt x="0" y="97"/>
                </a:cubicBezTo>
                <a:cubicBezTo>
                  <a:pt x="0" y="150"/>
                  <a:pt x="97" y="316"/>
                  <a:pt x="97" y="316"/>
                </a:cubicBezTo>
                <a:cubicBezTo>
                  <a:pt x="97" y="316"/>
                  <a:pt x="194" y="150"/>
                  <a:pt x="194" y="97"/>
                </a:cubicBezTo>
                <a:cubicBezTo>
                  <a:pt x="194" y="43"/>
                  <a:pt x="151" y="0"/>
                  <a:pt x="97" y="0"/>
                </a:cubicBezTo>
                <a:close/>
                <a:moveTo>
                  <a:pt x="97" y="153"/>
                </a:moveTo>
                <a:cubicBezTo>
                  <a:pt x="70" y="153"/>
                  <a:pt x="48" y="131"/>
                  <a:pt x="48" y="104"/>
                </a:cubicBezTo>
                <a:cubicBezTo>
                  <a:pt x="48" y="76"/>
                  <a:pt x="70" y="54"/>
                  <a:pt x="97" y="54"/>
                </a:cubicBezTo>
                <a:cubicBezTo>
                  <a:pt x="124" y="54"/>
                  <a:pt x="147" y="76"/>
                  <a:pt x="147" y="104"/>
                </a:cubicBezTo>
                <a:cubicBezTo>
                  <a:pt x="147" y="131"/>
                  <a:pt x="124" y="153"/>
                  <a:pt x="97" y="1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7E733B-6EB1-4726-8613-92D077B3F653}"/>
              </a:ext>
            </a:extLst>
          </p:cNvPr>
          <p:cNvGrpSpPr/>
          <p:nvPr/>
        </p:nvGrpSpPr>
        <p:grpSpPr>
          <a:xfrm>
            <a:off x="8370865" y="3652866"/>
            <a:ext cx="1955192" cy="729283"/>
            <a:chOff x="350992" y="4701648"/>
            <a:chExt cx="2644332" cy="72928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BE95FB-AFBA-484A-A800-0D4C306CC729}"/>
                </a:ext>
              </a:extLst>
            </p:cNvPr>
            <p:cNvSpPr txBox="1"/>
            <p:nvPr/>
          </p:nvSpPr>
          <p:spPr>
            <a:xfrm>
              <a:off x="350992" y="5000044"/>
              <a:ext cx="2644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Reach to conclusions.</a:t>
              </a:r>
            </a:p>
            <a:p>
              <a:pPr lvl="0"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7DE6C1-D272-4C67-B05E-401EB6434BA6}"/>
                </a:ext>
              </a:extLst>
            </p:cNvPr>
            <p:cNvSpPr txBox="1"/>
            <p:nvPr/>
          </p:nvSpPr>
          <p:spPr>
            <a:xfrm>
              <a:off x="350992" y="4701648"/>
              <a:ext cx="2644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b="1" dirty="0" smtClean="0">
                  <a:latin typeface="Georgia" panose="02040502050405020303" pitchFamily="18" charset="0"/>
                </a:rPr>
                <a:t>Act</a:t>
              </a:r>
              <a:endParaRPr lang="en-US" sz="1400" b="1" dirty="0"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1689" y="1241489"/>
            <a:ext cx="26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</a:t>
            </a:r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378453" y="2810993"/>
            <a:ext cx="2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85784" y="3214295"/>
            <a:ext cx="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87440" y="4217608"/>
            <a:ext cx="319583" cy="309543"/>
          </a:xfrm>
          <a:custGeom>
            <a:avLst/>
            <a:gdLst>
              <a:gd name="connsiteX0" fmla="*/ 0 w 264698"/>
              <a:gd name="connsiteY0" fmla="*/ 259676 h 519351"/>
              <a:gd name="connsiteX1" fmla="*/ 132349 w 264698"/>
              <a:gd name="connsiteY1" fmla="*/ 0 h 519351"/>
              <a:gd name="connsiteX2" fmla="*/ 264698 w 264698"/>
              <a:gd name="connsiteY2" fmla="*/ 259676 h 519351"/>
              <a:gd name="connsiteX3" fmla="*/ 132349 w 264698"/>
              <a:gd name="connsiteY3" fmla="*/ 519352 h 519351"/>
              <a:gd name="connsiteX4" fmla="*/ 0 w 264698"/>
              <a:gd name="connsiteY4" fmla="*/ 259676 h 519351"/>
              <a:gd name="connsiteX0" fmla="*/ 0 w 319562"/>
              <a:gd name="connsiteY0" fmla="*/ 259980 h 519874"/>
              <a:gd name="connsiteX1" fmla="*/ 132349 w 319562"/>
              <a:gd name="connsiteY1" fmla="*/ 304 h 519874"/>
              <a:gd name="connsiteX2" fmla="*/ 319562 w 319562"/>
              <a:gd name="connsiteY2" fmla="*/ 223404 h 519874"/>
              <a:gd name="connsiteX3" fmla="*/ 132349 w 319562"/>
              <a:gd name="connsiteY3" fmla="*/ 519656 h 519874"/>
              <a:gd name="connsiteX4" fmla="*/ 0 w 319562"/>
              <a:gd name="connsiteY4" fmla="*/ 259980 h 519874"/>
              <a:gd name="connsiteX0" fmla="*/ 82 w 319644"/>
              <a:gd name="connsiteY0" fmla="*/ 259980 h 329824"/>
              <a:gd name="connsiteX1" fmla="*/ 132431 w 319644"/>
              <a:gd name="connsiteY1" fmla="*/ 304 h 329824"/>
              <a:gd name="connsiteX2" fmla="*/ 319644 w 319644"/>
              <a:gd name="connsiteY2" fmla="*/ 223404 h 329824"/>
              <a:gd name="connsiteX3" fmla="*/ 150719 w 319644"/>
              <a:gd name="connsiteY3" fmla="*/ 327632 h 329824"/>
              <a:gd name="connsiteX4" fmla="*/ 82 w 319644"/>
              <a:gd name="connsiteY4" fmla="*/ 259980 h 329824"/>
              <a:gd name="connsiteX0" fmla="*/ 69 w 337919"/>
              <a:gd name="connsiteY0" fmla="*/ 168719 h 336759"/>
              <a:gd name="connsiteX1" fmla="*/ 150706 w 337919"/>
              <a:gd name="connsiteY1" fmla="*/ 483 h 336759"/>
              <a:gd name="connsiteX2" fmla="*/ 337919 w 337919"/>
              <a:gd name="connsiteY2" fmla="*/ 223583 h 336759"/>
              <a:gd name="connsiteX3" fmla="*/ 168994 w 337919"/>
              <a:gd name="connsiteY3" fmla="*/ 327811 h 336759"/>
              <a:gd name="connsiteX4" fmla="*/ 69 w 337919"/>
              <a:gd name="connsiteY4" fmla="*/ 168719 h 336759"/>
              <a:gd name="connsiteX0" fmla="*/ 168 w 338018"/>
              <a:gd name="connsiteY0" fmla="*/ 132292 h 300332"/>
              <a:gd name="connsiteX1" fmla="*/ 141661 w 338018"/>
              <a:gd name="connsiteY1" fmla="*/ 632 h 300332"/>
              <a:gd name="connsiteX2" fmla="*/ 338018 w 338018"/>
              <a:gd name="connsiteY2" fmla="*/ 187156 h 300332"/>
              <a:gd name="connsiteX3" fmla="*/ 169093 w 338018"/>
              <a:gd name="connsiteY3" fmla="*/ 291384 h 300332"/>
              <a:gd name="connsiteX4" fmla="*/ 168 w 338018"/>
              <a:gd name="connsiteY4" fmla="*/ 132292 h 300332"/>
              <a:gd name="connsiteX0" fmla="*/ 156 w 292286"/>
              <a:gd name="connsiteY0" fmla="*/ 132292 h 300332"/>
              <a:gd name="connsiteX1" fmla="*/ 141649 w 292286"/>
              <a:gd name="connsiteY1" fmla="*/ 632 h 300332"/>
              <a:gd name="connsiteX2" fmla="*/ 292286 w 292286"/>
              <a:gd name="connsiteY2" fmla="*/ 187156 h 300332"/>
              <a:gd name="connsiteX3" fmla="*/ 169081 w 292286"/>
              <a:gd name="connsiteY3" fmla="*/ 291384 h 300332"/>
              <a:gd name="connsiteX4" fmla="*/ 156 w 292286"/>
              <a:gd name="connsiteY4" fmla="*/ 132292 h 300332"/>
              <a:gd name="connsiteX0" fmla="*/ 156 w 292286"/>
              <a:gd name="connsiteY0" fmla="*/ 150197 h 298597"/>
              <a:gd name="connsiteX1" fmla="*/ 141649 w 292286"/>
              <a:gd name="connsiteY1" fmla="*/ 249 h 298597"/>
              <a:gd name="connsiteX2" fmla="*/ 292286 w 292286"/>
              <a:gd name="connsiteY2" fmla="*/ 186773 h 298597"/>
              <a:gd name="connsiteX3" fmla="*/ 169081 w 292286"/>
              <a:gd name="connsiteY3" fmla="*/ 291001 h 298597"/>
              <a:gd name="connsiteX4" fmla="*/ 156 w 292286"/>
              <a:gd name="connsiteY4" fmla="*/ 150197 h 298597"/>
              <a:gd name="connsiteX0" fmla="*/ 168 w 338018"/>
              <a:gd name="connsiteY0" fmla="*/ 150248 h 291070"/>
              <a:gd name="connsiteX1" fmla="*/ 141661 w 338018"/>
              <a:gd name="connsiteY1" fmla="*/ 300 h 291070"/>
              <a:gd name="connsiteX2" fmla="*/ 338018 w 338018"/>
              <a:gd name="connsiteY2" fmla="*/ 141104 h 291070"/>
              <a:gd name="connsiteX3" fmla="*/ 169093 w 338018"/>
              <a:gd name="connsiteY3" fmla="*/ 291052 h 291070"/>
              <a:gd name="connsiteX4" fmla="*/ 168 w 338018"/>
              <a:gd name="connsiteY4" fmla="*/ 150248 h 291070"/>
              <a:gd name="connsiteX0" fmla="*/ 144 w 356282"/>
              <a:gd name="connsiteY0" fmla="*/ 179038 h 292777"/>
              <a:gd name="connsiteX1" fmla="*/ 159925 w 356282"/>
              <a:gd name="connsiteY1" fmla="*/ 1658 h 292777"/>
              <a:gd name="connsiteX2" fmla="*/ 356282 w 356282"/>
              <a:gd name="connsiteY2" fmla="*/ 142462 h 292777"/>
              <a:gd name="connsiteX3" fmla="*/ 187357 w 356282"/>
              <a:gd name="connsiteY3" fmla="*/ 292410 h 292777"/>
              <a:gd name="connsiteX4" fmla="*/ 144 w 356282"/>
              <a:gd name="connsiteY4" fmla="*/ 179038 h 292777"/>
              <a:gd name="connsiteX0" fmla="*/ 372 w 356510"/>
              <a:gd name="connsiteY0" fmla="*/ 179038 h 347503"/>
              <a:gd name="connsiteX1" fmla="*/ 160153 w 356510"/>
              <a:gd name="connsiteY1" fmla="*/ 1658 h 347503"/>
              <a:gd name="connsiteX2" fmla="*/ 356510 w 356510"/>
              <a:gd name="connsiteY2" fmla="*/ 142462 h 347503"/>
              <a:gd name="connsiteX3" fmla="*/ 123577 w 356510"/>
              <a:gd name="connsiteY3" fmla="*/ 347274 h 347503"/>
              <a:gd name="connsiteX4" fmla="*/ 372 w 356510"/>
              <a:gd name="connsiteY4" fmla="*/ 179038 h 347503"/>
              <a:gd name="connsiteX0" fmla="*/ 17 w 356155"/>
              <a:gd name="connsiteY0" fmla="*/ 179038 h 329248"/>
              <a:gd name="connsiteX1" fmla="*/ 159798 w 356155"/>
              <a:gd name="connsiteY1" fmla="*/ 1658 h 329248"/>
              <a:gd name="connsiteX2" fmla="*/ 356155 w 356155"/>
              <a:gd name="connsiteY2" fmla="*/ 142462 h 329248"/>
              <a:gd name="connsiteX3" fmla="*/ 168942 w 356155"/>
              <a:gd name="connsiteY3" fmla="*/ 328986 h 329248"/>
              <a:gd name="connsiteX4" fmla="*/ 17 w 356155"/>
              <a:gd name="connsiteY4" fmla="*/ 179038 h 329248"/>
              <a:gd name="connsiteX0" fmla="*/ 16 w 319578"/>
              <a:gd name="connsiteY0" fmla="*/ 177589 h 332842"/>
              <a:gd name="connsiteX1" fmla="*/ 159797 w 319578"/>
              <a:gd name="connsiteY1" fmla="*/ 209 h 332842"/>
              <a:gd name="connsiteX2" fmla="*/ 319578 w 319578"/>
              <a:gd name="connsiteY2" fmla="*/ 214165 h 332842"/>
              <a:gd name="connsiteX3" fmla="*/ 168941 w 319578"/>
              <a:gd name="connsiteY3" fmla="*/ 327537 h 332842"/>
              <a:gd name="connsiteX4" fmla="*/ 16 w 319578"/>
              <a:gd name="connsiteY4" fmla="*/ 177589 h 332842"/>
              <a:gd name="connsiteX0" fmla="*/ 13 w 347007"/>
              <a:gd name="connsiteY0" fmla="*/ 177589 h 332842"/>
              <a:gd name="connsiteX1" fmla="*/ 187226 w 347007"/>
              <a:gd name="connsiteY1" fmla="*/ 209 h 332842"/>
              <a:gd name="connsiteX2" fmla="*/ 347007 w 347007"/>
              <a:gd name="connsiteY2" fmla="*/ 214165 h 332842"/>
              <a:gd name="connsiteX3" fmla="*/ 196370 w 347007"/>
              <a:gd name="connsiteY3" fmla="*/ 327537 h 332842"/>
              <a:gd name="connsiteX4" fmla="*/ 13 w 347007"/>
              <a:gd name="connsiteY4" fmla="*/ 177589 h 332842"/>
              <a:gd name="connsiteX0" fmla="*/ 13 w 365295"/>
              <a:gd name="connsiteY0" fmla="*/ 177589 h 332842"/>
              <a:gd name="connsiteX1" fmla="*/ 187226 w 365295"/>
              <a:gd name="connsiteY1" fmla="*/ 209 h 332842"/>
              <a:gd name="connsiteX2" fmla="*/ 365295 w 365295"/>
              <a:gd name="connsiteY2" fmla="*/ 214165 h 332842"/>
              <a:gd name="connsiteX3" fmla="*/ 196370 w 365295"/>
              <a:gd name="connsiteY3" fmla="*/ 327537 h 332842"/>
              <a:gd name="connsiteX4" fmla="*/ 13 w 365295"/>
              <a:gd name="connsiteY4" fmla="*/ 177589 h 332842"/>
              <a:gd name="connsiteX0" fmla="*/ 20 w 319582"/>
              <a:gd name="connsiteY0" fmla="*/ 177589 h 332842"/>
              <a:gd name="connsiteX1" fmla="*/ 141513 w 319582"/>
              <a:gd name="connsiteY1" fmla="*/ 209 h 332842"/>
              <a:gd name="connsiteX2" fmla="*/ 319582 w 319582"/>
              <a:gd name="connsiteY2" fmla="*/ 214165 h 332842"/>
              <a:gd name="connsiteX3" fmla="*/ 150657 w 319582"/>
              <a:gd name="connsiteY3" fmla="*/ 327537 h 332842"/>
              <a:gd name="connsiteX4" fmla="*/ 20 w 319582"/>
              <a:gd name="connsiteY4" fmla="*/ 177589 h 332842"/>
              <a:gd name="connsiteX0" fmla="*/ 20 w 319582"/>
              <a:gd name="connsiteY0" fmla="*/ 177671 h 327688"/>
              <a:gd name="connsiteX1" fmla="*/ 141513 w 319582"/>
              <a:gd name="connsiteY1" fmla="*/ 291 h 327688"/>
              <a:gd name="connsiteX2" fmla="*/ 319582 w 319582"/>
              <a:gd name="connsiteY2" fmla="*/ 159383 h 327688"/>
              <a:gd name="connsiteX3" fmla="*/ 150657 w 319582"/>
              <a:gd name="connsiteY3" fmla="*/ 327619 h 327688"/>
              <a:gd name="connsiteX4" fmla="*/ 20 w 319582"/>
              <a:gd name="connsiteY4" fmla="*/ 177671 h 327688"/>
              <a:gd name="connsiteX0" fmla="*/ 20 w 319582"/>
              <a:gd name="connsiteY0" fmla="*/ 131844 h 327951"/>
              <a:gd name="connsiteX1" fmla="*/ 141513 w 319582"/>
              <a:gd name="connsiteY1" fmla="*/ 184 h 327951"/>
              <a:gd name="connsiteX2" fmla="*/ 319582 w 319582"/>
              <a:gd name="connsiteY2" fmla="*/ 159276 h 327951"/>
              <a:gd name="connsiteX3" fmla="*/ 150657 w 319582"/>
              <a:gd name="connsiteY3" fmla="*/ 327512 h 327951"/>
              <a:gd name="connsiteX4" fmla="*/ 20 w 319582"/>
              <a:gd name="connsiteY4" fmla="*/ 131844 h 327951"/>
              <a:gd name="connsiteX0" fmla="*/ 21 w 319583"/>
              <a:gd name="connsiteY0" fmla="*/ 131838 h 310004"/>
              <a:gd name="connsiteX1" fmla="*/ 141514 w 319583"/>
              <a:gd name="connsiteY1" fmla="*/ 178 h 310004"/>
              <a:gd name="connsiteX2" fmla="*/ 319583 w 319583"/>
              <a:gd name="connsiteY2" fmla="*/ 159270 h 310004"/>
              <a:gd name="connsiteX3" fmla="*/ 132370 w 319583"/>
              <a:gd name="connsiteY3" fmla="*/ 309218 h 310004"/>
              <a:gd name="connsiteX4" fmla="*/ 21 w 319583"/>
              <a:gd name="connsiteY4" fmla="*/ 131838 h 310004"/>
              <a:gd name="connsiteX0" fmla="*/ 21 w 319583"/>
              <a:gd name="connsiteY0" fmla="*/ 140878 h 309543"/>
              <a:gd name="connsiteX1" fmla="*/ 141514 w 319583"/>
              <a:gd name="connsiteY1" fmla="*/ 74 h 309543"/>
              <a:gd name="connsiteX2" fmla="*/ 319583 w 319583"/>
              <a:gd name="connsiteY2" fmla="*/ 159166 h 309543"/>
              <a:gd name="connsiteX3" fmla="*/ 132370 w 319583"/>
              <a:gd name="connsiteY3" fmla="*/ 309114 h 309543"/>
              <a:gd name="connsiteX4" fmla="*/ 21 w 319583"/>
              <a:gd name="connsiteY4" fmla="*/ 140878 h 30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3" h="309543">
                <a:moveTo>
                  <a:pt x="21" y="140878"/>
                </a:moveTo>
                <a:cubicBezTo>
                  <a:pt x="1545" y="89371"/>
                  <a:pt x="88254" y="-2974"/>
                  <a:pt x="141514" y="74"/>
                </a:cubicBezTo>
                <a:cubicBezTo>
                  <a:pt x="194774" y="3122"/>
                  <a:pt x="319583" y="15751"/>
                  <a:pt x="319583" y="159166"/>
                </a:cubicBezTo>
                <a:cubicBezTo>
                  <a:pt x="319583" y="302581"/>
                  <a:pt x="185630" y="312162"/>
                  <a:pt x="132370" y="309114"/>
                </a:cubicBezTo>
                <a:cubicBezTo>
                  <a:pt x="79110" y="306066"/>
                  <a:pt x="-1503" y="192385"/>
                  <a:pt x="21" y="140878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20627" y="4423187"/>
            <a:ext cx="233412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57" name="TextBox 56"/>
          <p:cNvSpPr txBox="1"/>
          <p:nvPr/>
        </p:nvSpPr>
        <p:spPr>
          <a:xfrm>
            <a:off x="4777242" y="1487090"/>
            <a:ext cx="25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276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4153486" y="1060348"/>
            <a:ext cx="249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Credits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531693" y="2670550"/>
            <a:ext cx="3215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Community</a:t>
            </a:r>
          </a:p>
        </p:txBody>
      </p:sp>
    </p:spTree>
    <p:extLst>
      <p:ext uri="{BB962C8B-B14F-4D97-AF65-F5344CB8AC3E}">
        <p14:creationId xmlns:p14="http://schemas.microsoft.com/office/powerpoint/2010/main" val="37448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687746" y="1459747"/>
            <a:ext cx="3818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Thanks</a:t>
            </a:r>
            <a:endParaRPr lang="en-IN" sz="88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210259" y="3306716"/>
            <a:ext cx="30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Questions!!!!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9965" y="4230355"/>
            <a:ext cx="4973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find me at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arpitapriyadarsinee01@gmail.com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801189" y="1016355"/>
            <a:ext cx="523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/>
              <a:t>Case Study Discovery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01189" y="2438401"/>
            <a:ext cx="8664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Study Scenario :-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Considering as a Junior data analyst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in the marketing analyst team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fictional bike-share company,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in Chicago.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marL="857250" lvl="1" indent="-400050">
              <a:buAutoNum type="roman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casual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riders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annual members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bikes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annually</a:t>
            </a:r>
          </a:p>
          <a:p>
            <a:pPr marL="857250" lvl="1" indent="-400050">
              <a:buAutoNum type="roman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statergy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convert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casual riders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into annual members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76163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93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120" y="11435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 smtClean="0"/>
              <a:t>About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9756" y="1973184"/>
            <a:ext cx="8319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has been made available by Motivate International Inc. under their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licence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https://www.divvybikes.com/data-license-agreement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Cyclistic’s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historical trip data to analyse and distinguish the trends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pubic data which can use to discover as how different customer types are using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bike.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120" y="5854224"/>
            <a:ext cx="912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Want to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the previous 12months of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trip data below here.</a:t>
            </a:r>
          </a:p>
          <a:p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i="1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IN" sz="1400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divvy-tripdata.s3.amazonaws.com/index.html</a:t>
            </a:r>
            <a:endParaRPr lang="en-IN" sz="14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28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858981" y="1184894"/>
            <a:ext cx="71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Data Organization &amp; Validation</a:t>
            </a:r>
            <a:endParaRPr lang="en-IN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58981" y="2316297"/>
            <a:ext cx="8556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Cyclistic</a:t>
            </a:r>
            <a:r>
              <a:rPr lang="en-IN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trip data for 12 months are used in this case for analysing and identify the assorted terms.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There was no bias or credibility in provided data because it was a internal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Accessibility, Security and Privacy doesn’t create any issues as the data are public which is available for everyone.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For analysing this entire data, software  use  ‘R Studio’ or ‘Excel’ or ‘SQL’ as per your prospective.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959070" y="2674482"/>
            <a:ext cx="451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Highest Minutes of Ride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868634" y="3506874"/>
            <a:ext cx="348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12,27,29,521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6267" y="1085222"/>
            <a:ext cx="568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smtClean="0"/>
              <a:t>Analyzation of Data</a:t>
            </a:r>
            <a:endParaRPr lang="en-IN" sz="4400" b="1" u="sng" dirty="0"/>
          </a:p>
        </p:txBody>
      </p:sp>
    </p:spTree>
    <p:extLst>
      <p:ext uri="{BB962C8B-B14F-4D97-AF65-F5344CB8AC3E}">
        <p14:creationId xmlns:p14="http://schemas.microsoft.com/office/powerpoint/2010/main" val="33987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 flipH="1">
            <a:off x="1395546" y="1409987"/>
            <a:ext cx="296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Casual Riders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49808" y="1409987"/>
            <a:ext cx="343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Member Riders</a:t>
            </a:r>
            <a:endParaRPr lang="en-IN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88976" y="2704713"/>
            <a:ext cx="257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Total    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2529005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5634" y="2704713"/>
            <a:ext cx="231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Total   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3066058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4348" y="3837909"/>
            <a:ext cx="322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32 min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ride time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9808" y="3837910"/>
            <a:ext cx="329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 min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ride time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883664" y="905256"/>
            <a:ext cx="497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5595063 users</a:t>
            </a:r>
          </a:p>
          <a:p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Total Riders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664" y="2710944"/>
            <a:ext cx="576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 minutes</a:t>
            </a:r>
          </a:p>
          <a:p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 average rides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3664" y="4426198"/>
            <a:ext cx="5349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July </a:t>
            </a:r>
          </a:p>
          <a:p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most popular month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495656"/>
              </p:ext>
            </p:extLst>
          </p:nvPr>
        </p:nvGraphicFramePr>
        <p:xfrm>
          <a:off x="901236" y="878729"/>
          <a:ext cx="8293006" cy="4758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26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249" y="1515140"/>
            <a:ext cx="8709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specifically 3 types of bikes are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 Docked bike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ii. Electric bike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iii. Classic bike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Both type of riders (Casual &amp; Member) prefer to use Classic Bike more than other two bikes.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No. of rides increase to the highest during the weekend period by casual riders.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Casual riders takes less no. of rides as comparison to Member riders, also for the longer duration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6488" y="583101"/>
            <a:ext cx="3486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Key Takeaways</a:t>
            </a:r>
            <a:endParaRPr lang="en-IN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5857875"/>
            <a:ext cx="1108364" cy="1000125"/>
          </a:xfrm>
          <a:prstGeom prst="ellipse">
            <a:avLst/>
          </a:prstGeom>
          <a:ln w="3175"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71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7681</TotalTime>
  <Words>549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Arial</vt:lpstr>
      <vt:lpstr>Baskerville Old Face</vt:lpstr>
      <vt:lpstr>Cambria</vt:lpstr>
      <vt:lpstr>Georgia</vt:lpstr>
      <vt:lpstr>Trebuchet MS</vt:lpstr>
      <vt:lpstr>Wingdings</vt:lpstr>
      <vt:lpstr>Wingdings 3</vt:lpstr>
      <vt:lpstr>Facet</vt:lpstr>
      <vt:lpstr>Cyclist Bike Share Analysis [Case Study]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 Share</dc:title>
  <dc:creator>user</dc:creator>
  <cp:lastModifiedBy>user</cp:lastModifiedBy>
  <cp:revision>69</cp:revision>
  <dcterms:created xsi:type="dcterms:W3CDTF">2022-12-21T18:26:50Z</dcterms:created>
  <dcterms:modified xsi:type="dcterms:W3CDTF">2023-01-02T02:38:12Z</dcterms:modified>
</cp:coreProperties>
</file>