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4211-1805-4E0C-A57F-86E2290BF186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ADEB-659F-447F-B0FD-3FA39FCCB0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019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4211-1805-4E0C-A57F-86E2290BF186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ADEB-659F-447F-B0FD-3FA39FCCB0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1927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4211-1805-4E0C-A57F-86E2290BF186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ADEB-659F-447F-B0FD-3FA39FCCB0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308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4211-1805-4E0C-A57F-86E2290BF186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ADEB-659F-447F-B0FD-3FA39FCCB0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212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4211-1805-4E0C-A57F-86E2290BF186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ADEB-659F-447F-B0FD-3FA39FCCB0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66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4211-1805-4E0C-A57F-86E2290BF186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ADEB-659F-447F-B0FD-3FA39FCCB0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851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4211-1805-4E0C-A57F-86E2290BF186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ADEB-659F-447F-B0FD-3FA39FCCB0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21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4211-1805-4E0C-A57F-86E2290BF186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ADEB-659F-447F-B0FD-3FA39FCCB0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183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4211-1805-4E0C-A57F-86E2290BF186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ADEB-659F-447F-B0FD-3FA39FCCB0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51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4211-1805-4E0C-A57F-86E2290BF186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ADEB-659F-447F-B0FD-3FA39FCCB0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755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4211-1805-4E0C-A57F-86E2290BF186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ADEB-659F-447F-B0FD-3FA39FCCB0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586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44211-1805-4E0C-A57F-86E2290BF186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9ADEB-659F-447F-B0FD-3FA39FCCB0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737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04158" y="772573"/>
            <a:ext cx="11674415" cy="1655762"/>
          </a:xfrm>
        </p:spPr>
        <p:txBody>
          <a:bodyPr/>
          <a:lstStyle/>
          <a:p>
            <a:pPr algn="just"/>
            <a:r>
              <a:rPr lang="tr-TR" dirty="0" smtClean="0"/>
              <a:t>1- </a:t>
            </a:r>
            <a:r>
              <a:rPr lang="tr-TR" dirty="0" smtClean="0"/>
              <a:t>İngiltere </a:t>
            </a:r>
            <a:r>
              <a:rPr lang="tr-TR" dirty="0" err="1" smtClean="0"/>
              <a:t>Premier</a:t>
            </a:r>
            <a:r>
              <a:rPr lang="tr-TR" dirty="0" smtClean="0"/>
              <a:t> Ligi’ne (English </a:t>
            </a:r>
            <a:r>
              <a:rPr lang="tr-TR" dirty="0" err="1" smtClean="0"/>
              <a:t>Premiere</a:t>
            </a:r>
            <a:r>
              <a:rPr lang="tr-TR" dirty="0" smtClean="0"/>
              <a:t> </a:t>
            </a:r>
            <a:r>
              <a:rPr lang="tr-TR" dirty="0" err="1" smtClean="0"/>
              <a:t>League</a:t>
            </a:r>
            <a:r>
              <a:rPr lang="tr-TR" dirty="0" smtClean="0"/>
              <a:t>) ilişkin, </a:t>
            </a:r>
            <a:r>
              <a:rPr lang="tr-TR" b="1" dirty="0" err="1" smtClean="0"/>
              <a:t>epl</a:t>
            </a:r>
            <a:r>
              <a:rPr lang="tr-TR" b="1" dirty="0" err="1" smtClean="0"/>
              <a:t>_short.json</a:t>
            </a:r>
            <a:r>
              <a:rPr lang="tr-TR" dirty="0" smtClean="0"/>
              <a:t> </a:t>
            </a:r>
            <a:r>
              <a:rPr lang="tr-TR" dirty="0" smtClean="0"/>
              <a:t>dosyasını indiriniz.</a:t>
            </a:r>
          </a:p>
          <a:p>
            <a:pPr algn="just"/>
            <a:r>
              <a:rPr lang="tr-TR" dirty="0" smtClean="0"/>
              <a:t>2- </a:t>
            </a:r>
            <a:r>
              <a:rPr lang="tr-TR" dirty="0" err="1" smtClean="0"/>
              <a:t>assets</a:t>
            </a:r>
            <a:r>
              <a:rPr lang="tr-TR" dirty="0" smtClean="0"/>
              <a:t> klasörü oluşturarak, içine indirdiğiniz dosyayı yapıştırınız.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411" y="2215841"/>
            <a:ext cx="5191394" cy="43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5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05287" y="273557"/>
            <a:ext cx="10515600" cy="4079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/>
              <a:t>3</a:t>
            </a:r>
            <a:r>
              <a:rPr lang="tr-TR" dirty="0" smtClean="0"/>
              <a:t>- </a:t>
            </a:r>
            <a:r>
              <a:rPr lang="tr-TR" dirty="0" smtClean="0"/>
              <a:t>Aşağıdaki </a:t>
            </a:r>
            <a:r>
              <a:rPr lang="tr-TR" b="1" dirty="0" err="1" smtClean="0"/>
              <a:t>dosyaOku</a:t>
            </a:r>
            <a:r>
              <a:rPr lang="tr-TR" dirty="0" smtClean="0"/>
              <a:t> </a:t>
            </a:r>
            <a:r>
              <a:rPr lang="tr-TR" dirty="0" smtClean="0"/>
              <a:t>metodunu yazınız.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14" y="804503"/>
            <a:ext cx="4314825" cy="2695575"/>
          </a:xfrm>
          <a:prstGeom prst="rect">
            <a:avLst/>
          </a:prstGeom>
        </p:spPr>
      </p:pic>
      <p:sp>
        <p:nvSpPr>
          <p:cNvPr id="6" name="İçerik Yer Tutucusu 2"/>
          <p:cNvSpPr txBox="1">
            <a:spLocks/>
          </p:cNvSpPr>
          <p:nvPr/>
        </p:nvSpPr>
        <p:spPr>
          <a:xfrm>
            <a:off x="291860" y="3689858"/>
            <a:ext cx="11638472" cy="2219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000" dirty="0"/>
              <a:t>4- </a:t>
            </a:r>
            <a:r>
              <a:rPr lang="tr-TR" sz="2000" b="1" dirty="0" err="1"/>
              <a:t>onCreate</a:t>
            </a:r>
            <a:r>
              <a:rPr lang="tr-TR" sz="2000" dirty="0"/>
              <a:t> metodu </a:t>
            </a:r>
            <a:r>
              <a:rPr lang="tr-TR" sz="2000" dirty="0" smtClean="0"/>
              <a:t>içerisinde; üstteki </a:t>
            </a:r>
            <a:r>
              <a:rPr lang="tr-TR" sz="2000" dirty="0"/>
              <a:t>metodu, </a:t>
            </a:r>
            <a:r>
              <a:rPr lang="tr-TR" sz="2000" dirty="0" smtClean="0"/>
              <a:t>‘‘</a:t>
            </a:r>
            <a:r>
              <a:rPr lang="tr-TR" sz="2000" b="1" dirty="0" err="1" smtClean="0"/>
              <a:t>epl_short.json</a:t>
            </a:r>
            <a:r>
              <a:rPr lang="tr-TR" sz="2000" dirty="0" smtClean="0"/>
              <a:t>’’ parametresi ile </a:t>
            </a:r>
            <a:r>
              <a:rPr lang="tr-TR" sz="2000" dirty="0" smtClean="0"/>
              <a:t>çağırınız ve </a:t>
            </a:r>
            <a:r>
              <a:rPr lang="tr-TR" sz="2000" b="1" dirty="0" err="1" smtClean="0"/>
              <a:t>jsonCevabi</a:t>
            </a:r>
            <a:r>
              <a:rPr lang="tr-TR" sz="2000" dirty="0" smtClean="0"/>
              <a:t> isimli bir </a:t>
            </a:r>
            <a:r>
              <a:rPr lang="tr-TR" sz="2000" dirty="0" err="1" smtClean="0"/>
              <a:t>stringe</a:t>
            </a:r>
            <a:r>
              <a:rPr lang="tr-TR" sz="2000" dirty="0" smtClean="0"/>
              <a:t> atayınız.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tr-TR" sz="2000" dirty="0"/>
          </a:p>
          <a:p>
            <a:pPr marL="0" indent="0">
              <a:buFont typeface="Arial" panose="020B0604020202020204" pitchFamily="34" charset="0"/>
              <a:buNone/>
            </a:pPr>
            <a:endParaRPr lang="tr-TR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  <a:p>
            <a:pPr marL="0" indent="0">
              <a:buFont typeface="Arial" panose="020B0604020202020204" pitchFamily="34" charset="0"/>
              <a:buNone/>
            </a:pPr>
            <a:endParaRPr lang="tr-T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015" y="4765373"/>
            <a:ext cx="44100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5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451447" y="439795"/>
            <a:ext cx="110044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5- </a:t>
            </a:r>
            <a:r>
              <a:rPr lang="tr-TR" dirty="0" err="1"/>
              <a:t>onCreate</a:t>
            </a:r>
            <a:r>
              <a:rPr lang="tr-TR" dirty="0"/>
              <a:t> metodu içerisinde;  </a:t>
            </a:r>
            <a:r>
              <a:rPr lang="tr-TR" dirty="0" err="1" smtClean="0"/>
              <a:t>jsonAyikla</a:t>
            </a:r>
            <a:r>
              <a:rPr lang="tr-TR" dirty="0" smtClean="0"/>
              <a:t> metodunu parametre olarak </a:t>
            </a:r>
            <a:r>
              <a:rPr lang="tr-TR" dirty="0" err="1" smtClean="0"/>
              <a:t>jsonCevabi</a:t>
            </a:r>
            <a:r>
              <a:rPr lang="tr-TR" dirty="0" smtClean="0"/>
              <a:t> </a:t>
            </a:r>
            <a:r>
              <a:rPr lang="tr-TR" dirty="0" err="1" smtClean="0"/>
              <a:t>stringini</a:t>
            </a:r>
            <a:r>
              <a:rPr lang="tr-TR" dirty="0" smtClean="0"/>
              <a:t> vererek çağırınız ve sonucu </a:t>
            </a:r>
            <a:r>
              <a:rPr lang="tr-TR" dirty="0" err="1" smtClean="0"/>
              <a:t>macListesi</a:t>
            </a:r>
            <a:r>
              <a:rPr lang="tr-TR" dirty="0" smtClean="0"/>
              <a:t> </a:t>
            </a:r>
            <a:r>
              <a:rPr lang="tr-TR" dirty="0" err="1" smtClean="0"/>
              <a:t>ArrayList’ine</a:t>
            </a:r>
            <a:r>
              <a:rPr lang="tr-TR" dirty="0" smtClean="0"/>
              <a:t> atayınız</a:t>
            </a:r>
            <a:r>
              <a:rPr lang="tr-TR" dirty="0" smtClean="0"/>
              <a:t>. Bu aşamada </a:t>
            </a:r>
            <a:r>
              <a:rPr lang="tr-TR" dirty="0" err="1" smtClean="0"/>
              <a:t>jsonAyikla</a:t>
            </a:r>
            <a:r>
              <a:rPr lang="tr-TR" dirty="0" smtClean="0"/>
              <a:t> metodu henüz olmadığı için metodun çağrıldığı</a:t>
            </a:r>
          </a:p>
          <a:p>
            <a:r>
              <a:rPr lang="tr-TR" dirty="0" smtClean="0"/>
              <a:t>satırda hata verecektir. Bu </a:t>
            </a:r>
            <a:r>
              <a:rPr lang="tr-TR" smtClean="0"/>
              <a:t>metot 7. </a:t>
            </a:r>
            <a:r>
              <a:rPr lang="tr-TR" dirty="0" smtClean="0"/>
              <a:t>adımda yazılacaktır.</a:t>
            </a:r>
            <a:endParaRPr lang="tr-TR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599" y="1954871"/>
            <a:ext cx="46005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8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658479" y="574943"/>
            <a:ext cx="1100443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6-  </a:t>
            </a:r>
            <a:r>
              <a:rPr lang="tr-TR" dirty="0"/>
              <a:t>Uygulamada her satır</a:t>
            </a:r>
          </a:p>
          <a:p>
            <a:r>
              <a:rPr lang="tr-TR" dirty="0"/>
              <a:t>   			</a:t>
            </a:r>
            <a:r>
              <a:rPr lang="tr-TR" dirty="0" smtClean="0"/>
              <a:t>          </a:t>
            </a:r>
            <a:r>
              <a:rPr lang="tr-T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Liverpool-Norwich 4-1</a:t>
            </a:r>
          </a:p>
          <a:p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tr-TR" dirty="0"/>
              <a:t>biçiminde olacaktır. Buna göre dosyayı </a:t>
            </a:r>
            <a:r>
              <a:rPr lang="tr-TR" dirty="0" smtClean="0"/>
              <a:t>inceleyerek </a:t>
            </a:r>
            <a:r>
              <a:rPr lang="tr-TR" b="1" dirty="0" err="1" smtClean="0"/>
              <a:t>Karsilasma</a:t>
            </a:r>
            <a:r>
              <a:rPr lang="tr-TR" dirty="0"/>
              <a:t> </a:t>
            </a:r>
            <a:r>
              <a:rPr lang="tr-TR" dirty="0" err="1" smtClean="0"/>
              <a:t>java</a:t>
            </a:r>
            <a:r>
              <a:rPr lang="tr-TR" dirty="0" smtClean="0"/>
              <a:t> </a:t>
            </a:r>
            <a:r>
              <a:rPr lang="tr-TR" dirty="0" smtClean="0"/>
              <a:t>sınıfını tasarlayınız.</a:t>
            </a:r>
          </a:p>
          <a:p>
            <a:endParaRPr lang="tr-TR" dirty="0" smtClean="0"/>
          </a:p>
          <a:p>
            <a:r>
              <a:rPr lang="tr-TR" dirty="0" smtClean="0"/>
              <a:t>7-jsonAyikla </a:t>
            </a:r>
            <a:r>
              <a:rPr lang="tr-TR" dirty="0" smtClean="0"/>
              <a:t>metodunda verilen </a:t>
            </a:r>
            <a:r>
              <a:rPr lang="tr-TR" dirty="0" err="1" smtClean="0"/>
              <a:t>jsonCevabi</a:t>
            </a:r>
            <a:r>
              <a:rPr lang="tr-TR" dirty="0" smtClean="0"/>
              <a:t> </a:t>
            </a:r>
            <a:r>
              <a:rPr lang="tr-TR" dirty="0" err="1" smtClean="0"/>
              <a:t>stringini</a:t>
            </a:r>
            <a:r>
              <a:rPr lang="tr-TR" dirty="0" smtClean="0"/>
              <a:t> </a:t>
            </a:r>
            <a:r>
              <a:rPr lang="tr-TR" b="1" dirty="0" err="1"/>
              <a:t>Karsilasma</a:t>
            </a:r>
            <a:r>
              <a:rPr lang="tr-TR" dirty="0" smtClean="0"/>
              <a:t> </a:t>
            </a:r>
            <a:r>
              <a:rPr lang="tr-TR" dirty="0" smtClean="0"/>
              <a:t>nesneleri haline getirip bir </a:t>
            </a:r>
            <a:r>
              <a:rPr lang="tr-TR" dirty="0" err="1" smtClean="0"/>
              <a:t>ArrayList’e</a:t>
            </a:r>
            <a:r>
              <a:rPr lang="tr-TR" dirty="0" smtClean="0"/>
              <a:t> ekleyiniz ve bu </a:t>
            </a:r>
            <a:r>
              <a:rPr lang="tr-TR" dirty="0" err="1" smtClean="0"/>
              <a:t>ArrayList’i</a:t>
            </a:r>
            <a:r>
              <a:rPr lang="tr-TR" dirty="0" smtClean="0"/>
              <a:t> döndürünüz.</a:t>
            </a:r>
          </a:p>
          <a:p>
            <a:endParaRPr lang="tr-TR" dirty="0" smtClean="0"/>
          </a:p>
          <a:p>
            <a:r>
              <a:rPr lang="tr-TR" dirty="0" smtClean="0"/>
              <a:t>8-xml’de </a:t>
            </a:r>
            <a:r>
              <a:rPr lang="tr-TR" dirty="0" smtClean="0"/>
              <a:t>tüm sayfayı kaplayan bir </a:t>
            </a:r>
            <a:r>
              <a:rPr lang="tr-TR" dirty="0" err="1" smtClean="0"/>
              <a:t>ListView</a:t>
            </a:r>
            <a:r>
              <a:rPr lang="tr-TR" dirty="0" smtClean="0"/>
              <a:t> oluşturunuz(</a:t>
            </a:r>
            <a:r>
              <a:rPr lang="tr-TR" dirty="0" err="1" smtClean="0"/>
              <a:t>TextView</a:t>
            </a:r>
            <a:r>
              <a:rPr lang="tr-TR" dirty="0" smtClean="0"/>
              <a:t> varsa siliniz, </a:t>
            </a:r>
            <a:r>
              <a:rPr lang="tr-TR" dirty="0" err="1" smtClean="0"/>
              <a:t>ListView</a:t>
            </a:r>
            <a:r>
              <a:rPr lang="tr-TR" dirty="0" smtClean="0"/>
              <a:t> tüm sayfayı kapladığından ana </a:t>
            </a:r>
            <a:r>
              <a:rPr lang="tr-TR" dirty="0" err="1" smtClean="0"/>
              <a:t>Layout’u</a:t>
            </a:r>
            <a:r>
              <a:rPr lang="tr-TR" dirty="0" smtClean="0"/>
              <a:t> değiştirmemize gerek yok!).</a:t>
            </a:r>
          </a:p>
          <a:p>
            <a:endParaRPr lang="tr-TR" dirty="0" smtClean="0"/>
          </a:p>
          <a:p>
            <a:r>
              <a:rPr lang="tr-TR" dirty="0" smtClean="0"/>
              <a:t>9- </a:t>
            </a:r>
            <a:r>
              <a:rPr lang="tr-TR" dirty="0" err="1" smtClean="0"/>
              <a:t>ListView</a:t>
            </a:r>
            <a:r>
              <a:rPr lang="tr-TR" dirty="0" smtClean="0"/>
              <a:t> deklare edip </a:t>
            </a:r>
            <a:r>
              <a:rPr lang="tr-TR" dirty="0" err="1" smtClean="0"/>
              <a:t>id’si</a:t>
            </a:r>
            <a:r>
              <a:rPr lang="tr-TR" dirty="0" smtClean="0"/>
              <a:t> ile bularak atayınız.</a:t>
            </a:r>
          </a:p>
          <a:p>
            <a:endParaRPr lang="tr-TR" dirty="0" smtClean="0"/>
          </a:p>
          <a:p>
            <a:r>
              <a:rPr lang="tr-TR" dirty="0" smtClean="0"/>
              <a:t>10-Standart </a:t>
            </a:r>
            <a:r>
              <a:rPr lang="tr-TR" dirty="0" smtClean="0"/>
              <a:t>(android.R.simple_list_item1 tasarımı kullanan) </a:t>
            </a:r>
            <a:r>
              <a:rPr lang="tr-TR" dirty="0" err="1" smtClean="0"/>
              <a:t>ArrayAdaptör</a:t>
            </a:r>
            <a:r>
              <a:rPr lang="tr-TR" dirty="0" smtClean="0"/>
              <a:t> oluşturunuz.</a:t>
            </a:r>
          </a:p>
          <a:p>
            <a:endParaRPr lang="tr-TR" dirty="0" smtClean="0"/>
          </a:p>
          <a:p>
            <a:r>
              <a:rPr lang="tr-TR" dirty="0" smtClean="0"/>
              <a:t>11- </a:t>
            </a:r>
            <a:r>
              <a:rPr lang="tr-TR" dirty="0" smtClean="0"/>
              <a:t>Oluşturduğunuz </a:t>
            </a:r>
            <a:r>
              <a:rPr lang="tr-TR" dirty="0" err="1" smtClean="0"/>
              <a:t>ListView’e</a:t>
            </a:r>
            <a:r>
              <a:rPr lang="tr-TR" dirty="0" smtClean="0"/>
              <a:t> adaptörü atayınız.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78949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96</Words>
  <Application>Microsoft Office PowerPoint</Application>
  <PresentationFormat>Geniş ekran</PresentationFormat>
  <Paragraphs>24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Teması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Neo</dc:creator>
  <cp:lastModifiedBy>Neo</cp:lastModifiedBy>
  <cp:revision>13</cp:revision>
  <dcterms:created xsi:type="dcterms:W3CDTF">2020-02-25T06:33:12Z</dcterms:created>
  <dcterms:modified xsi:type="dcterms:W3CDTF">2020-03-07T22:16:54Z</dcterms:modified>
</cp:coreProperties>
</file>