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0D95-A6AC-4854-9ED7-B7B8B5386E3F}" type="datetimeFigureOut">
              <a:rPr lang="tr-TR" smtClean="0"/>
              <a:t>5.03.2020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9B02-ED07-47C8-BC5F-EA6DD33E37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196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0D95-A6AC-4854-9ED7-B7B8B5386E3F}" type="datetimeFigureOut">
              <a:rPr lang="tr-TR" smtClean="0"/>
              <a:t>5.03.2020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9B02-ED07-47C8-BC5F-EA6DD33E37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080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0D95-A6AC-4854-9ED7-B7B8B5386E3F}" type="datetimeFigureOut">
              <a:rPr lang="tr-TR" smtClean="0"/>
              <a:t>5.03.2020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9B02-ED07-47C8-BC5F-EA6DD33E37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792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0D95-A6AC-4854-9ED7-B7B8B5386E3F}" type="datetimeFigureOut">
              <a:rPr lang="tr-TR" smtClean="0"/>
              <a:t>5.03.2020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9B02-ED07-47C8-BC5F-EA6DD33E37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661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0D95-A6AC-4854-9ED7-B7B8B5386E3F}" type="datetimeFigureOut">
              <a:rPr lang="tr-TR" smtClean="0"/>
              <a:t>5.03.2020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9B02-ED07-47C8-BC5F-EA6DD33E37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204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0D95-A6AC-4854-9ED7-B7B8B5386E3F}" type="datetimeFigureOut">
              <a:rPr lang="tr-TR" smtClean="0"/>
              <a:t>5.03.2020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9B02-ED07-47C8-BC5F-EA6DD33E37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44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0D95-A6AC-4854-9ED7-B7B8B5386E3F}" type="datetimeFigureOut">
              <a:rPr lang="tr-TR" smtClean="0"/>
              <a:t>5.03.2020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9B02-ED07-47C8-BC5F-EA6DD33E37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869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0D95-A6AC-4854-9ED7-B7B8B5386E3F}" type="datetimeFigureOut">
              <a:rPr lang="tr-TR" smtClean="0"/>
              <a:t>5.03.2020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9B02-ED07-47C8-BC5F-EA6DD33E37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825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0D95-A6AC-4854-9ED7-B7B8B5386E3F}" type="datetimeFigureOut">
              <a:rPr lang="tr-TR" smtClean="0"/>
              <a:t>5.03.2020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9B02-ED07-47C8-BC5F-EA6DD33E37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448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0D95-A6AC-4854-9ED7-B7B8B5386E3F}" type="datetimeFigureOut">
              <a:rPr lang="tr-TR" smtClean="0"/>
              <a:t>5.03.2020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9B02-ED07-47C8-BC5F-EA6DD33E37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277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0D95-A6AC-4854-9ED7-B7B8B5386E3F}" type="datetimeFigureOut">
              <a:rPr lang="tr-TR" smtClean="0"/>
              <a:t>5.03.2020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9B02-ED07-47C8-BC5F-EA6DD33E37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35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D0D95-A6AC-4854-9ED7-B7B8B5386E3F}" type="datetimeFigureOut">
              <a:rPr lang="tr-TR" smtClean="0"/>
              <a:t>5.03.2020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F9B02-ED07-47C8-BC5F-EA6DD33E37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478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971" y="552684"/>
            <a:ext cx="3473141" cy="5910142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865749" y="368018"/>
            <a:ext cx="4306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Uygulamanın son hali yandaki gibi olacaktır. </a:t>
            </a:r>
          </a:p>
          <a:p>
            <a:r>
              <a:rPr lang="tr-TR" dirty="0" smtClean="0"/>
              <a:t>Buna göre;</a:t>
            </a:r>
          </a:p>
        </p:txBody>
      </p:sp>
      <p:sp>
        <p:nvSpPr>
          <p:cNvPr id="7" name="Alt Başlık 2"/>
          <p:cNvSpPr txBox="1">
            <a:spLocks/>
          </p:cNvSpPr>
          <p:nvPr/>
        </p:nvSpPr>
        <p:spPr>
          <a:xfrm>
            <a:off x="198641" y="1680350"/>
            <a:ext cx="7460434" cy="12704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2000" dirty="0" smtClean="0"/>
              <a:t>1- </a:t>
            </a:r>
            <a:r>
              <a:rPr lang="tr-TR" sz="2000" dirty="0" err="1" smtClean="0"/>
              <a:t>il_ilce.json</a:t>
            </a:r>
            <a:r>
              <a:rPr lang="tr-TR" sz="2000" dirty="0" smtClean="0"/>
              <a:t> dosyasını indiriniz.</a:t>
            </a:r>
          </a:p>
          <a:p>
            <a:pPr algn="just"/>
            <a:r>
              <a:rPr lang="tr-TR" sz="2000" dirty="0" smtClean="0"/>
              <a:t>2- </a:t>
            </a:r>
            <a:r>
              <a:rPr lang="tr-TR" sz="2000" dirty="0" err="1" smtClean="0"/>
              <a:t>assets</a:t>
            </a:r>
            <a:r>
              <a:rPr lang="tr-TR" sz="2000" dirty="0" smtClean="0"/>
              <a:t> klasörü oluşturarak, içine indirdiğiniz dosyayı yapıştırınız.</a:t>
            </a:r>
            <a:endParaRPr lang="tr-TR" sz="2000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99" y="2695887"/>
            <a:ext cx="4543013" cy="376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9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5287" y="273557"/>
            <a:ext cx="10515600" cy="407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/>
              <a:t>3- </a:t>
            </a:r>
            <a:r>
              <a:rPr lang="tr-TR" sz="2000" dirty="0" err="1"/>
              <a:t>dosyaOku</a:t>
            </a:r>
            <a:r>
              <a:rPr lang="tr-TR" sz="2000" dirty="0"/>
              <a:t> metodunu yazınız.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14" y="804503"/>
            <a:ext cx="4314825" cy="2695575"/>
          </a:xfrm>
          <a:prstGeom prst="rect">
            <a:avLst/>
          </a:prstGeom>
        </p:spPr>
      </p:pic>
      <p:sp>
        <p:nvSpPr>
          <p:cNvPr id="6" name="İçerik Yer Tutucusu 2"/>
          <p:cNvSpPr txBox="1">
            <a:spLocks/>
          </p:cNvSpPr>
          <p:nvPr/>
        </p:nvSpPr>
        <p:spPr>
          <a:xfrm>
            <a:off x="291860" y="3689858"/>
            <a:ext cx="11638472" cy="2219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000" dirty="0"/>
              <a:t>4- </a:t>
            </a:r>
            <a:r>
              <a:rPr lang="tr-TR" sz="2000" dirty="0" err="1"/>
              <a:t>onCreate</a:t>
            </a:r>
            <a:r>
              <a:rPr lang="tr-TR" sz="2000" dirty="0"/>
              <a:t> metodu içerisinde;    üstteki metodu, </a:t>
            </a:r>
            <a:r>
              <a:rPr lang="tr-TR" sz="2000" dirty="0" err="1"/>
              <a:t>dosyaAdi</a:t>
            </a:r>
            <a:r>
              <a:rPr lang="tr-TR" sz="2000" dirty="0"/>
              <a:t> olarak </a:t>
            </a:r>
            <a:r>
              <a:rPr lang="tr-TR" sz="2000" dirty="0" smtClean="0"/>
              <a:t>‘</a:t>
            </a:r>
            <a:r>
              <a:rPr lang="tr-TR" sz="2000" dirty="0" err="1" smtClean="0"/>
              <a:t>il_ilce.json</a:t>
            </a:r>
            <a:r>
              <a:rPr lang="tr-TR" sz="2000" dirty="0" smtClean="0"/>
              <a:t>’’ </a:t>
            </a:r>
            <a:r>
              <a:rPr lang="tr-TR" sz="2000" dirty="0"/>
              <a:t>olacak şekilde </a:t>
            </a:r>
            <a:r>
              <a:rPr lang="tr-TR" sz="2000" dirty="0" smtClean="0"/>
              <a:t>çağırınız ve </a:t>
            </a:r>
            <a:r>
              <a:rPr lang="tr-TR" sz="2000" dirty="0" err="1" smtClean="0"/>
              <a:t>jsonCevabi</a:t>
            </a:r>
            <a:r>
              <a:rPr lang="tr-TR" sz="2000" dirty="0" smtClean="0"/>
              <a:t> isimli bir </a:t>
            </a:r>
            <a:r>
              <a:rPr lang="tr-TR" sz="2000" dirty="0" err="1" smtClean="0"/>
              <a:t>stringe</a:t>
            </a:r>
            <a:r>
              <a:rPr lang="tr-TR" sz="2000" dirty="0" smtClean="0"/>
              <a:t> atayınız.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sz="2000" dirty="0"/>
          </a:p>
          <a:p>
            <a:pPr marL="0" indent="0">
              <a:buFont typeface="Arial" panose="020B0604020202020204" pitchFamily="34" charset="0"/>
              <a:buNone/>
            </a:pPr>
            <a:endParaRPr lang="tr-TR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  <a:p>
            <a:pPr marL="0" indent="0">
              <a:buFont typeface="Arial" panose="020B0604020202020204" pitchFamily="34" charset="0"/>
              <a:buNone/>
            </a:pPr>
            <a:endParaRPr lang="tr-T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226" y="4566562"/>
            <a:ext cx="5349556" cy="220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5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451447" y="439795"/>
            <a:ext cx="11004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5- </a:t>
            </a:r>
            <a:r>
              <a:rPr lang="tr-TR" dirty="0" err="1"/>
              <a:t>onCreate</a:t>
            </a:r>
            <a:r>
              <a:rPr lang="tr-TR" dirty="0"/>
              <a:t> metodu içerisinde;  </a:t>
            </a:r>
            <a:r>
              <a:rPr lang="tr-TR" dirty="0" err="1" smtClean="0"/>
              <a:t>ilJsonAyikla</a:t>
            </a:r>
            <a:r>
              <a:rPr lang="tr-TR" dirty="0" smtClean="0"/>
              <a:t> metodunu parametre olarak </a:t>
            </a:r>
            <a:r>
              <a:rPr lang="tr-TR" dirty="0" err="1" smtClean="0"/>
              <a:t>jsonCevabi</a:t>
            </a:r>
            <a:r>
              <a:rPr lang="tr-TR" dirty="0" smtClean="0"/>
              <a:t> </a:t>
            </a:r>
            <a:r>
              <a:rPr lang="tr-TR" dirty="0" err="1" smtClean="0"/>
              <a:t>stringini</a:t>
            </a:r>
            <a:r>
              <a:rPr lang="tr-TR" dirty="0" smtClean="0"/>
              <a:t> vererek çağırınız ve sonucu </a:t>
            </a:r>
            <a:r>
              <a:rPr lang="tr-TR" dirty="0" err="1" smtClean="0"/>
              <a:t>ilListesi</a:t>
            </a:r>
            <a:r>
              <a:rPr lang="tr-TR" dirty="0" smtClean="0"/>
              <a:t> </a:t>
            </a:r>
            <a:r>
              <a:rPr lang="tr-TR" dirty="0" err="1" smtClean="0"/>
              <a:t>ArrayList’ine</a:t>
            </a:r>
            <a:r>
              <a:rPr lang="tr-TR" dirty="0" smtClean="0"/>
              <a:t> atayınız.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051" y="1253191"/>
            <a:ext cx="6773220" cy="3105583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563592" y="4839267"/>
            <a:ext cx="10892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7-ilJsonAyikla metodunda, </a:t>
            </a:r>
            <a:r>
              <a:rPr lang="tr-TR" dirty="0" err="1" smtClean="0"/>
              <a:t>String</a:t>
            </a:r>
            <a:r>
              <a:rPr lang="tr-TR" dirty="0" smtClean="0"/>
              <a:t> nesneleri saklayacak boş bir </a:t>
            </a:r>
            <a:r>
              <a:rPr lang="tr-TR" dirty="0" err="1" smtClean="0"/>
              <a:t>ArrayList</a:t>
            </a:r>
            <a:r>
              <a:rPr lang="tr-TR" dirty="0" smtClean="0"/>
              <a:t> oluşturunuz. </a:t>
            </a:r>
            <a:r>
              <a:rPr lang="tr-TR" dirty="0"/>
              <a:t>V</a:t>
            </a:r>
            <a:r>
              <a:rPr lang="tr-TR" dirty="0" smtClean="0"/>
              <a:t>erilen </a:t>
            </a:r>
            <a:r>
              <a:rPr lang="tr-TR" dirty="0" err="1" smtClean="0"/>
              <a:t>jsonCevabi</a:t>
            </a:r>
            <a:r>
              <a:rPr lang="tr-TR" dirty="0" smtClean="0"/>
              <a:t> </a:t>
            </a:r>
            <a:r>
              <a:rPr lang="tr-TR" dirty="0" err="1" smtClean="0"/>
              <a:t>stringindeki</a:t>
            </a:r>
            <a:r>
              <a:rPr lang="tr-TR" dirty="0" smtClean="0"/>
              <a:t> il isimlerini ayıklayarak, bu listeye ekleyiniz ve bu listeyi döndürünüz.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221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72" y="1117638"/>
            <a:ext cx="7973538" cy="5468113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356558" y="111992"/>
            <a:ext cx="10892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8-main_activity.xml dosyasını aşağıdaki gibi düzenleyiniz.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707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52201" y="126370"/>
            <a:ext cx="11004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dirty="0" smtClean="0"/>
          </a:p>
          <a:p>
            <a:r>
              <a:rPr lang="tr-TR" dirty="0" smtClean="0"/>
              <a:t>9-il isimlerini </a:t>
            </a:r>
            <a:r>
              <a:rPr lang="tr-TR" dirty="0" err="1" smtClean="0"/>
              <a:t>spinner’da</a:t>
            </a:r>
            <a:r>
              <a:rPr lang="tr-TR" dirty="0" smtClean="0"/>
              <a:t> göstermek için </a:t>
            </a:r>
            <a:r>
              <a:rPr lang="tr-TR" dirty="0" err="1" smtClean="0"/>
              <a:t>spinner</a:t>
            </a:r>
            <a:r>
              <a:rPr lang="tr-TR" dirty="0" smtClean="0"/>
              <a:t> ve adaptör deklare ediniz. Adaptörü </a:t>
            </a:r>
            <a:r>
              <a:rPr lang="tr-TR" dirty="0" err="1" smtClean="0"/>
              <a:t>spinner’a</a:t>
            </a:r>
            <a:r>
              <a:rPr lang="tr-TR" dirty="0" smtClean="0"/>
              <a:t> atayınız.</a:t>
            </a:r>
          </a:p>
          <a:p>
            <a:endParaRPr lang="tr-TR" dirty="0" smtClean="0"/>
          </a:p>
          <a:p>
            <a:r>
              <a:rPr lang="tr-TR" dirty="0" smtClean="0"/>
              <a:t>10- </a:t>
            </a:r>
            <a:r>
              <a:rPr lang="tr-TR" dirty="0" err="1" smtClean="0"/>
              <a:t>spinner’a</a:t>
            </a:r>
            <a:r>
              <a:rPr lang="tr-TR" dirty="0" smtClean="0"/>
              <a:t> </a:t>
            </a:r>
            <a:r>
              <a:rPr lang="tr-TR" dirty="0" err="1" smtClean="0"/>
              <a:t>onItemSelectedListener</a:t>
            </a:r>
            <a:r>
              <a:rPr lang="tr-TR" dirty="0" smtClean="0"/>
              <a:t> atayınız.</a:t>
            </a:r>
          </a:p>
          <a:p>
            <a:endParaRPr lang="tr-TR" dirty="0" smtClean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85" y="1521248"/>
            <a:ext cx="10004728" cy="512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5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25" y="1296255"/>
            <a:ext cx="8143875" cy="543877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678623" y="386315"/>
            <a:ext cx="113830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11- Önceki adımlardaki gibi aşağıdaki üç değişkeni deklare ediniz.</a:t>
            </a:r>
          </a:p>
          <a:p>
            <a:r>
              <a:rPr lang="tr-TR" dirty="0" smtClean="0"/>
              <a:t>12-Benzer şekilde </a:t>
            </a:r>
            <a:r>
              <a:rPr lang="tr-TR" dirty="0" err="1" smtClean="0"/>
              <a:t>ilceListesi</a:t>
            </a:r>
            <a:r>
              <a:rPr lang="tr-TR" dirty="0"/>
              <a:t> </a:t>
            </a:r>
            <a:r>
              <a:rPr lang="tr-TR" dirty="0" smtClean="0"/>
              <a:t>için </a:t>
            </a:r>
            <a:r>
              <a:rPr lang="tr-TR" dirty="0" err="1" smtClean="0"/>
              <a:t>ilceJsonAyikla</a:t>
            </a:r>
            <a:r>
              <a:rPr lang="tr-TR" dirty="0" smtClean="0"/>
              <a:t> metodunu  yazınız. Bu metot Adana’nın ilce isimlerini bir </a:t>
            </a:r>
            <a:r>
              <a:rPr lang="tr-TR" dirty="0" err="1" smtClean="0"/>
              <a:t>ArrayList</a:t>
            </a:r>
            <a:r>
              <a:rPr lang="tr-TR" dirty="0" smtClean="0"/>
              <a:t> olarak</a:t>
            </a:r>
          </a:p>
          <a:p>
            <a:r>
              <a:rPr lang="tr-TR" dirty="0" smtClean="0"/>
              <a:t>döndürsün.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871268" y="2190893"/>
            <a:ext cx="3381555" cy="5523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3" name="Eğri Bağlayıcı 12"/>
          <p:cNvCxnSpPr/>
          <p:nvPr/>
        </p:nvCxnSpPr>
        <p:spPr>
          <a:xfrm rot="5400000">
            <a:off x="5676182" y="1285335"/>
            <a:ext cx="5037826" cy="4658266"/>
          </a:xfrm>
          <a:prstGeom prst="curvedConnector3">
            <a:avLst>
              <a:gd name="adj1" fmla="val 98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kdörtgen 16"/>
          <p:cNvSpPr/>
          <p:nvPr/>
        </p:nvSpPr>
        <p:spPr>
          <a:xfrm>
            <a:off x="6115111" y="2295884"/>
            <a:ext cx="39855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13-ListView’i </a:t>
            </a:r>
            <a:r>
              <a:rPr lang="tr-TR" dirty="0" err="1" smtClean="0"/>
              <a:t>id’si</a:t>
            </a:r>
            <a:r>
              <a:rPr lang="tr-TR" dirty="0" smtClean="0"/>
              <a:t> tanıtınız. </a:t>
            </a:r>
            <a:r>
              <a:rPr lang="tr-TR" dirty="0" err="1" smtClean="0"/>
              <a:t>ilceAdaptor’u</a:t>
            </a:r>
            <a:endParaRPr lang="tr-TR" dirty="0" smtClean="0"/>
          </a:p>
          <a:p>
            <a:r>
              <a:rPr lang="tr-TR" smtClean="0"/>
              <a:t>oluşturup </a:t>
            </a:r>
            <a:r>
              <a:rPr lang="tr-TR" dirty="0" err="1" smtClean="0"/>
              <a:t>listView’e</a:t>
            </a:r>
            <a:r>
              <a:rPr lang="tr-TR" dirty="0" smtClean="0"/>
              <a:t> atayınız.</a:t>
            </a:r>
            <a:endParaRPr lang="tr-TR" dirty="0"/>
          </a:p>
        </p:txBody>
      </p:sp>
      <p:cxnSp>
        <p:nvCxnSpPr>
          <p:cNvPr id="19" name="Eğri Bağlayıcı 18"/>
          <p:cNvCxnSpPr/>
          <p:nvPr/>
        </p:nvCxnSpPr>
        <p:spPr>
          <a:xfrm rot="5400000">
            <a:off x="4246717" y="612157"/>
            <a:ext cx="1874501" cy="1862288"/>
          </a:xfrm>
          <a:prstGeom prst="curvedConnector3">
            <a:avLst>
              <a:gd name="adj1" fmla="val 93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43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161</Words>
  <Application>Microsoft Office PowerPoint</Application>
  <PresentationFormat>Geniş ekran</PresentationFormat>
  <Paragraphs>22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10</cp:revision>
  <dcterms:created xsi:type="dcterms:W3CDTF">2020-03-03T05:46:21Z</dcterms:created>
  <dcterms:modified xsi:type="dcterms:W3CDTF">2020-03-05T15:59:42Z</dcterms:modified>
</cp:coreProperties>
</file>