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0" r:id="rId5"/>
    <p:sldId id="261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3BFB-5601-4D47-992C-81B499A12A8D}" type="datetimeFigureOut">
              <a:rPr lang="tr-TR" smtClean="0"/>
              <a:t>25.05.2020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7D45-D962-4079-8562-2366DD44CF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6821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3BFB-5601-4D47-992C-81B499A12A8D}" type="datetimeFigureOut">
              <a:rPr lang="tr-TR" smtClean="0"/>
              <a:t>25.05.2020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7D45-D962-4079-8562-2366DD44CF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6176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3BFB-5601-4D47-992C-81B499A12A8D}" type="datetimeFigureOut">
              <a:rPr lang="tr-TR" smtClean="0"/>
              <a:t>25.05.2020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7D45-D962-4079-8562-2366DD44CF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1382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3BFB-5601-4D47-992C-81B499A12A8D}" type="datetimeFigureOut">
              <a:rPr lang="tr-TR" smtClean="0"/>
              <a:t>25.05.2020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7D45-D962-4079-8562-2366DD44CF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247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3BFB-5601-4D47-992C-81B499A12A8D}" type="datetimeFigureOut">
              <a:rPr lang="tr-TR" smtClean="0"/>
              <a:t>25.05.2020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7D45-D962-4079-8562-2366DD44CF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0953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3BFB-5601-4D47-992C-81B499A12A8D}" type="datetimeFigureOut">
              <a:rPr lang="tr-TR" smtClean="0"/>
              <a:t>25.05.2020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7D45-D962-4079-8562-2366DD44CF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0812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3BFB-5601-4D47-992C-81B499A12A8D}" type="datetimeFigureOut">
              <a:rPr lang="tr-TR" smtClean="0"/>
              <a:t>25.05.2020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7D45-D962-4079-8562-2366DD44CF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3082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3BFB-5601-4D47-992C-81B499A12A8D}" type="datetimeFigureOut">
              <a:rPr lang="tr-TR" smtClean="0"/>
              <a:t>25.05.2020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7D45-D962-4079-8562-2366DD44CF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2921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3BFB-5601-4D47-992C-81B499A12A8D}" type="datetimeFigureOut">
              <a:rPr lang="tr-TR" smtClean="0"/>
              <a:t>25.05.2020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7D45-D962-4079-8562-2366DD44CF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6346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3BFB-5601-4D47-992C-81B499A12A8D}" type="datetimeFigureOut">
              <a:rPr lang="tr-TR" smtClean="0"/>
              <a:t>25.05.2020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7D45-D962-4079-8562-2366DD44CF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2326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3BFB-5601-4D47-992C-81B499A12A8D}" type="datetimeFigureOut">
              <a:rPr lang="tr-TR" smtClean="0"/>
              <a:t>25.05.2020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7D45-D962-4079-8562-2366DD44CF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148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C3BFB-5601-4D47-992C-81B499A12A8D}" type="datetimeFigureOut">
              <a:rPr lang="tr-TR" smtClean="0"/>
              <a:t>25.05.2020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57D45-D962-4079-8562-2366DD44CF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862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Resim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3463"/>
            <a:ext cx="5692332" cy="6314537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2981940" y="-41312"/>
            <a:ext cx="69351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200" dirty="0" smtClean="0"/>
              <a:t>Hava Durumu Uygulaması – </a:t>
            </a:r>
            <a:r>
              <a:rPr lang="tr-TR" sz="3200" dirty="0" err="1" smtClean="0"/>
              <a:t>spinner</a:t>
            </a:r>
            <a:endParaRPr lang="tr-TR" sz="3200" dirty="0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640" y="2046487"/>
            <a:ext cx="2039094" cy="1086246"/>
          </a:xfrm>
          <a:prstGeom prst="rect">
            <a:avLst/>
          </a:prstGeom>
        </p:spPr>
      </p:pic>
      <p:sp>
        <p:nvSpPr>
          <p:cNvPr id="13" name="Sağ Ok 12"/>
          <p:cNvSpPr/>
          <p:nvPr/>
        </p:nvSpPr>
        <p:spPr>
          <a:xfrm rot="19826381">
            <a:off x="3434432" y="2186326"/>
            <a:ext cx="2476705" cy="4904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Sağ Ok 13"/>
          <p:cNvSpPr/>
          <p:nvPr/>
        </p:nvSpPr>
        <p:spPr>
          <a:xfrm rot="8997105">
            <a:off x="2660103" y="1735036"/>
            <a:ext cx="1929919" cy="4904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Metin kutusu 6"/>
          <p:cNvSpPr txBox="1"/>
          <p:nvPr/>
        </p:nvSpPr>
        <p:spPr>
          <a:xfrm>
            <a:off x="4285064" y="3816663"/>
            <a:ext cx="6829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dirty="0" smtClean="0"/>
              <a:t>Bunun için önceki </a:t>
            </a:r>
            <a:r>
              <a:rPr lang="tr-TR" dirty="0" smtClean="0"/>
              <a:t>bölümdeki uygulamamıza </a:t>
            </a:r>
            <a:r>
              <a:rPr lang="tr-TR" dirty="0" err="1" smtClean="0"/>
              <a:t>spinner</a:t>
            </a:r>
            <a:r>
              <a:rPr lang="tr-TR" dirty="0" smtClean="0"/>
              <a:t> ekleyeceğiz. Bunun için sol üstte şehir adını gösterdiğimiz </a:t>
            </a:r>
            <a:r>
              <a:rPr lang="tr-TR" dirty="0" err="1" smtClean="0"/>
              <a:t>TextView’i</a:t>
            </a:r>
            <a:r>
              <a:rPr lang="tr-TR" dirty="0" smtClean="0"/>
              <a:t> çıkarıp,</a:t>
            </a:r>
          </a:p>
          <a:p>
            <a:pPr algn="just"/>
            <a:r>
              <a:rPr lang="tr-TR" dirty="0" err="1" smtClean="0"/>
              <a:t>spinner</a:t>
            </a:r>
            <a:r>
              <a:rPr lang="tr-TR" dirty="0" smtClean="0"/>
              <a:t> ekliyoruz.</a:t>
            </a:r>
          </a:p>
        </p:txBody>
      </p:sp>
      <p:sp>
        <p:nvSpPr>
          <p:cNvPr id="2" name="Dikdörtgen 1"/>
          <p:cNvSpPr/>
          <p:nvPr/>
        </p:nvSpPr>
        <p:spPr>
          <a:xfrm>
            <a:off x="5870929" y="107954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/>
              <a:t>Bu kısımda, hep aynı şehir için çalışan uygulamamızın bir dizi şehir içinden seçilen bir şehir için çalışan hale getireceğiz. </a:t>
            </a:r>
          </a:p>
        </p:txBody>
      </p:sp>
    </p:spTree>
    <p:extLst>
      <p:ext uri="{BB962C8B-B14F-4D97-AF65-F5344CB8AC3E}">
        <p14:creationId xmlns:p14="http://schemas.microsoft.com/office/powerpoint/2010/main" val="2156379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004" y="495709"/>
            <a:ext cx="6834996" cy="5805421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277870" y="1014153"/>
            <a:ext cx="48961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err="1" smtClean="0">
                <a:solidFill>
                  <a:srgbClr val="FF0000"/>
                </a:solidFill>
              </a:rPr>
              <a:t>Spinner</a:t>
            </a:r>
            <a:r>
              <a:rPr lang="tr-TR" dirty="0" smtClean="0">
                <a:solidFill>
                  <a:srgbClr val="FF0000"/>
                </a:solidFill>
              </a:rPr>
              <a:t> ekledikten sonra artık kullanmayacağımız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smtClean="0">
                <a:solidFill>
                  <a:srgbClr val="FF0000"/>
                </a:solidFill>
              </a:rPr>
              <a:t>ve kodumuzda üç yerde geçen, tv1 isimli </a:t>
            </a:r>
            <a:r>
              <a:rPr lang="tr-TR" dirty="0" err="1" smtClean="0">
                <a:solidFill>
                  <a:srgbClr val="FF0000"/>
                </a:solidFill>
              </a:rPr>
              <a:t>TextView’i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çıkarabiliriz.Burada</a:t>
            </a:r>
            <a:endParaRPr lang="tr-TR" dirty="0" smtClean="0">
              <a:solidFill>
                <a:srgbClr val="FF0000"/>
              </a:solidFill>
            </a:endParaRPr>
          </a:p>
          <a:p>
            <a:pPr algn="just"/>
            <a:r>
              <a:rPr lang="tr-TR" dirty="0" smtClean="0">
                <a:solidFill>
                  <a:srgbClr val="FF0000"/>
                </a:solidFill>
              </a:rPr>
              <a:t>deklarasyon ve </a:t>
            </a:r>
            <a:r>
              <a:rPr lang="tr-TR" dirty="0" err="1" smtClean="0">
                <a:solidFill>
                  <a:srgbClr val="FF0000"/>
                </a:solidFill>
              </a:rPr>
              <a:t>id</a:t>
            </a:r>
            <a:r>
              <a:rPr lang="tr-TR" dirty="0" smtClean="0">
                <a:solidFill>
                  <a:srgbClr val="FF0000"/>
                </a:solidFill>
              </a:rPr>
              <a:t> ile tanıtılmasını çıkaralım.</a:t>
            </a:r>
          </a:p>
          <a:p>
            <a:pPr algn="just"/>
            <a:endParaRPr lang="tr-TR" dirty="0" smtClean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rgbClr val="00B050"/>
                </a:solidFill>
              </a:rPr>
              <a:t>Bunun yerine </a:t>
            </a:r>
            <a:r>
              <a:rPr lang="tr-TR" dirty="0" err="1" smtClean="0">
                <a:solidFill>
                  <a:srgbClr val="00B050"/>
                </a:solidFill>
              </a:rPr>
              <a:t>spinner</a:t>
            </a:r>
            <a:r>
              <a:rPr lang="tr-TR" dirty="0" smtClean="0">
                <a:solidFill>
                  <a:srgbClr val="00B050"/>
                </a:solidFill>
              </a:rPr>
              <a:t>’ deklare edip tanıtıyoruz.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tr-TR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err="1" smtClean="0">
                <a:solidFill>
                  <a:srgbClr val="0070C0"/>
                </a:solidFill>
              </a:rPr>
              <a:t>Spinner’da</a:t>
            </a:r>
            <a:r>
              <a:rPr lang="tr-TR" dirty="0" smtClean="0">
                <a:solidFill>
                  <a:srgbClr val="0070C0"/>
                </a:solidFill>
              </a:rPr>
              <a:t> </a:t>
            </a:r>
            <a:r>
              <a:rPr lang="tr-TR" dirty="0" err="1" smtClean="0">
                <a:solidFill>
                  <a:srgbClr val="0070C0"/>
                </a:solidFill>
              </a:rPr>
              <a:t>ListView’de</a:t>
            </a:r>
            <a:r>
              <a:rPr lang="tr-TR" dirty="0" smtClean="0">
                <a:solidFill>
                  <a:srgbClr val="0070C0"/>
                </a:solidFill>
              </a:rPr>
              <a:t> olduğu gibi bir dizi(</a:t>
            </a:r>
            <a:r>
              <a:rPr lang="tr-TR" dirty="0" err="1" smtClean="0">
                <a:solidFill>
                  <a:srgbClr val="0070C0"/>
                </a:solidFill>
              </a:rPr>
              <a:t>array</a:t>
            </a:r>
            <a:r>
              <a:rPr lang="tr-TR" dirty="0" smtClean="0">
                <a:solidFill>
                  <a:srgbClr val="0070C0"/>
                </a:solidFill>
              </a:rPr>
              <a:t>) veya </a:t>
            </a:r>
            <a:r>
              <a:rPr lang="tr-TR" dirty="0" err="1" smtClean="0">
                <a:solidFill>
                  <a:srgbClr val="0070C0"/>
                </a:solidFill>
              </a:rPr>
              <a:t>ArrayList’i</a:t>
            </a:r>
            <a:r>
              <a:rPr lang="tr-TR" dirty="0" smtClean="0">
                <a:solidFill>
                  <a:srgbClr val="0070C0"/>
                </a:solidFill>
              </a:rPr>
              <a:t>, </a:t>
            </a:r>
            <a:r>
              <a:rPr lang="tr-TR" dirty="0" err="1" smtClean="0">
                <a:solidFill>
                  <a:srgbClr val="0070C0"/>
                </a:solidFill>
              </a:rPr>
              <a:t>standard</a:t>
            </a:r>
            <a:r>
              <a:rPr lang="tr-TR" dirty="0" smtClean="0">
                <a:solidFill>
                  <a:srgbClr val="0070C0"/>
                </a:solidFill>
              </a:rPr>
              <a:t> </a:t>
            </a:r>
            <a:r>
              <a:rPr lang="tr-TR" dirty="0" err="1" smtClean="0">
                <a:solidFill>
                  <a:srgbClr val="0070C0"/>
                </a:solidFill>
              </a:rPr>
              <a:t>ArrayAdapter</a:t>
            </a:r>
            <a:r>
              <a:rPr lang="tr-TR" dirty="0" smtClean="0">
                <a:solidFill>
                  <a:srgbClr val="0070C0"/>
                </a:solidFill>
              </a:rPr>
              <a:t> ile kullanabiliriz. </a:t>
            </a:r>
            <a:r>
              <a:rPr lang="tr-TR" dirty="0" smtClean="0">
                <a:solidFill>
                  <a:srgbClr val="0070C0"/>
                </a:solidFill>
              </a:rPr>
              <a:t>Buna göre;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tr-TR" dirty="0">
              <a:solidFill>
                <a:srgbClr val="0070C0"/>
              </a:solidFill>
            </a:endParaRPr>
          </a:p>
          <a:p>
            <a:pPr algn="just"/>
            <a:r>
              <a:rPr lang="tr-TR" dirty="0" smtClean="0">
                <a:solidFill>
                  <a:srgbClr val="0070C0"/>
                </a:solidFill>
              </a:rPr>
              <a:t> </a:t>
            </a:r>
            <a:r>
              <a:rPr lang="tr-TR" dirty="0" err="1" smtClean="0">
                <a:solidFill>
                  <a:srgbClr val="0070C0"/>
                </a:solidFill>
              </a:rPr>
              <a:t>ilDizisi</a:t>
            </a:r>
            <a:r>
              <a:rPr lang="tr-TR" dirty="0" smtClean="0">
                <a:solidFill>
                  <a:srgbClr val="0070C0"/>
                </a:solidFill>
              </a:rPr>
              <a:t> </a:t>
            </a:r>
            <a:r>
              <a:rPr lang="tr-TR" dirty="0" smtClean="0">
                <a:solidFill>
                  <a:srgbClr val="0070C0"/>
                </a:solidFill>
              </a:rPr>
              <a:t>isimli bir </a:t>
            </a:r>
            <a:r>
              <a:rPr lang="tr-TR" dirty="0" err="1" smtClean="0">
                <a:solidFill>
                  <a:srgbClr val="0070C0"/>
                </a:solidFill>
              </a:rPr>
              <a:t>String</a:t>
            </a:r>
            <a:r>
              <a:rPr lang="tr-TR" dirty="0" smtClean="0">
                <a:solidFill>
                  <a:srgbClr val="0070C0"/>
                </a:solidFill>
              </a:rPr>
              <a:t> dizisi tanımlayalım</a:t>
            </a:r>
            <a:r>
              <a:rPr lang="tr-TR" dirty="0" smtClean="0">
                <a:solidFill>
                  <a:srgbClr val="0070C0"/>
                </a:solidFill>
              </a:rPr>
              <a:t>.</a:t>
            </a:r>
          </a:p>
          <a:p>
            <a:pPr algn="just"/>
            <a:r>
              <a:rPr lang="tr-TR" dirty="0" smtClean="0">
                <a:solidFill>
                  <a:srgbClr val="0070C0"/>
                </a:solidFill>
              </a:rPr>
              <a:t>  </a:t>
            </a:r>
            <a:r>
              <a:rPr lang="tr-TR" dirty="0" err="1" smtClean="0">
                <a:solidFill>
                  <a:srgbClr val="0070C0"/>
                </a:solidFill>
              </a:rPr>
              <a:t>adaptorü</a:t>
            </a:r>
            <a:r>
              <a:rPr lang="tr-TR" dirty="0" smtClean="0">
                <a:solidFill>
                  <a:srgbClr val="0070C0"/>
                </a:solidFill>
              </a:rPr>
              <a:t> oluşturalım</a:t>
            </a:r>
          </a:p>
          <a:p>
            <a:pPr algn="just"/>
            <a:r>
              <a:rPr lang="tr-TR" dirty="0">
                <a:solidFill>
                  <a:srgbClr val="0070C0"/>
                </a:solidFill>
              </a:rPr>
              <a:t> </a:t>
            </a:r>
            <a:r>
              <a:rPr lang="tr-TR" dirty="0" smtClean="0">
                <a:solidFill>
                  <a:srgbClr val="0070C0"/>
                </a:solidFill>
              </a:rPr>
              <a:t> adaptörü </a:t>
            </a:r>
            <a:r>
              <a:rPr lang="tr-TR" dirty="0" err="1" smtClean="0">
                <a:solidFill>
                  <a:srgbClr val="0070C0"/>
                </a:solidFill>
              </a:rPr>
              <a:t>spiner’a</a:t>
            </a:r>
            <a:r>
              <a:rPr lang="tr-TR" dirty="0" smtClean="0">
                <a:solidFill>
                  <a:srgbClr val="0070C0"/>
                </a:solidFill>
              </a:rPr>
              <a:t> atayalım.</a:t>
            </a:r>
            <a:endParaRPr lang="tr-TR" dirty="0" smtClean="0">
              <a:solidFill>
                <a:srgbClr val="0070C0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tr-TR" dirty="0" smtClean="0"/>
          </a:p>
        </p:txBody>
      </p:sp>
      <p:sp>
        <p:nvSpPr>
          <p:cNvPr id="5" name="Yuvarlatılmış Dikdörtgen 4"/>
          <p:cNvSpPr/>
          <p:nvPr/>
        </p:nvSpPr>
        <p:spPr>
          <a:xfrm>
            <a:off x="7391930" y="1205599"/>
            <a:ext cx="336883" cy="17543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noFill/>
            </a:endParaRPr>
          </a:p>
        </p:txBody>
      </p:sp>
      <p:sp>
        <p:nvSpPr>
          <p:cNvPr id="6" name="Yuvarlatılmış Dikdörtgen 5"/>
          <p:cNvSpPr/>
          <p:nvPr/>
        </p:nvSpPr>
        <p:spPr>
          <a:xfrm>
            <a:off x="8442813" y="4217361"/>
            <a:ext cx="2241665" cy="2078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noFill/>
            </a:endParaRPr>
          </a:p>
        </p:txBody>
      </p:sp>
      <p:sp>
        <p:nvSpPr>
          <p:cNvPr id="8" name="Yuvarlatılmış Dikdörtgen 7"/>
          <p:cNvSpPr/>
          <p:nvPr/>
        </p:nvSpPr>
        <p:spPr>
          <a:xfrm>
            <a:off x="5565076" y="4244184"/>
            <a:ext cx="2740430" cy="20781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00B050"/>
              </a:solidFill>
            </a:endParaRPr>
          </a:p>
        </p:txBody>
      </p:sp>
      <p:sp>
        <p:nvSpPr>
          <p:cNvPr id="9" name="Yuvarlatılmış Dikdörtgen 8"/>
          <p:cNvSpPr/>
          <p:nvPr/>
        </p:nvSpPr>
        <p:spPr>
          <a:xfrm>
            <a:off x="5565076" y="1984832"/>
            <a:ext cx="2512435" cy="160322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00B050"/>
              </a:solidFill>
            </a:endParaRPr>
          </a:p>
        </p:txBody>
      </p:sp>
      <p:sp>
        <p:nvSpPr>
          <p:cNvPr id="15" name="Yuvarlatılmış Dikdörtgen 14"/>
          <p:cNvSpPr/>
          <p:nvPr/>
        </p:nvSpPr>
        <p:spPr>
          <a:xfrm>
            <a:off x="5568729" y="1742826"/>
            <a:ext cx="6411545" cy="198974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00B050"/>
              </a:solidFill>
            </a:endParaRPr>
          </a:p>
        </p:txBody>
      </p:sp>
      <p:sp>
        <p:nvSpPr>
          <p:cNvPr id="16" name="Yuvarlatılmış Dikdörtgen 15"/>
          <p:cNvSpPr/>
          <p:nvPr/>
        </p:nvSpPr>
        <p:spPr>
          <a:xfrm>
            <a:off x="5771620" y="5370555"/>
            <a:ext cx="6485009" cy="442377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00B050"/>
              </a:solidFill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0" y="-35095"/>
            <a:ext cx="449718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200" dirty="0" smtClean="0"/>
              <a:t>Hava Durumu Uygulaması </a:t>
            </a:r>
            <a:r>
              <a:rPr lang="tr-TR" sz="3200" dirty="0" err="1" smtClean="0"/>
              <a:t>spinner</a:t>
            </a:r>
            <a:endParaRPr lang="tr-TR" sz="3200" dirty="0"/>
          </a:p>
        </p:txBody>
      </p:sp>
      <p:cxnSp>
        <p:nvCxnSpPr>
          <p:cNvPr id="7" name="Düz Ok Bağlayıcısı 6"/>
          <p:cNvCxnSpPr/>
          <p:nvPr/>
        </p:nvCxnSpPr>
        <p:spPr>
          <a:xfrm>
            <a:off x="5174066" y="1205599"/>
            <a:ext cx="221786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Ok Bağlayıcısı 10"/>
          <p:cNvCxnSpPr/>
          <p:nvPr/>
        </p:nvCxnSpPr>
        <p:spPr>
          <a:xfrm flipV="1">
            <a:off x="4873925" y="2164437"/>
            <a:ext cx="691151" cy="31897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Ok Bağlayıcısı 13"/>
          <p:cNvCxnSpPr/>
          <p:nvPr/>
        </p:nvCxnSpPr>
        <p:spPr>
          <a:xfrm flipV="1">
            <a:off x="4252823" y="1842313"/>
            <a:ext cx="1312253" cy="2375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Ok Bağlayıcısı 17"/>
          <p:cNvCxnSpPr/>
          <p:nvPr/>
        </p:nvCxnSpPr>
        <p:spPr>
          <a:xfrm>
            <a:off x="2570672" y="4478826"/>
            <a:ext cx="3177342" cy="925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Düz Ok Bağlayıcısı 20"/>
          <p:cNvCxnSpPr/>
          <p:nvPr/>
        </p:nvCxnSpPr>
        <p:spPr>
          <a:xfrm>
            <a:off x="3027872" y="4785795"/>
            <a:ext cx="2889849" cy="881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447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387" y="1453414"/>
            <a:ext cx="6056841" cy="4827069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218172" y="250257"/>
            <a:ext cx="109271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/>
              <a:t>Artık </a:t>
            </a:r>
            <a:r>
              <a:rPr lang="tr-TR" dirty="0"/>
              <a:t>kullanmayacağımız ve kodumuzda üç yerde geçen, tv1 isimli </a:t>
            </a:r>
            <a:r>
              <a:rPr lang="tr-TR" dirty="0" err="1" smtClean="0"/>
              <a:t>TextView’in</a:t>
            </a:r>
            <a:r>
              <a:rPr lang="tr-TR" dirty="0" smtClean="0"/>
              <a:t> </a:t>
            </a:r>
            <a:r>
              <a:rPr lang="tr-TR" dirty="0" smtClean="0"/>
              <a:t>geçtiği </a:t>
            </a:r>
            <a:r>
              <a:rPr lang="tr-TR" dirty="0" smtClean="0"/>
              <a:t>üçüncü </a:t>
            </a:r>
            <a:r>
              <a:rPr lang="tr-TR" dirty="0" smtClean="0"/>
              <a:t>yer; tek il adının gösterildiği  </a:t>
            </a:r>
            <a:r>
              <a:rPr lang="tr-TR" dirty="0" err="1" smtClean="0"/>
              <a:t>onPostExecute’daydı</a:t>
            </a:r>
            <a:r>
              <a:rPr lang="tr-TR" dirty="0" smtClean="0"/>
              <a:t>. Bunu da çıkaralım.</a:t>
            </a:r>
            <a:endParaRPr lang="tr-TR" dirty="0"/>
          </a:p>
        </p:txBody>
      </p:sp>
      <p:sp>
        <p:nvSpPr>
          <p:cNvPr id="4" name="Yuvarlatılmış Dikdörtgen 3"/>
          <p:cNvSpPr/>
          <p:nvPr/>
        </p:nvSpPr>
        <p:spPr>
          <a:xfrm>
            <a:off x="4583083" y="2869823"/>
            <a:ext cx="2241665" cy="2078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900888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23"/>
            <a:ext cx="10044999" cy="6858001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4181459" y="2248671"/>
            <a:ext cx="778625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/>
              <a:t>Son olarak eski kodumuzdaki </a:t>
            </a:r>
            <a:r>
              <a:rPr lang="tr-TR" dirty="0" err="1" smtClean="0"/>
              <a:t>urlStringi</a:t>
            </a:r>
            <a:r>
              <a:rPr lang="tr-TR" dirty="0" smtClean="0"/>
              <a:t> oluşturma ve </a:t>
            </a:r>
            <a:r>
              <a:rPr lang="tr-TR" dirty="0" err="1" smtClean="0"/>
              <a:t>Indirme</a:t>
            </a:r>
            <a:r>
              <a:rPr lang="tr-TR" dirty="0" smtClean="0"/>
              <a:t> </a:t>
            </a:r>
            <a:r>
              <a:rPr lang="tr-TR" dirty="0" err="1" smtClean="0"/>
              <a:t>AsyncTask’ini</a:t>
            </a:r>
            <a:r>
              <a:rPr lang="tr-TR" dirty="0" smtClean="0"/>
              <a:t> başlatma kısmını </a:t>
            </a:r>
            <a:r>
              <a:rPr lang="tr-TR" dirty="0" err="1" smtClean="0"/>
              <a:t>spinner</a:t>
            </a:r>
            <a:r>
              <a:rPr lang="tr-TR" dirty="0" smtClean="0"/>
              <a:t> dinleyicimizin  içerisine   yapıştırıyoruz.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tr-TR" dirty="0" smtClean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/>
              <a:t>Öncekinden farklı olarak burada </a:t>
            </a:r>
            <a:r>
              <a:rPr lang="tr-TR" i="1" dirty="0" err="1" smtClean="0">
                <a:solidFill>
                  <a:srgbClr val="FF0000"/>
                </a:solidFill>
              </a:rPr>
              <a:t>secilensehir</a:t>
            </a:r>
            <a:r>
              <a:rPr lang="tr-TR" i="1" dirty="0" smtClean="0"/>
              <a:t> </a:t>
            </a:r>
            <a:r>
              <a:rPr lang="tr-TR" dirty="0" err="1" smtClean="0"/>
              <a:t>stringinin</a:t>
            </a:r>
            <a:r>
              <a:rPr lang="tr-TR" dirty="0" smtClean="0"/>
              <a:t> aldığı değer sabit </a:t>
            </a:r>
            <a:r>
              <a:rPr lang="tr-TR" dirty="0" smtClean="0"/>
              <a:t>değil,     </a:t>
            </a:r>
            <a:r>
              <a:rPr lang="tr-TR" dirty="0" err="1" smtClean="0"/>
              <a:t>spinner’da</a:t>
            </a:r>
            <a:r>
              <a:rPr lang="tr-TR" dirty="0" smtClean="0"/>
              <a:t> seçilen </a:t>
            </a:r>
            <a:r>
              <a:rPr lang="tr-TR" dirty="0" smtClean="0"/>
              <a:t>pozisyona </a:t>
            </a:r>
            <a:r>
              <a:rPr lang="tr-TR" dirty="0" smtClean="0"/>
              <a:t>göre, </a:t>
            </a:r>
            <a:r>
              <a:rPr lang="tr-TR" i="1" dirty="0" err="1" smtClean="0"/>
              <a:t>ilDizisi</a:t>
            </a:r>
            <a:r>
              <a:rPr lang="tr-TR" dirty="0" smtClean="0"/>
              <a:t> dizisinde karşılık gelen </a:t>
            </a:r>
            <a:r>
              <a:rPr lang="tr-TR" dirty="0" err="1" smtClean="0"/>
              <a:t>stringdir</a:t>
            </a:r>
            <a:r>
              <a:rPr lang="tr-TR" dirty="0" smtClean="0"/>
              <a:t>.</a:t>
            </a:r>
            <a:endParaRPr lang="tr-TR" dirty="0"/>
          </a:p>
          <a:p>
            <a:pPr algn="just"/>
            <a:endParaRPr lang="tr-TR" dirty="0" smtClean="0"/>
          </a:p>
        </p:txBody>
      </p:sp>
      <p:sp>
        <p:nvSpPr>
          <p:cNvPr id="5" name="Yuvarlatılmış Dikdörtgen 4"/>
          <p:cNvSpPr/>
          <p:nvPr/>
        </p:nvSpPr>
        <p:spPr>
          <a:xfrm>
            <a:off x="224287" y="4511615"/>
            <a:ext cx="9954883" cy="194956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2187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753686" y="574295"/>
            <a:ext cx="10510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dirty="0" smtClean="0"/>
              <a:t>Özetle önceki kodda uygulama sadece tek bir şehir için çalışıyordu. Şimdi </a:t>
            </a:r>
            <a:r>
              <a:rPr lang="tr-TR" dirty="0" err="1" smtClean="0"/>
              <a:t>spinner</a:t>
            </a:r>
            <a:r>
              <a:rPr lang="tr-TR" dirty="0" smtClean="0"/>
              <a:t> ile seçim her değiştiğinde </a:t>
            </a:r>
            <a:r>
              <a:rPr lang="tr-TR" dirty="0" err="1" smtClean="0"/>
              <a:t>AsyncTask’i</a:t>
            </a:r>
            <a:r>
              <a:rPr lang="tr-TR" dirty="0" smtClean="0"/>
              <a:t>, yapılan seçime göre oluşturulan </a:t>
            </a:r>
            <a:r>
              <a:rPr lang="tr-TR" dirty="0" err="1" smtClean="0"/>
              <a:t>urlString</a:t>
            </a:r>
            <a:r>
              <a:rPr lang="tr-TR" dirty="0" smtClean="0"/>
              <a:t> ile başlatıyor.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96" y="1456978"/>
            <a:ext cx="3505200" cy="5124450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220" y="1456978"/>
            <a:ext cx="3467100" cy="513397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1200" y="1447453"/>
            <a:ext cx="3362325" cy="5076825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2631199" y="-10480"/>
            <a:ext cx="69351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200" dirty="0" smtClean="0"/>
              <a:t>Hava Durumu Uygulaması – </a:t>
            </a:r>
            <a:r>
              <a:rPr lang="tr-TR" sz="3200" dirty="0" err="1" smtClean="0"/>
              <a:t>spinner</a:t>
            </a: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1377616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210</Words>
  <Application>Microsoft Office PowerPoint</Application>
  <PresentationFormat>Geniş ekran</PresentationFormat>
  <Paragraphs>21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Neo</dc:creator>
  <cp:lastModifiedBy>Neo</cp:lastModifiedBy>
  <cp:revision>14</cp:revision>
  <dcterms:created xsi:type="dcterms:W3CDTF">2019-03-27T10:40:57Z</dcterms:created>
  <dcterms:modified xsi:type="dcterms:W3CDTF">2020-05-24T22:08:22Z</dcterms:modified>
</cp:coreProperties>
</file>