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81" r:id="rId5"/>
    <p:sldId id="271" r:id="rId6"/>
    <p:sldId id="272" r:id="rId7"/>
    <p:sldId id="273" r:id="rId8"/>
    <p:sldId id="274" r:id="rId9"/>
    <p:sldId id="280" r:id="rId10"/>
    <p:sldId id="275" r:id="rId11"/>
    <p:sldId id="282" r:id="rId12"/>
    <p:sldId id="269" r:id="rId13"/>
    <p:sldId id="276" r:id="rId14"/>
    <p:sldId id="277" r:id="rId15"/>
    <p:sldId id="262" r:id="rId16"/>
    <p:sldId id="27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5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44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0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09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1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91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1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5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8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1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0A48-CAF1-419E-A323-7E76959D0B7C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BBD1-3DE8-414C-A6F0-08A6B4C4C6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4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9" y="0"/>
            <a:ext cx="5422232" cy="6858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3" y="2784763"/>
            <a:ext cx="4903473" cy="32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07" y="968260"/>
            <a:ext cx="6858000" cy="47053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657743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Firebase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70192"/>
            <a:ext cx="2133600" cy="30670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042" y="77638"/>
            <a:ext cx="3567887" cy="61749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72" y="2642768"/>
            <a:ext cx="349616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7" y="1502333"/>
            <a:ext cx="6165273" cy="361317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4" y="1090317"/>
            <a:ext cx="5516880" cy="420489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350172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Firebase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69" y="2018855"/>
            <a:ext cx="9005849" cy="470799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19057" y="1034934"/>
            <a:ext cx="1076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Veritabanını</a:t>
            </a:r>
            <a:r>
              <a:rPr lang="tr-TR" dirty="0" smtClean="0"/>
              <a:t> kullanmak için </a:t>
            </a:r>
            <a:r>
              <a:rPr lang="tr-TR" dirty="0" err="1" smtClean="0"/>
              <a:t>Dashboard’da</a:t>
            </a:r>
            <a:r>
              <a:rPr lang="tr-TR" dirty="0" smtClean="0"/>
              <a:t> soldaki Database sekmesine tıkladıktan sonra, sağda açılan </a:t>
            </a:r>
          </a:p>
          <a:p>
            <a:r>
              <a:rPr lang="tr-TR" dirty="0" smtClean="0"/>
              <a:t>sayfadan  «</a:t>
            </a:r>
            <a:r>
              <a:rPr lang="tr-TR" dirty="0" err="1" smtClean="0"/>
              <a:t>Veritabanı</a:t>
            </a:r>
            <a:r>
              <a:rPr lang="tr-TR" dirty="0" smtClean="0"/>
              <a:t> </a:t>
            </a:r>
            <a:r>
              <a:rPr lang="tr-TR" dirty="0" err="1" smtClean="0"/>
              <a:t>oluştur»u</a:t>
            </a:r>
            <a:r>
              <a:rPr lang="tr-TR" dirty="0" smtClean="0"/>
              <a:t> (</a:t>
            </a:r>
            <a:r>
              <a:rPr lang="tr-TR" i="1" dirty="0" err="1"/>
              <a:t>Realtime</a:t>
            </a:r>
            <a:r>
              <a:rPr lang="tr-TR" i="1" dirty="0"/>
              <a:t> </a:t>
            </a:r>
            <a:r>
              <a:rPr lang="tr-TR" i="1" dirty="0" smtClean="0"/>
              <a:t>Database</a:t>
            </a:r>
            <a:r>
              <a:rPr lang="tr-TR" dirty="0" smtClean="0"/>
              <a:t>) seçiyoruz.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473200" y="3158067"/>
            <a:ext cx="1684867" cy="203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Yuvarlatılmış Dikdörtgen 4"/>
          <p:cNvSpPr/>
          <p:nvPr/>
        </p:nvSpPr>
        <p:spPr>
          <a:xfrm>
            <a:off x="8779934" y="5858932"/>
            <a:ext cx="1143000" cy="313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/>
          <p:cNvCxnSpPr>
            <a:stCxn id="4" idx="3"/>
          </p:cNvCxnSpPr>
          <p:nvPr/>
        </p:nvCxnSpPr>
        <p:spPr>
          <a:xfrm>
            <a:off x="3158067" y="3259667"/>
            <a:ext cx="5731933" cy="25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2857249" y="-11023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Realtime</a:t>
            </a:r>
            <a:r>
              <a:rPr lang="tr-TR" sz="3200" dirty="0" smtClean="0">
                <a:solidFill>
                  <a:srgbClr val="FF0000"/>
                </a:solidFill>
              </a:rPr>
              <a:t> Database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9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2" y="1986011"/>
            <a:ext cx="6791325" cy="44577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450879" y="975976"/>
            <a:ext cx="788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Burada gelen güvenlik kuralları penceresinden «test </a:t>
            </a:r>
            <a:r>
              <a:rPr lang="tr-TR" dirty="0" err="1" smtClean="0"/>
              <a:t>modunda</a:t>
            </a:r>
            <a:r>
              <a:rPr lang="tr-TR" dirty="0" smtClean="0"/>
              <a:t> başla»’</a:t>
            </a:r>
            <a:r>
              <a:rPr lang="tr-TR" dirty="0" err="1" smtClean="0"/>
              <a:t>yı</a:t>
            </a:r>
            <a:r>
              <a:rPr lang="tr-TR" dirty="0" smtClean="0"/>
              <a:t> seçiyoruz.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857249" y="-11023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Realtime</a:t>
            </a:r>
            <a:r>
              <a:rPr lang="tr-TR" sz="3200" dirty="0" smtClean="0">
                <a:solidFill>
                  <a:srgbClr val="FF0000"/>
                </a:solidFill>
              </a:rPr>
              <a:t> Database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9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27" y="1679457"/>
            <a:ext cx="8417406" cy="506847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21143" y="395425"/>
            <a:ext cx="11155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Artık </a:t>
            </a:r>
            <a:r>
              <a:rPr lang="tr-TR" dirty="0" err="1"/>
              <a:t>dashboard’da</a:t>
            </a:r>
            <a:r>
              <a:rPr lang="tr-TR" dirty="0"/>
              <a:t> soldaki </a:t>
            </a:r>
            <a:r>
              <a:rPr lang="tr-TR" dirty="0" smtClean="0"/>
              <a:t>Database sekmesinden oluşturduğumuz </a:t>
            </a:r>
            <a:r>
              <a:rPr lang="tr-TR" dirty="0" err="1" smtClean="0"/>
              <a:t>veritabanına</a:t>
            </a:r>
            <a:r>
              <a:rPr lang="tr-TR" dirty="0" smtClean="0"/>
              <a:t> ulaşabiliriz. </a:t>
            </a:r>
          </a:p>
          <a:p>
            <a:endParaRPr lang="tr-TR" dirty="0"/>
          </a:p>
          <a:p>
            <a:r>
              <a:rPr lang="tr-TR" dirty="0" smtClean="0"/>
              <a:t>Eğer önceki adımda </a:t>
            </a:r>
            <a:r>
              <a:rPr lang="tr-TR" dirty="0" err="1" smtClean="0"/>
              <a:t>veritabanını</a:t>
            </a:r>
            <a:r>
              <a:rPr lang="tr-TR" dirty="0" smtClean="0"/>
              <a:t> oluştururken «kilitli </a:t>
            </a:r>
            <a:r>
              <a:rPr lang="tr-TR" dirty="0" err="1"/>
              <a:t>modda</a:t>
            </a:r>
            <a:r>
              <a:rPr lang="tr-TR" dirty="0"/>
              <a:t> başla»’</a:t>
            </a:r>
            <a:r>
              <a:rPr lang="tr-TR" dirty="0" err="1"/>
              <a:t>yı</a:t>
            </a:r>
            <a:r>
              <a:rPr lang="tr-TR" dirty="0"/>
              <a:t> </a:t>
            </a:r>
            <a:r>
              <a:rPr lang="tr-TR" dirty="0" smtClean="0"/>
              <a:t> seçersek ,Database ekranında </a:t>
            </a:r>
            <a:r>
              <a:rPr lang="tr-TR" i="1" dirty="0" smtClean="0"/>
              <a:t>kurallar</a:t>
            </a:r>
            <a:r>
              <a:rPr lang="tr-TR" dirty="0" smtClean="0"/>
              <a:t> sekmesinden </a:t>
            </a:r>
            <a:r>
              <a:rPr lang="tr-TR" i="1" dirty="0" err="1" smtClean="0"/>
              <a:t>read</a:t>
            </a:r>
            <a:r>
              <a:rPr lang="tr-TR" dirty="0" smtClean="0"/>
              <a:t> ve </a:t>
            </a:r>
            <a:r>
              <a:rPr lang="tr-TR" i="1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izinlerini,aşağıdaki</a:t>
            </a:r>
            <a:r>
              <a:rPr lang="tr-TR" dirty="0" smtClean="0"/>
              <a:t> gibi </a:t>
            </a:r>
            <a:r>
              <a:rPr lang="tr-TR" dirty="0" err="1" smtClean="0"/>
              <a:t>true</a:t>
            </a:r>
            <a:r>
              <a:rPr lang="tr-TR" dirty="0" smtClean="0"/>
              <a:t> yaparak da uygulamamızın </a:t>
            </a:r>
            <a:r>
              <a:rPr lang="tr-TR" dirty="0" err="1" smtClean="0"/>
              <a:t>veritabanı</a:t>
            </a:r>
            <a:r>
              <a:rPr lang="tr-TR" dirty="0" smtClean="0"/>
              <a:t> işlemlerini test edebiliriz.</a:t>
            </a:r>
            <a:endParaRPr lang="tr-TR" dirty="0"/>
          </a:p>
        </p:txBody>
      </p:sp>
      <p:cxnSp>
        <p:nvCxnSpPr>
          <p:cNvPr id="5" name="Eğri Bağlayıcı 4"/>
          <p:cNvCxnSpPr/>
          <p:nvPr/>
        </p:nvCxnSpPr>
        <p:spPr>
          <a:xfrm rot="16200000" flipH="1">
            <a:off x="2586565" y="1528234"/>
            <a:ext cx="2573871" cy="254846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15066" y="2269066"/>
            <a:ext cx="524934" cy="397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857249" y="-11023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Realtime</a:t>
            </a:r>
            <a:r>
              <a:rPr lang="tr-TR" sz="3200" dirty="0" smtClean="0">
                <a:solidFill>
                  <a:srgbClr val="FF0000"/>
                </a:solidFill>
              </a:rPr>
              <a:t> Database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4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9" y="2162696"/>
            <a:ext cx="11373741" cy="428763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54564" y="736709"/>
            <a:ext cx="10493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Veriler sekmesinden, yeni oluşturduğumuz </a:t>
            </a:r>
            <a:r>
              <a:rPr lang="tr-TR" dirty="0" err="1" smtClean="0"/>
              <a:t>veritabanı</a:t>
            </a:r>
            <a:r>
              <a:rPr lang="tr-TR" dirty="0" smtClean="0"/>
              <a:t> içeriğini görebiliriz.</a:t>
            </a:r>
          </a:p>
          <a:p>
            <a:endParaRPr lang="tr-TR" dirty="0" smtClean="0"/>
          </a:p>
          <a:p>
            <a:r>
              <a:rPr lang="tr-TR" dirty="0" smtClean="0"/>
              <a:t> Artık uygulamamızda </a:t>
            </a:r>
            <a:r>
              <a:rPr lang="tr-TR" dirty="0" err="1" smtClean="0"/>
              <a:t>veritabanı</a:t>
            </a:r>
            <a:r>
              <a:rPr lang="tr-TR" dirty="0" smtClean="0"/>
              <a:t> ile entegre bir şekilde çalışabiliriz.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404533" y="2870200"/>
            <a:ext cx="524934" cy="397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857249" y="-11023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Realtime</a:t>
            </a:r>
            <a:r>
              <a:rPr lang="tr-TR" sz="3200" dirty="0" smtClean="0">
                <a:solidFill>
                  <a:srgbClr val="FF0000"/>
                </a:solidFill>
              </a:rPr>
              <a:t> Database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07" y="0"/>
            <a:ext cx="627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318"/>
            <a:ext cx="6572250" cy="29146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813" y="2570672"/>
            <a:ext cx="3974182" cy="399143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33" y="3857423"/>
            <a:ext cx="5933617" cy="288883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732" y="3489235"/>
            <a:ext cx="232442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9" y="163903"/>
            <a:ext cx="5524434" cy="590667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75" y="163903"/>
            <a:ext cx="5624025" cy="59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4" y="1500996"/>
            <a:ext cx="8762977" cy="53052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142672" y="3717985"/>
            <a:ext cx="362309" cy="431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395163" y="635154"/>
            <a:ext cx="1109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Gelen sayfada </a:t>
            </a:r>
            <a:r>
              <a:rPr lang="tr-TR" dirty="0" err="1" smtClean="0">
                <a:solidFill>
                  <a:srgbClr val="FF0000"/>
                </a:solidFill>
              </a:rPr>
              <a:t>Android</a:t>
            </a:r>
            <a:r>
              <a:rPr lang="tr-TR" dirty="0" err="1" smtClean="0"/>
              <a:t>’i</a:t>
            </a:r>
            <a:r>
              <a:rPr lang="tr-TR" dirty="0" smtClean="0"/>
              <a:t> seçerek uygulamamızı </a:t>
            </a:r>
            <a:r>
              <a:rPr lang="tr-TR" dirty="0" err="1" smtClean="0"/>
              <a:t>Firebase’e</a:t>
            </a:r>
            <a:r>
              <a:rPr lang="tr-TR" dirty="0" smtClean="0"/>
              <a:t> entegre etmek için birkaç adımı</a:t>
            </a:r>
          </a:p>
          <a:p>
            <a:r>
              <a:rPr lang="tr-TR" dirty="0"/>
              <a:t>t</a:t>
            </a:r>
            <a:r>
              <a:rPr lang="tr-TR" dirty="0" smtClean="0"/>
              <a:t>amamlamamız gerekmektedir. Burada bize neler yapmamız </a:t>
            </a:r>
            <a:r>
              <a:rPr lang="tr-TR" dirty="0"/>
              <a:t>gerektiği </a:t>
            </a:r>
            <a:r>
              <a:rPr lang="tr-TR" dirty="0" smtClean="0"/>
              <a:t>sonraki slaytta gösterildiği gibi açıklanmaktadır.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674369" y="-32776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Firebase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" y="2046301"/>
            <a:ext cx="2029108" cy="3248478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2139351" y="3355675"/>
            <a:ext cx="1268083" cy="931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4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16"/>
            <a:ext cx="5850515" cy="657018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23" y="1509623"/>
            <a:ext cx="6010071" cy="2431926"/>
          </a:xfrm>
          <a:prstGeom prst="rect">
            <a:avLst/>
          </a:prstGeom>
        </p:spPr>
      </p:pic>
      <p:cxnSp>
        <p:nvCxnSpPr>
          <p:cNvPr id="6" name="Eğri Bağlayıcı 5"/>
          <p:cNvCxnSpPr/>
          <p:nvPr/>
        </p:nvCxnSpPr>
        <p:spPr>
          <a:xfrm>
            <a:off x="4485736" y="1639019"/>
            <a:ext cx="6512943" cy="845389"/>
          </a:xfrm>
          <a:prstGeom prst="curvedConnector3">
            <a:avLst>
              <a:gd name="adj1" fmla="val 100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4589253" y="3941549"/>
            <a:ext cx="2527539" cy="16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7315200" y="5693434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Şimdilik boş geçebiliriz.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56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62" y="451971"/>
            <a:ext cx="6046729" cy="613898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867955" y="4580627"/>
            <a:ext cx="317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 dosya </a:t>
            </a:r>
            <a:r>
              <a:rPr lang="tr-TR" dirty="0" err="1" smtClean="0"/>
              <a:t>app</a:t>
            </a:r>
            <a:r>
              <a:rPr lang="tr-TR" dirty="0" smtClean="0"/>
              <a:t> klasöründe olacak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44" y="1368469"/>
            <a:ext cx="6182588" cy="504895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482746" y="457643"/>
            <a:ext cx="6173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işlemlerden sonra artık uygulamamız </a:t>
            </a:r>
            <a:r>
              <a:rPr lang="tr-TR" dirty="0" err="1" smtClean="0"/>
              <a:t>Firebase’e</a:t>
            </a:r>
            <a:r>
              <a:rPr lang="tr-TR" dirty="0" smtClean="0"/>
              <a:t> entegre</a:t>
            </a:r>
          </a:p>
          <a:p>
            <a:r>
              <a:rPr lang="tr-TR" dirty="0" smtClean="0"/>
              <a:t>olacaktır. İstediğimiz özelliklerini </a:t>
            </a:r>
            <a:r>
              <a:rPr lang="tr-TR" dirty="0" smtClean="0"/>
              <a:t>proje düzeyi (</a:t>
            </a:r>
            <a:r>
              <a:rPr lang="tr-TR" dirty="0" err="1" smtClean="0">
                <a:solidFill>
                  <a:srgbClr val="FF0000"/>
                </a:solidFill>
              </a:rPr>
              <a:t>project</a:t>
            </a:r>
            <a:r>
              <a:rPr lang="tr-TR" dirty="0" smtClean="0"/>
              <a:t>) </a:t>
            </a:r>
            <a:r>
              <a:rPr lang="tr-TR" dirty="0" err="1" smtClean="0"/>
              <a:t>gradle</a:t>
            </a:r>
            <a:endParaRPr lang="tr-TR" dirty="0" smtClean="0"/>
          </a:p>
          <a:p>
            <a:r>
              <a:rPr lang="tr-TR" dirty="0" smtClean="0"/>
              <a:t> dosyasında </a:t>
            </a:r>
            <a:r>
              <a:rPr lang="tr-TR" dirty="0" err="1" smtClean="0"/>
              <a:t>dependencies’e</a:t>
            </a:r>
            <a:r>
              <a:rPr lang="tr-TR" dirty="0" smtClean="0"/>
              <a:t> </a:t>
            </a:r>
            <a:r>
              <a:rPr lang="tr-TR" dirty="0" smtClean="0"/>
              <a:t>ekleyerek kullanmaya başlayabiliriz. </a:t>
            </a:r>
          </a:p>
          <a:p>
            <a:endParaRPr lang="tr-TR" dirty="0" smtClean="0"/>
          </a:p>
        </p:txBody>
      </p:sp>
      <p:sp>
        <p:nvSpPr>
          <p:cNvPr id="5" name="Yuvarlatılmış Dikdörtgen 4"/>
          <p:cNvSpPr/>
          <p:nvPr/>
        </p:nvSpPr>
        <p:spPr>
          <a:xfrm>
            <a:off x="6122246" y="3006103"/>
            <a:ext cx="4031046" cy="185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4443254" y="-80966"/>
            <a:ext cx="69351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>
                <a:solidFill>
                  <a:srgbClr val="FF0000"/>
                </a:solidFill>
              </a:rPr>
              <a:t>build.gradle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smtClean="0">
                <a:solidFill>
                  <a:srgbClr val="FF0000"/>
                </a:solidFill>
              </a:rPr>
              <a:t>(Project)</a:t>
            </a:r>
            <a:endParaRPr lang="tr-TR" sz="3200" dirty="0">
              <a:solidFill>
                <a:srgbClr val="FF0000"/>
              </a:solidFill>
            </a:endParaRPr>
          </a:p>
          <a:p>
            <a:pPr algn="ctr"/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164975" cy="68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2"/>
            <a:ext cx="7964011" cy="675416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79067" y="3797111"/>
            <a:ext cx="557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uygulama düzeyi </a:t>
            </a:r>
            <a:r>
              <a:rPr lang="tr-TR" dirty="0" err="1"/>
              <a:t>gradle</a:t>
            </a:r>
            <a:r>
              <a:rPr lang="tr-TR" dirty="0"/>
              <a:t> </a:t>
            </a:r>
            <a:r>
              <a:rPr lang="tr-TR" dirty="0" smtClean="0"/>
              <a:t>dosyası yandaki gibi olmaktadır.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611496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build.gradle</a:t>
            </a:r>
            <a:r>
              <a:rPr lang="tr-TR" sz="3200" dirty="0" smtClean="0">
                <a:solidFill>
                  <a:srgbClr val="FF0000"/>
                </a:solidFill>
              </a:rPr>
              <a:t> (</a:t>
            </a:r>
            <a:r>
              <a:rPr lang="tr-TR" sz="3200" dirty="0" err="1" smtClean="0">
                <a:solidFill>
                  <a:srgbClr val="FF0000"/>
                </a:solidFill>
              </a:rPr>
              <a:t>Module:app</a:t>
            </a:r>
            <a:r>
              <a:rPr lang="tr-TR" sz="3200" dirty="0" smtClean="0">
                <a:solidFill>
                  <a:srgbClr val="FF0000"/>
                </a:solidFill>
              </a:rPr>
              <a:t>)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333921" y="6288658"/>
            <a:ext cx="4936820" cy="448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83755" y="4166443"/>
            <a:ext cx="3530713" cy="3840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7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179</Words>
  <Application>Microsoft Office PowerPoint</Application>
  <PresentationFormat>Geniş ekran</PresentationFormat>
  <Paragraphs>26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32</cp:revision>
  <dcterms:created xsi:type="dcterms:W3CDTF">2019-05-13T18:48:45Z</dcterms:created>
  <dcterms:modified xsi:type="dcterms:W3CDTF">2020-05-23T19:42:24Z</dcterms:modified>
</cp:coreProperties>
</file>