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6" r:id="rId6"/>
    <p:sldId id="269" r:id="rId7"/>
    <p:sldId id="260" r:id="rId8"/>
    <p:sldId id="270" r:id="rId9"/>
    <p:sldId id="261" r:id="rId10"/>
    <p:sldId id="262" r:id="rId11"/>
    <p:sldId id="271" r:id="rId12"/>
    <p:sldId id="272" r:id="rId13"/>
    <p:sldId id="273" r:id="rId14"/>
    <p:sldId id="274" r:id="rId15"/>
    <p:sldId id="275" r:id="rId16"/>
    <p:sldId id="276" r:id="rId17"/>
    <p:sldId id="263" r:id="rId18"/>
    <p:sldId id="264" r:id="rId19"/>
    <p:sldId id="265" r:id="rId20"/>
    <p:sldId id="26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FAA0AF-4FA4-1419-7775-7D0D1EE20AC8}" v="2" dt="2024-02-06T18:14:13.404"/>
    <p1510:client id="{CF5A19D2-2165-65E2-FFD9-3164934E2CD5}" v="10" dt="2024-02-06T19:07:27.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6T05:21:04.502"/>
    </inkml:context>
    <inkml:brush xml:id="br0">
      <inkml:brushProperty name="width" value="0.05" units="cm"/>
      <inkml:brushProperty name="height" value="0.05" units="cm"/>
    </inkml:brush>
  </inkml:definitions>
  <inkml:trace contextRef="#ctx0" brushRef="#br0">212 273 5961,'0'0'0,"-1"0"232,1 0 144,0 0 128,0 0 56,0 0 48,0-3-8,0 3-23,0 0-1,0-2 64,0 2 8,0 0 0,0-3-32,0 3-136,0-3-136,2 3-40,-2 0-304,0 0 248,3-3-55,-3 3 39,3 0-64,-3 0-8,3-3 40,-3 3-8,3-3 32,-3 3-224,3-2 232,-1 2 0,1-3 24,0 3-56,0-3 56,1 0-16,0 0-56,1 0 8,-5 3-192,4-2 216,7 2-32,-8-3 32,1 0 80,0 0-56,8 0 48,-9 1-31,8-1 7,-7 0-8,7 0-48,-6 0 80,7 0-24,-7 3-56,9 0 40,-10-2-24,12 2-80,-5-3 80,-7 3 24,13-3-56,-6 0 40,1 0-16,3 0 0,-1 3-48,3 0 16,0-2 24,-1 2-120,-1-3 56,1 3 8,1-3-136,0 3 40,0-3 64,0 0-47,-5 0 55,2 1 24,1 2-40,-1 0-64,0 0-24,0 0 56,0-3-64,-3 3 24,-11 0-40,15 0 104,-11 0-120,13 0 40,-13 0 16,9 0 8,-9 0-24,9 0-48,-9 0 40,-4 0-16,13 0-16,-9 0 80,7-3 8,-8 3-8,1 0-48,8 0-8,-12-3 64,4 3-40,-4 0-32,4 0 16,0-3 24,8 3-16,-12-2-24,2 2 64,1 0-16,0-3-80,0 3 16,-3 0 16,3-3 32,-1 3-16,1-3 40,-3 3 24,0-3-16,3 0-56,-3 3 80,0 0-8,0 0-80,3-2-8,-3 2 88,0 0-88,0-3 16,0 0 56,0 0-8,0 3 32,0-3-88,0 3 0,0 0 16,0-3 24,0 1-56,0 2 32,-1-3-24,1 0-32,-2 3 88,2 0-48,-1 0 24,-1-3-32,1 3 72,1-3-56,-2 3-8,2-3-32,-1 3 40,0-2-16,1 2 8,-2 0-8,1 0 96,-1-3-96,0 3-24,0 0 32,1-3 8,-2 3-16,2-3 32,1 3-24,-3 0 16,1 0-16,-1 0 16,-1 0-24,1 0 72,-1-3-56,0 1-8,4 2 0,-3 0 32,0-3-40,-1 3-16,0 0 72,0 0 16,-2-3-48,0 3-32,2-3 64,4 3-48,-4 0 0,-2 0-40,-5-3 88,7 3-48,-2 0-16,-5 0 120,8-3-32,-3 3-96,6 0 24,-6-2 0,-6 2 24,6 0-48,-5 0 56,5 0 24,-7 0-48,9 0-16,-7 0 40,11 0-32,-3-3 40,-8 3-48,7 0 24,-9 0 16,7 0-24,-7 0-8,9 0 40,-7 0-80,11 0 40,-4 0-72,-8 0 48,8 0 8,-9 1 40,8-1 8,-11 2 40,11-2-32,-8 0-32,13 0-8,-6 1 32,-8-1-8,10 0-24,-12 0 32,5 1 40,5 1-32,-8-1-8,9-1 8,5 0-40,-13 0 56,7 2-48,-7-2 64,9 0-32,-10 1-8,8-1-8,-6 1-8,8-1 8,4 0-24,-13 2-48,9-1 96,-9 1 8,9-1-32,-11 1 40,11 0-8,-7 0-72,7-1 40,4-1-24,-6 3 40,0-2-40,-5 1 8,7-1 24,-2 1-24,-5 0 32,8 1-24,-1-1 16,4-2-32,-6 1 64,1 1-64,-1 0 32,0 0-8,1 1-8,-1-2 0,2 2 8,-2-2-16,6-1-8,-6 3-32,2 0 64,0-2 0,-2 2-32,1-1 48,-1 0 24,0 0-144,2-1 128,4-1-56,-4 4-32,0-2-40,-1-1 128,1 1-48,0-1 88,0 1-64,-1-1 16,1 2-16,4-3-32,-4 1-24,1 1 64,-1-1-8,1 0-8,2 1-8,-2-2 48,0 1 0,2-1-8,1 0-56,-3 0 80,1 0 1,1 0-25,0 2-72,-1-2 56,1 0-8,-1 0-24,1 0 96,1 0-104,-2 1 136,1-1-128,0 1 48,1-1 8,0 0-56,-2 0 32,1 0 64,1 2-80,0-2-24,0 0-8,-2 0 32,2 0-16,0 0-16,0 1 16,-1-1 40,1 0-88,-1 0 40,1 0 0,-2 0 56,2 0-40,-1 0-8,-1 2 56,2-1-64,-1-1-24,1 0 40,0 0-16,-2 0 8,1 2-24,0-2 64,-1 1-16,1 0-32,-1 1 40,1-2 0,0 0-48,1 0 8,-2 1 0,1-1 48,-1 2-88,1-2 32,-2 1 8,2 0 16,-2-1 8,1 2-16,1-1 96,-2 1-88,2-2-16,-1 1 88,1 0-80,0-1-16,-1 2 80,1-2-8,1 0-64,-2 1 16,1 1 48,0-2-16,-1 1-64,1 1 40,-1-1 48,1 0-48,-1-1-48,2 0 24,0 0 24,0 0-16,-1 0 24,1 0 32,-1 0 56,-1 0-64,1 0-24,-1 0 48,2 0-80,0 2 0,-1-2 8,1 0 56,-1 0-80,-1 1 0,2-1 40,-1 0 40,1 0 0,0 0-64,-2 0 64,1 0-8,1 0-80,-2 0 40,1 0 0,0 0 48,-1 2-56,-1-2-8,3 0 0,-1 1 32,0-1-72,-1 1 64,1 1 16,-1-1 16,1 1-64,0-1 0,-1 1 0,2-2 8,0 1-24,-1 0 40,-1 1 40,1-1 32,-1 1-112,2-1 56,-1 0 0,0 1-72,1-2 40,0 1 32,-2 2-8,2-2-80,0 2 64,-1-1 48,1-1-16,-2 2-48,2-2-16,0-1 24,-1 3 32,0-1-72,-1 0 88,2 1 8,0-1-88,-1-1 32,-1 0 48,2 1-32,0-2-16,-1 1-8,1 2 40,0 0 0,0-2-24,0 2-16,-1-1 40,1-1-16,0 2 0,0-3-16,0 1 64,0 1-72,-2-1 16,2 1 16,0 0-32,0 0 56,0 1-104,0-1 8,0-2 48,0 3 32,0 1-32,0-1 80,0 2 8,0-3-88,0 3-56,0-1 88,0-1-32,0-3 0,0 2-8,0 3 56,0-1-56,0-1-16,0 1 56,0 2 16,0-2-96,3 0 48,-3-4 0,0 6 0,0-2 0,0 0 0,0 1 56,3-1-48,0 0-16,-3 0-16,2 0 32,-2 1-24,0-1 8,3 0 48,-3 2-72,3-2 48,-3 0-16,3 1 40,0-1-8,-3-4-32,0 4-56,3 0 128,-3 1-152,0-1 72,2 0 80,-2 0-72,3 0 16,-3 1 0,3-1 0,-3 0-64,3-1 40,-3 1 48,0 0-40,3 1 8,-3 0 72,2 0-72,-2-1-16,3 0 0,0 0 16,-3 2-56,0-2 24,0 0 56,3 1-56,-3-1 48,0 2 24,0-2 8,0 0-32,0 0-24,3 2 16,-3 0-64,0-2 0,0 1 104,0 0-64,0-1 8,3 2 72,-3-2-24,0 0-48,0 2 0,0-1 56,0 1-80,0 5 16,0-8 32,0 1-64,0 1 16,2-1 40,-2 2 32,0-1-56,0 1-16,0 5 48,0-9-56,0 2 32,0 0 8,0 0 8,0 1-40,3 0 40,-3 1-8,0-1-24,0 1 16,0-2-8,0 1 64,3 0-64,-3 1 32,0 0 24,3-1-96,-3-5 48,0 6 8,0 0 0,0-2-32,0 1 8,3 1 0,-3-2 64,0 8-128,0-11 112,0 5 40,0-1-112,0 7 64,3-8-8,-3 0-48,0 7 32,0-8 56,0 9-56,0-12 0,0 4-16,0 0 32,0 9-24,0-10 32,0 2-24,0 1 0,0-1 16,0 1-64,0-6 48,0 6 32,0 6-8,0-9-48,0 3 72,0 5-8,0-9-16,0 2-80,0 2 48,0-6 8,0 5 16,0-1-40,0 2 112,0 5-8,0-9-80,0 2 0,0 0 40,0 1-48,0-5 8,0 4-32,0 1 0,0 7-24,0-9-56,0 2 104,0 7 48,2-11-88,-2 5 80,0-6-32,0 5 0,3 7 16,0-11 48,-3 5-24,3-1 32,-3-1-104,3 8 40,-3-9 0,0-3-8,0 4-8,3 0 24,-3 2 0,0-2 128,2 0-152,-2 0 200,0 1-8,0-5-184,3 3-16,-3 1 160,0 0-63,0 2-154,0-2 105,0 0 9,3 0-58,-3 1 26,0-5-9,0 12 8,0-10-8,0 2 0,0 0 0,0 0 0,0 1 0,0-1 0,0 7 0,0-11 0,0 2 0,0 2 0,0 2 0,0-1 0,0-1 0,0 1 0,0 7 0,0-9 0,0-3 0,0 4 0,0 9 0,-1-11 0,1 2 0,0 1 0,0 7 0,-2-11 0,2 3 0,0-4 0,0 12 0,0-9 0,0 1 0,-1 1 0,1 0 0,0-1 0,-2 2 0,2 5 0,0-11 0,-1 3 0,1 1 0,-1 7 0,1-8 0,0 1 0,0 2 0,0 0 0,0 5 0,0-11 0,0 1 0,0 11 0,0-11 0,0 3 0,0 8 0,0-10 0,0 4 0,0 0 0,0-6 0,0 11 0,0-10 0,0 4 0,0 0 0,0 0 0,0-1 0,0 0 0,0 0 0,0-4 0,0 6 0,0-2 0,0 2 0,0-2 0,0 0 0,0 2 0,0-2 0,0 0 0,0-4 0,0 5 0,0-1 0,0 0 0,0 2 0,0-1 0,0 0 0,0-1 0,0 0 0,0-4 0,0 4 0,2 1 0,-2-3 0,0 3 0,0-1 0,0 0 0,0 0 0,3 1 0,-3-5 0,0 2 0,0 1 0,0 2 0,0-3 0,0 3 0,0-1 0,0-3 0,0 3 0,0-4 0,0 3 0,0 2 0,0-3 0,0 1 0,0 1 0,0-1 0,0 1 0,0 1 0,0-5 0,0 3 0,0-1 0,0 0 0,0 2 0,-1-1 0,-1 0 0,2 1 0,0-3 0,0-1 0,0 3 0,0 1 0,0-2 0,0 1 0,-1-2 0,1 2 0,0-2 0,0 1 0,0-2 0,0 3 0,0-2 0,0 0 0,0 1 0,0-1 0,0 1 0,0-1 0,0-1 0,0 1 0,3 1 0,0-1 0,-3-1 0,0 2 0,2-1 0,1-1 0,-3 0 0,3 1 0,-3 1 0,3-2 0,-3 1 0,0-1 0,0 2 0,0-1 0,3-1 0,-3 0 0,0 2 0,0-1 0,0 0 0,3-1 0,-1 0 0,-2 0 0,3 0 0,-3 2 0,0-1 0,3-1 0,0 0 0,-3 0 0,3 0 0,0 0 0,-1 0 0,1 0 0,0 0 0,1 0 0,-4 0 0,4-3 0,1 3 0,-1-2 0,0 2 0,9 0 0,-13-3 0,4 0 0,9 0 0,-13 3 0,3-3 0,1 0 0,9 3 0,-11 0 0,10-2 0,-9-1 0,9 0 0,-9 0 0,10 3 0,-9-3 0,7 0 0,-6 1 0,6 2 0,-7-3 0,10 0 0,-9 0 0,-5 3 0,12-3 0,-9 3 0,10-2 0,-9 2 0,9-3 0,-10 3 0,8 0 0,-7-3 0,-4 3 0,13 0 0,-9-3 0,9 3 0,-9 0 0,10 0 0,-10 0 0,12-3 0,-12 3 0,-4 0 0,16 0 0,-12-3 0,10 3 0,-10-2 0,10 2 0,-9-3 0,6 3 0,-7 0 0,-4 0 0,12-5 0,-10 5 0,10-2 0,-1-1 0,-8 0 0,1 3 0,7-3 0,-11 3 0,3 0 0,1-3 0,8 1 0,-8-1 0,0 0 0,0 0 0,1 3 0,-5 0 0,11-3 0,-11 0 0,3 1 0,0 2 0,-1 0 0,1-3 0,0 3 0,0 0 0,-3 0 0,4-4 0,-1 4 0,1 0 0,0-3 0,-1 0 0,0 3 0,0 0 0,1-3 0,-4 3 0,3 0 0,0 0 0,1-3 0,-1 3 0,0 0 0,0-3 0,-1 3 0,-2 0 0,3 0 0,0 0 0,0-2 0,-3-1 0,3 3 0,-3 0 0,0 0 0,2 0 0,1 0 0,-3-3 0,0 3 0,3 0 0,-3 0 0,0-3 0,3 3 0,-3-3 0,3 3 0,0-3 0,-3 3 0,2 0 0,-2-2 0,0 2 0,3 0 0,0 0 0,-3-3 0,3 3 0,-3 0 0,3 0 0,-3 0 0,3-3 0,-3 3 0,0 1 0,0-1 0,-2 2 0,1-2 0,1 0 0,-2 0 0,1 1 0,-2-1 0,0 0 0,2 0 0,-2 2 0,0-2 0,0 1 0,3-1 0,-2 1 0,0-1 0,-1 0 0,0 2 0,1-1 0,-3-1 0,4 2 0,-2-1 0,3-1 0,-3 0 0,-1 2 0,0-1 0,1-1 0,-1 0 0,0 0 0,-1 0 0,1 0 0,0 1 0,0 1 0,-1-2 0,0 1 0,-1 1 0,0-2 0,2 0 0,-7 0 0,11 0 0,-4 0 0,-2 0 0,-8 1 0,10 0 0,-8-1 0,8 2 0,-7-2 0,7 1 0,4-1 0,-12 0 0,8 2 0,-9-1 0,9-1 0,-9 1 0,9 1 0,-7-2 0,11 0 0,-4 1 0,-9-1 0,9 2 0,-9-1 0,9 2 0,-8-2 0,8 1 0,0-1 0,4-1 0,-11 0 0,8 2 0,-2-1 0,0 0 0,-1 1 0,1-2 0,-1 1 0,2 1 0,4-2 0,-5 1 0,1-1 0,0 1 0,0 1 0,1-2 0,-1 1 0,-1 1 0,3-1 0,2-1 0,-2 2 0,-1-1 0,0-1 0,1 0 0,-1 0 0,0 0 0,2 0 0,-1 1 0,2-1 0,-1 0 0,-1 0 0,5 0 0,0 0 0,-3-2 0,3 2 0,0 0 0,-1 0 0,3 0 0,-5 0 0,3 0 0,1-3 0,-1 3 0,1 0 0,0-3 0,0 3 0,8 0 0,-10-3 0,-2 3 0,5 0 0,6 0 0,-8 0 0,1-3 0,0 3 0,9 0 0,-10 0 0,10 0 0,-13 0 0,4 0 0,9-3 0,-11 3 0,10 0 0,-8-2 0,10 2 0,-10 0 0,10-3 0,-11 3 0,9 0 0,-10 0 0,12 0 0,-9-3 0,7 3 0,-7-3 0,7 3 0,-12 0 0,5-3 0,9 3 0,-10 0 0,7 0 0,-11-3 0,12 1 0,-10 2 0,3 0 0,-5 0 0,11 0 0,-8-3 0,0 0 0,1 3 0,9-3 0,-11 0 0,3 3 0,-1 0-113,0-2-103,0 2 8,1 0-64,-1-3-40,0 3-32,0 0-8,8-3-120,-12 3-80,0 0 552,11-3-544,-11 3-128,4-3 15,-1 0-31,0 3-136,0-2-120,1-1-304,0 3-105,-4 0 1353,4-3-1584,1 3-296,-1-3-169,0 3-319,0-3-161,1 0-7,-1 3 415,0-2 601,-4 2 1520,4-3-904,0 0 544,1 3 176,-1-3-4433,-4 3 4617</inkml:trace>
  <inkml:trace contextRef="#ctx0" brushRef="#br0" timeOffset="2659">1290 1 5313,'0'0'0,"-1"0"424,-1 0-376,1 0-24,1 0-24,-2 0 24,1 0-8,0 0 16,1 0 0,0 0-8,-2 0-16,1 1 16,1-1 8,0 0-32,-2 0 0,1 0 32,1 1-24,-2-1 8,1 2 24,1-2 8,-1 0 48,1 1 0,0-1-96,0 0 128,0 0 0,-2 0 8,2 0 32,0 0 8,0 0 24,-1 0-40,1 0 32,0 0 16,0 0-16,0 0 64,0 2-16,-2-2 8,1 1 24,1-1-8,0 0-15,0 0-249,0 0 240,0 0 16,0 0 0,0 0 24,0 0-16,-1 0 24,1 0-8,0 0-32,0 0-248,0 1 312,0-1-40,0 0 32,0 0 80,-2 2 0,2-1 8,-1 1-7,1-1-9,0-1-376,0 1 296,0 1-8,-2-2 0,1 1-48,0 1 0,-1-1 24,1 1 8,-1-1-8,2-1-264,-1 1 288,-1 2-16,1-1-48,-2-1-16,0 0 16,1 1-32,-1-1-40,1 1 16,2-2-168,-1 1 160,0-1-24,-2 1 25,0-1-25,1 2-40,1-2 32,0 0 48,-1 1 16,2-1-192,-3 0 208,2 0-16,0 0-16,1 0 32,0 0-8,0 0 24,0 0-24,0 0-48,0 0-152,0 0 160,0 0 16,0 0 8,0 0 0,0 0 8,0 0 0,0 0-32,0 0 56,0 0-1680,0 0 3128,0 0-1552,2 0 56,1 0 24,-3 0-80,3 0 89,0 0 7,0 0-104,-3 0-104,3 0 184,-1 0-40,1 0-32,1 0 8,1 0-8,7 0 0,-9 0 8,1 0 24,-4 0-144,5 0 160,6 0-40,-8 0-64,9 0 56,-7 0-48,7 0-24,-7 0 40,7 0-56,-12 0-24,5 0 16,7 0 16,-7 2 24,10-2 32,-11 0-40,12 0 32,-5 0 0,2 0-80,-13 0 0,11 0 56,1 0 16,-1 0-40,-7 0 48,16 0-16,-9 0 32,2 0-24,-2 0 32,-11 0-104,11-3 152,1 3-88,-1-3 72,0 0 80,1 0-56,-8 3 16,14-2 24,-6-1-136,-12 3-64,12 0 72,0-3 16,-1 3 0,0-3-8,1 0-15,-8 3 47,11-3-48,-10 1 16,-5 2-80,15 0 96,-11-3 32,10 3-64,-9 0 0,7 0 16,-9-3-80,9 3 40,-10 0-32,-2 0-8,3 0 80,1 0-56,-1-3 32,1 3 88,-1 0-144,0 0 32,1 0 56,-1 0-88,-3 0 0,3 0 32,0 0 40,0 0-88,0 0 72,-3 0-24,2 0 0,1 0-32,-3 0 0,0 0 8,3 0 24,-3 0-24,0 2 48,3-2-32,0 0-24,-3 1 112,0 0-16,0-1-96,2 2 56,-2-2 8,0 1-32,3 1 32,-3-2-72,3 1 88,-3 0-48,3-1-40,-3 0 8,3 2 96,-3-1-80,3 2-16,-3-1 48,2 0 0,1 0 56,0-1-64,-3 2 0,0-3-40,3 3 88,0-2-48,-3 1 72,3-1-16,-1 0-72,-2 1-64,3-1 88,0 1-8,-3-2-40,3 3 56,-3 1-32,3-3-32,-3 2-16,2 0 8,-2 0 128,3 1-80,-3-1-40,0-3 8,0 4 0,3 0-16,-3 0-16,3 1 0,-3-1 32,3 0-72,0-1 40,-3 1 88,0-4-56,0 4 56,0 1 8,0-1 24,2 0-32,-2 0-96,0 1 24,0-1 48,0 2-64,0-6 32,3 5-8,-3 1 40,0 5-48,3-9 40,-3 2-8,0 0 32,0 0-32,0-1-16,0-3 0,0 4 88,3 1-88,-3 0 16,3 1 64,-3-2-40,0 0-32,0 1 48,3-1-48,-3 0-16,0 2 32,2-2 40,-2 2-32,0-2 0,0 0 40,0 0 0,0 1-72,0-1 32,0 0 24,0 0-80,3 1 40,-3-1 24,0-1 8,0 1-16,0 0 80,0-4-112,0 4 104,0 1-120,0-1 56,3 0 16,-3 0-40,3 1 16,-3-1 48,0 0-64,0-4-16,3 4-48,-3 0 120,0 8-40,3-11-48,-3 3 88,2 1-40,-2-4-8,0 3 8,3 1 0,-3 0-7,0 1-82,0-2 89,0 2-7,0-2-25,0 0 8,3 0-25,-3 1 34,0-1-17,0 0 0,0 2 0,0-2 0,3 2 0,-3-1 0,0 0 0,0-1 0,0 0 0,0 0 0,0 1 0,0-1 0,0 7 0,0-9 0,0 2 0,0 0 0,0 0 0,0 0 0,0 1 0,0 0 0,0 0 0,0-1 0,0 1 0,0-2 0,0 2 0,0-1 0,-2 0 0,1 0 0,0 1 0,1-1 0,-2 0 0,2-4 0,-1 4 0,1 0 0,-2 1 0,1-1 0,1 0 0,0 0 0,0 1 0,0-1 0,0 2 0,-1-2 0,1 0 0,0 0 0,0 2 0,-2-2 0,2 2 0,0-1 0,0-5 0,0 6 0,0 0 0,0-1 0,0 0 0,0-1 0,0 0 0,0 2 0,0-2 0,0-4 0,0 13 0,0-12 0,0 3 0,-1 2 0,1-2 0,0 1 0,0 0 0,0 1 0,0-6 0,0 5 0,0 0 0,0 0 0,-2 0 0,2 0 0,-1 1 0,1-2 0,0 0 0,0-4 0,0 5 0,-2 0 0,2 0 0,-1-1 0,1 7 0,0-10 0,0 4 0,0-2 0,0-3 0,0 4 0,0 0 0,-1 0 0,1 2 0,0-2 0,0 0 0,0 8 0,-2-11 0,2-1 0,0 4 0,0 1 0,0-1 0,0 1 0,0 0 0,0 0 0,0 0 0,0-1 0,0-4 0,0 4 0,0 0 0,0 1 0,0-1 0,0 1 0,3 0 0,-3-1 0,3 2 0,-3-6 0,0 4 0,0 0 0,3 0 0,-3 2 0,0-2 0,0 2 0,0-1 0,0 0 0,0-5 0,0 4 0,0-1 0,0 1 0,0-1 0,3 1 0,-3 0 0,0-1 0,0-3 0,0 4 0,0-1 0,0 1 0,0-1 0,0 0 0,0 3 0,0-2 0,2 0 0,-2-4 0,0 4 0,0 1 0,3-1 0,-3 0 0,0 0 0,0-2 0,0 2 0,0 0 0,0-4 0,0 5 0,3-1 0,-3 0 0,0-1 0,0 1 0,0-1 0,0 1 0,3 0 0,-3-4 0,0 5 0,0-1 0,0-1 0,0 1 0,3-1 0,-1 1 0,-2 0 0,0 0 0,0-4 0,0 5 0,0-2 0,3 1 0,-3 0 0,0-1 0,3 0 0,-3 1 0,3 0 0,-3-4 0,0 4 0,0 1 0,3-1 0,-3-1 0,0 1 0,0 0 0,0 0 0,0 1 0,0-5 0,0 4 0,0 0 0,0-1 0,0 1 0,0 0 0,0-1 0,0 0 0,3 1 0,-3-4 0,0 5 0,0-3 0,0 3 0,0-1 0,0-3 0,0 2 0,0 1 0,0-1 0,0-3 0,0 3 0,0 1 0,0 0 0,0-2 0,0 2 0,0 0 0,0-2 0,0-1 0,0-1 0,0 4 0,0-1 0,0-1 0,2 2 0,-2 0 0,0-2 0,0 2 0,0-1 0,0-3 0,0 2 0,0 0 0,3 1 0,-3-1 0,0 1 0,0 2 0,0-1 0,0-3 0,3 1 0,-3 0 0,0 1 0,3-1 0,-3 3 0,0 0 0,0-3 0,0 3 0,0-1 0,0-1 0,3-1 0,-3 3 0,0-1 0,0 0 0,0 2 0,0-3 0,0-3 0,0 3 0,0 1 0,0 0 0,0 0 0,0-1 0,0 1 0,0-1 0,0 0 0,0-3 0,0 4 0,0 0 0,0-2 0,0-1 0,0 3 0,0 1 0,0-2 0,0 1 0,0-4 0,0 3 0,0-1 0,0 3 0,0-1 0,0 0 0,0-1 0,0 1 0,0-1 0,0-3 0,0 3 0,0 1 0,3-2 0,-3-1 0,0 2 0,0 0 0,0-2 0,0 2 0,0-3 0,0 4 0,0-3 0,0 2 0,0 0 0,0 0 0,0-2 0,0 1 0,0 1 0,0-3 0,0 1 0,0 0 0,2 4 0,-2-4 0,0 0 0,0 1 0,0-1 0,0-1 0,0 2 0,0 1 0,0-2 0,0 0 0,0 1 0,0-1 0,0 1 0,0-2 0,0 1 0,0 0 0,0 1 0,0-1 0,-1 1 0,1-1 0,0-1 0,-1 2 0,1-1 0,0 0 0,0-1 0,0 2 0,0-1 0,-2-1 0,2 0 0,0 2 0,0-1 0,-1-1 0,1 1 0,-2-1 0,2 0 0,0 2 0,-1-1 0,0-1 0,-1 2 0,1-2 0,-1 0 0,1 0 0,-1 0 0,1 0 0,0 0 0,-1 0 0,1 0 0,-1 0 0,1 0 0,1 0 0,-1 0 0,-2 0 0,1 0 0,-2 0 0,3 0 0,-2-3 0,0 3 0,0 0 0,3 0 0,-3 0 0,1 0 0,-1 0 0,1-3 0,-1 3 0,2 0 0,-2 0 0,-1-3 0,4 3 0,-3 0 0,0 0 0,1-3 0,-3 3 0,1 0 0,0 0 0,1 0 0,0 0 0,3 0 0,-3 0 0,-1 0 0,0-2 0,1 2 0,0 0 0,-1-3 0,0 3 0,1 0 0,3 0 0,-4 0 0,-1 0 0,1 0 0,0 0 0,0-3 0,-1 3 0,1 0 0,-1 0 0,5 0 0,-5 0 0,0 0 0,0 0 0,0 0 0,1 0 0,-1-3 0,1 3 0,0 0 0,4 0 0,-4 0 0,-1 0 0,1 0 0,0-3 0,0 3 0,-1-3 0,1 3 0,0 0 0,4 0 0,-4 0 0,-1 0 0,1 0 0,0-2 0,0 2 0,-1 0 0,3 0 0,-3 0 0,5 0 0,-4 0 0,0 0 0,0-3 0,-1 3 0,0 0 0,1-3 0,-1 3 0,0 0 0,0 0 0,0 0 0,-1 0 0,2 0 0,-2-3 0,1 3 0,-1 0 0,0 0 0,1 0 0,-1 0 0,0 0 0,1 0 0,-1 0 0,2 0 0,-2-3 0,1 3 0,0 0 0,1 0 0,0 0 0,0 0 0,-1 0 0,1 0 0,1 0 0,0 0 0,1 0 0,-1 0 0,-1 0 0,-1 0 0,2 0 0,-1 0 0,3-3 0,-2 3 0,0 0 0,0 0 0,1-2 0,-3 2 0,2 0 0,-1-3 0,0 3 0,1 0 0,0 0 0,1-3 0,-1 3 0,0 0 0,-1-3 0,1 3 0,0 0 0,2-3 0,-2 3 0,0 0 0,0 0 0,0 0 0,0 0 0,1 0 0,0-3 0,-1 3 0,3 0 0,-1 0 0,0 0 0,-1-2 0,1 2 0,-1 0 0,1 0 0,-1 0 0,1 0 0,1 0 0,-1 0 0,-1 0 0,1 0 0,-1-3 0,1 3 0,0 0 0,1 0 0,-2 0 0,1 0 0,-1 0 0,1 0 0,0 0 0,-1 0 0,2 0 0,-1 0 0,-2 0 0,0 0 0,0 0 0,0 0 0,1 0 0,-1 0 0,1 0 0,2 0 0,-2 0 0,-1 0 0,-2 0 0,3 0 0,-3 0 0,1 0 0,0 0 0,0 0 0,4 0 0,-3 0 0,-1 0 0,1 0 0,-1 0 0,-1 0 0,1 0 0,0 0 0,1 0 0,3 0 0,-3 1 0,0-1 0,1 0 0,-1 0 0,0 0 0,1 0 0,1 0 0,0 0 0,1 0 0,-2 0 0,-1 2 0,2-1 0,0-1 0,-1 0 0,1 0 0,-1 0 0,2 0 0,-1 0 0,1 0 0,0 0 0,-2 0 0,2 0 0,-1 1 0,0-1 0,1 0 0,0 0 0,-2 0 0,1 0 0,-1 0 0,1 0 0,1 0 0,-1 0 0,1 0 0,-2 0 0,2 0 0,0 0 0,-1 0 0,-1 0 0,2 0 0,0 0 0,0 0 0,0 0 0,0 2 0,3-2 0,0 1 0,-3 1 0,3-2 0,0 1 0,-3-1 0,2 2 0,1-2 0,2 0 0,-1 0 0,0 0 0,0 0 0,1 0 0,6 1 0,-11-1 0,3 0 0,1 1 0,9-1 0,-11 0 0,3 0 0,9 0 0,-10 0 0,10 0 0,-14 0 0,4 0 0,12 0 0,-12 0 0,10 0 0,-9 0 0,7 0 0,-8 0 0,12 0 0,-16 0 0,4 0 0,13 0 0,-13 0 0,11 0 0,-13 0 0,11 0 0,-10 0 0,8 0 0,-11 0 0,4 0 0,8 0 0,-8 0 0,9 0 0,-9 0 0,7 0 0,-8 0 0,8 0 0,-8 0 0,1 0 0,1 0 0,-1 0 0,7 0 0,-6 0 0,-1 0 0,-4 0 0,4 0 0,-1 0 0,0 0 0,-1 0 0,3 0 0,-1 0 0,0 0 0,7 0 0,-11 0 0,3 0 0,2-2 0,-1 2 0,0 0 0,-1 0 0,0 0 0,-3 0 0,2 0 0,1 0 0,0 0 0,0 0 0,0 0 0,0 0 0,-3 0 0,2 0 0,1 0 0,-3 0 0,3 0 0,-3 0 0,0 0-73,0 0-63,0 0-56,0 0-128,0 0 72,0 0-112,0 0 0,0 0 2049,0 0-3770,0 0 1697,0 0 32,0-3-160,0 3 96,0 0-24,0 0-217,0-3 65,0 3 592,0 0-720,0-3-72,0 3-48,-1-3-32,1 3 31,0 0-151,0-3 32,0 3-72,0 0 1032,0-2-1128,0-3-25,-2 3-31,2-1-32,0 0-16,0 0 55,0 0 17,0 0-48,0 3 1208,0-2-1232,0-1-41,0-1 129,0-1 304,0 1 304,0 1 320,0 0 120,0-1-32,0 4 128,0-3-184,0 0-4417,0 3 4601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6T05:21:11.177"/>
    </inkml:context>
    <inkml:brush xml:id="br0">
      <inkml:brushProperty name="width" value="0.05" units="cm"/>
      <inkml:brushProperty name="height" value="0.05" units="cm"/>
    </inkml:brush>
  </inkml:definitions>
  <inkml:trace contextRef="#ctx0" brushRef="#br0">557 60 5881,'0'0'0,"0"0"40,0 0-48,0 0 8,0-3 24,3 3-8,-3 0 0,3 0 24,-3 0-24,3 0 8,-1 0 0,-2 0-24,0 0 40,3 0 32,-3 0 32,0 0 32,0 0 24,0 0 24,3 0 0,-3 0-16,0 0-168,0 0 176,3 0 8,-3 0 16,0 0 32,0 0-8,0 0-16,0 0-40,0 0 8,0 0-176,0 0 168,0 0-32,0-3 16,0 3 0,0-3-15,0 3 15,0 0 16,0-2-24,0 2-144,0 0 136,0 0 0,0-3 8,0 3-8,0 0 0,0 0-16,0 0-40,0-3-16,0 3 24,0-3 0,0 3-8,0 0 8,0 0 8,0-3-24,0 3 40,0-2 32,0 2-144,3 0 128,-3-3 40,0 3 16,0-3 16,0 3 32,3-3 24,-3 3 112,0-3 16,0 0 8,0 3-7,0-2-89,2 2-24,-2-3-16,0 3 32,0 0-40,0 0 8,0-3 56,0 3-64,0 0 8,0-3 0,-1 3-64,0-3-32,1 3 16,-2 0-8,2 0-72,0 0 40,0 0-16,-1-3-16,-1 3 8,1 0 8,0 0 32,-1 0-80,1-2 65,-1 2 7,1 0-64,-1 0 72,1 0-32,0 0-16,-1 0-16,2 0 32,0 0-120,-1 0 96,-1 0-32,1 0 32,-2 0-8,2 0-24,-1 0-24,1 0 72,0 1-128,1-1 16,-2 0 16,1 0 40,-1 1-96,1-1 80,-1 2-8,1-2 0,0 1 16,-1-1-40,2 0-8,-1 0 32,-2 2 24,2-2-32,-1 1 64,1 0-48,-3-1-8,2 2 32,-1-1-16,0 1 32,1-1-16,-1 1 24,0-1-24,0 0 48,-1 1-32,1-2 0,0 1 0,3-1-80,-4 2 24,0-1 64,0 0-32,-1 1-8,1 1 48,0-2 16,1 1-96,0 0 64,3-2-80,-4 2 64,0-1-56,-1 1 64,1 0-32,1 1 32,-1-1-72,0 2 72,1-1 16,3-3-88,-4 1-16,1 2 72,2-2-40,-2 4-8,0-3 8,0 1 24,2 0-48,-2 0-24,3-3 32,-1 3 0,-1 0 16,1-2 16,-1 2-16,-2-2 40,3 1-40,-2-1-32,1 0 48,2-1-32,-2 2 32,-1-1 0,1 1 24,-1-1 32,2 0-40,-2 1-24,2-1 104,1-1-128,-3 2 64,0 1-56,2-2 88,-2-1-64,0 1 0,0 1 104,0-1-32,-1 1-47,4-2-57,-3 1 88,1 0-40,-1-1-32,0 2 56,2-1 8,-1 1-16,1-1-40,-1 1 48,2-2-72,-1 1 56,-2 0-8,-1 1 24,0 1-64,1-2 16,-2 0 0,4 1 32,-2-1 0,3-1-56,-1 2 8,-1 0 8,1 1 24,0-1-16,-1 1-16,1-2 40,-2 0-72,0 2 32,3-3-8,-1 3 32,-1 1 24,1-2-32,-2-1-32,2 3 32,-2-2-8,1 1 8,1-1 64,1-2-88,-3 3 40,2 0-24,-2 0 24,2 0-40,-1-2 8,-2 2 16,1 0 32,0 0 0,3-3-56,-1 1 32,-1 0-24,1 1 24,0-1-56,-1 1 64,1 0 40,-2 0-56,2-1 40,1-1-64,-2 3 48,1 0-16,-1-2 8,1 2 8,-2 1 8,2-2-8,-4 1-8,4-1-24,1-2-16,-1 2 24,-1 1-32,1 0 24,-1-1 72,-1 0-72,1 2 32,0-3 16,1 2-64,1-3 0,-2 2-16,1 0 40,-2 1-16,0-1 0,2 1 32,0-1 8,-1 0-56,1 1 24,1-3-16,-2 1 104,2 0-96,-1 1 40,-1 1 0,1 0-56,0-2 24,-1 2 0,1 0-8,-1-2-8,2 2-8,0 0 40,-1-2-56,0 0-8,-1 1 40,1-1 0,-1 1-16,2-2 8,-1 4 48,0-1-40,-1-2-32,1 1 48,-1-1 32,-1 3-40,2-2-32,0 2 48,1-4-32,-2 1 0,1 1 40,-2-1-40,2 2 104,-1 0-72,1-2-8,-1 1 96,1 0-112,1-2-8,-2 2 56,1 1 16,0-2 0,-1-1-32,-1 2 16,2-1 24,0 0-128,-1 1 64,2-2-16,-1 1 72,-1 1-64,1-1 48,-3 2 56,2-2-56,1 1 16,-1-1-16,1-1-32,1 0-24,-3 1-8,2 1 0,-1 1 72,1-2-24,0 1 0,-1-1 8,1-1 0,-1 1-40,2-1-8,-1 2-8,0 2 8,-1-3-8,1 1-8,-1 1 48,1-2-8,-1 0-48,1 1 8,1-2 16,0 3 24,-1-2-48,-1 2 48,1 0 32,-1-2-32,1 1-48,0 0 32,1 0-8,0-2 0,-2 3 0,2-2 24,-1 3 16,-1-2-48,1 1-56,1-2 72,0 0-40,-1 1-8,1-2 40,-2 1 48,1 1-8,-1-1-24,2 0 8,-1 1 16,-1-1-72,2-1 40,0 0-8,0 2-8,-1-1 24,0 1 64,-1-1-8,2 0-72,-1 1 8,-1-1 8,2 1-16,0-2 0,0 1-24,0 0 48,-1 1-16,0-1 16,-1 1 32,1 0-40,-1-2-24,1 2 0,1-2 8,-2 1 16,2 1-16,-1-1 8,1 1-8,-1-1 40,-1 0-40,2 2 0,0-1 24,0-2-24,0 1-24,0 0 40,-1 1 0,-1 1-8,2-2-8,-1 2 25,0 0 23,1-2-40,0-1-8,0 2 0,0 0-8,0 0 0,0-1 8,0 1 8,-2 0 64,2 0-112,0 2 56,0-4-16,0 1 0,0 1-40,-1-1 64,1 1-16,-2 1 32,2-2-72,0 2 64,0 0-32,0-3 0,0 1-40,0 2 40,0-2 24,0 1-16,0-1-16,0-1 16,0 2 40,0-1-104,0-1 56,0 4 32,0-2 24,0-1-112,0 0 56,0 1 8,0-1-16,0 1-48,3 0 72,-3-2-16,0 2 16,0-1-16,0 1 48,0-1 16,0-1-48,0 2 0,0-1 24,0 0-24,0-1-16,0 2-56,0 1 64,0-2 24,0 0-48,0 1 32,0-1-8,0 2-64,0-2 8,0-1 48,0 2 32,3-1 8,-3 1-32,0 2 48,0-3-16,0 1-48,0-1 16,0-1-8,0 2-16,0-1-16,0 2 48,0-2 16,0 1 0,0-1-64,0 1 24,0 0-40,0-2 48,0 2-56,0 1 72,0-2-56,0 0-8,0 2 32,3-1 24,-3-1 0,0 0 8,0-1-16,3 2 0,-3 1-40,0-2 40,0 1 32,2-1-48,-2 0 48,3 1-40,-3-1 32,0-1-24,0 2 8,3-1-40,-3 0 48,0 2-72,0-1 24,0 2 80,3-4-40,-3 1-16,0 1 32,3-1-16,-3 1-8,0-1 0,0 3 16,3-2 0,-3 0-40,0 0 64,0-1-16,0 1-48,2-1 72,-2 2-40,0 0-32,0-2-8,3 2 24,-3-3 16,3 1 16,-3-1 0,0 2 0,0-1-40,0 1-16,0 0 120,3 0-104,-3-1 16,0 2 0,0-1 0,0-1-24,0-1 136,0 3 8,3-2-112,-3 1 48,0-1-88,3-1 8,-3 3 8,2-2 80,-2 2-32,0-2-16,0 1 0,0 2 16,3-2-64,-3-1 8,0 2 32,3-2-32,-3 1 16,0-1 48,0 2-40,0-2-72,0 2 72,3 0-48,-3-3 32,3 1 8,0 1 80,-3-1-40,0 1-72,2-1 136,-2 2-168,0-3 72,0 1-16,0 1 40,3 0-24,-3-2 48,3 2-72,-3-1 80,3 1-56,-3-2-48,0 0 48,0 1 40,3 2-88,-3-3 32,0 1 48,2 1 0,-2-1 24,3 1-96,0-1 40,-3-1 0,0 1-32,0-1 16,0 2 96,3-1-48,-3 1-24,0-1-56,3 0 104,-3 1-56,0-2 0,0 0 16,0 1 64,3 1-168,-3-2 72,2 1 64,1 1-48,-3-2 32,0 1-48,0-1 16,3 1-32,-3 1 40,0-1 0,0 2 32,3-2 8,-3 1-96,3-1 32,0 1 40,-3-2-24,0 1-64,0-1 104,0 1-8,2 1-24,-2-1 16,0 1-8,3-1 40,-3-1-64,0 0 8,3 0 0,-3 2 48,0-1-160,3 0 128,-3 1 24,3-2-24,-3 0 0,3 1 56,-3-1-72,2 2 40,-2-1-16,3-1 104,-3 1-80,3 1 24,0-2-88,-3 3 64,0-3-48,3 1 48,-3-1-104,0 0 144,2 0-24,-2 0-112,0 0 96,3 1-8,0-1-24,-3 0-16,0 0-8,3 2 0,-3-2 0,0 1-88,3-1 144,-3 2 0,0-1-72,3 1 56,-3-2-32,0 1 8,2-1 0,-2 0-40,3 1 64,-3-1 16,3 2-144,-3-1 128,3 1-16,-3-2-16,0 1-48,3-1 80,0 0 0,-3 0 24,2 1-112,-2 1 120,3-1-32,0 1-160,-3-2 128,3 0 32,-3 1-48,0-1 40,3 0 40,-3 2 0,3-1-112,-3-1 64,0 0-16,0 1 56,2-1-168,-2 0 144,0 2 40,0-2-64,3 0 16,-3 1 72,0-1-96,3 2-128,-3-2 112,0 1 64,3-1-168,-3 0 184,0 0 32,0 1-64,0-1-48,0 0 16,3 0-8,-1 2-16,-2-2-80,0 0 72,3 1 80,0-1-48,-3 0 24,3 0 64,-3 0-88,3 2-16,-3-2-16,3 0 48,-3 1-40,2-1 8,1 0 24,0 0 48,-3 0-48,0 0-8,3 0 0,-3 0 32,3 1-16,0-1-48,-3 0 80,0 0 0,2 0-48,1 0-8,-3 0 8,0 0-24,3 0-8,0 0 0,-3 0 88,3 2-24,-1-2 0,-2 0-80,0 0 112,0 0-64,5 0-48,-5 0-16,3 0 184,-3 0-176,0 0 80,0 0 56,2 0-104,-2 0 24,0 0 8,3 0 8,0 0-88,-3 0 64,0 0 88,3 0-80,-3 0-8,0 0 8,0 0-32,3 0 16,-3 0 48,0 0 40,3 0-96,-1 0 0,-2 0 40,0 1-24,0-1 8,0 0-8,0 0 16,3 0 40,-3 0-40,0 0-32,3 2 88,-3-2-96,3 0-32,-3 0 64,0 0 32,0 0-88,3 0 56,-3 0 48,2 0-24,-2 1-40,3-1-16,-3 2 72,0-2-40,3 1 0,0-1 0,-3 0 64,0 0-40,0 0-32,0 0 32,3 0-8,-3 0-16,3 0 8,-3 0 0,0 0 0,2 0-56,-2 0 88,0 0 56,3 0-112,0 0-8,-3 0 24,0 0-8,3 0-16,0 0 8,-3 0 64,3 0 32,-3 0-128,2 0 56,-2 0 32,0 0-40,3 0-96,0 0 120,0 0 16,0 0 0,-3 0-48,3 0 64,-1 0-24,1 0-104,-3 0 72,3 0 16,-3 0-72,3 0 32,0 0 32,-3 0 56,2 0 16,1 0-120,0 0 72,-3 0-32,0 0-32,3 0-40,-3 0 128,3 0-16,0-3 56,-1 3-88,1-3-8,-3 3 0,0 0-96,3 0 112,0 0-40,0 0 16,1 0 0,0 0 56,0 0 40,1 0-96,-5 0 8,2-3 40,3 3-24,-2 0-80,-1-2 56,1 2 32,-3-3 0,3 3-8,0-3 64,-3 3-80,3 0 88,-3-3-128,3 3 104,-3 0-32,0-3-88,2 1 80,-2 2 16,3-3-24,-3 3-16,3-3 0,0 0 56,-3 3-16,3 0-56,-3-3 64,0 3 24,2-3-72,-2 1 16,0 2-16,0-3 32,3 3-24,-3-3-32,0 3 16,0 0 40,0-3-40,3 0-64,-3 3 144,0 0-72,3-3-40,-3 3-32,3-2 184,-3 2-136,0-3 40,0 0 16,3 3-40,-1-3-16,-2 3 24,0 0-32,3-3 48,-3 0-48,0 1 32,0 2 80,3 0-48,-3-3-40,0 3 24,0 0-16,3 0-32,-3-3-56,3 0 96,-3 0 32,0 3-16,3-2 16,-3-1-24,2 3-56,1-3 32,-3 0-48,0 3 160,0-3-88,3 0-56,-3 3 184,0-2-176,3-1 24,-3 3 16,0-3-72,3 0 24,-3 0 32,0 3 96,0 0-96,0-3-56,0 3 64,0 0-104,2-4 72,-2 1 56,0 3 56,0-2-24,0-1-8,0 3 40,3 0-160,-3 0 72,0-3-48,0 3 24,0-3-16,0 0 64,0 0 16,0 3 48,0-2-64,0 2-24,0 0-56,0-3 80,0 0-96,0 0 48,0 3 88,0-3-40,0 0-8,0 1-16,0 2 24,0 0-24,0 0-48,0-3 16,-1 0 48,-1 3 0,2-3 8,0 0 48,0 1-32,0 2-112,0 0 72,-1-3-144,0 3 24,-1-3 8,1 0 48,-1 3 64,2-3-16,-1 3-56,1-4 32,0 4 72,-1-3-24,1 0 8,-2 3 16,1-3 16,-1 1-56,2 2 0,0-3 40,0 3-88,0-3 40,-1 0 24,0 3-24,-1-3 48,1 3 16,1-2 48,0-1-112,0 3-16,-2-3 24,1 3-40,1-3 32,-2 3 88,2-3-80,-1 3-16,0-3 32,1 3-40,-2 0 0,2-2 16,-1 2 56,-1-3-40,2 0 24,-1 3-16,0-3 8,-1 0 8,1 3-56,-1-3 104,1 3-96,0-2 0,-1 2 56,1 0-64,-1-3 0,2 3 32,-1 0-16,-1 0 64,1-3-32,0 3-24,-2-3 48,1 3-64,0 0-40,-1 0 96,3 0-32,-2-3-8,1 3-24,0 0 40,-1 0 48,-1-2-56,2 2-40,-2 0 112,2 0-88,1 0 16,-2 0 8,-1 0 56,2-3-104,0 3 8,-1-3 8,1 3 40,-2 0-40,1 0 8,2 0 16,-2 0 48,0 0-80,1 0 48,-2 0 24,0 0-24,-1 0-32,1 0-24,0 0 64,0 0-48,1 0 56,-1 0 40,-1 0-80,1 0-8,-1 0 40,1 0 64,0 0-88,3 0 0,-4 0-48,-1 0 56,1-3-88,0 3 56,0 0 112,-1 0-80,1-3-48,0 3 48,4 0-8,-6 0 0,2-3-16,0 3 32,0 0 0,-1-2 8,1 2-88,1-3 96,-1 3 24,4 0-56,-3-3-88,0 3 128,-1 0-8,3-3-72,-2 3 40,2-3 56,-1 3-56,1-3-32,1 3 32,-3 0 64,-1 0-64,-1-2-24,1 2 32,1 0-48,2-3 16,-1 3-56,2 0 80,-1 0 24,0 0 24,-1-3-88,1 3 72,-1 0-16,1 0-96,0 0 8,-1 0 104,2 0-32,-1 0-8,-1 0 48,1 0 32,-2 0-88,2 0 0,-1 0-32,1 0 56,-1-3-16,2 3 8,-1 0-48,0 0 88,-1 0-64,1 0-32,-1 0 96,0 0-64,0 0 0,1 0 40,1 0-16,-2 0-16,1 0-24,0 0 72,-1 0 24,1 0-80,-1 0 88,1 0-64,-1 0 32,2 0-32,-2 0 40,0 0-48,1 2 48,-1-2-64,1 0-8,0 0 40,1 0-16,-2 0-16,2 0 24,-3 0-8,2 0 16,-2 0-112,2 0 64,-1 1 64,-1 0-64,2-1 24,-2 2 40,3-2-24,-1 0 24,-1 0-48,0 1 48,-1-1-32,1 2-88,1-2 88,-1 0 64,1 0-40,1 0-16,-3 0 40,0 1-56,2 0-8,0 1-16,-1-2-40,1 0 128,-2 0-40,2 0-16,1 0 8,-3 1 56,1-1-112,1 0 48,-1 0-48,1 0 104,-2 0-40,2 0-112,-1 2 192,2-2-88,-1 1-56,0-1 64,-2 1 8,0-1-40,0 0-16,0 0 16,0 0 120,2 0-120,1 0 24,-3 0-8,0 0 16,2 0-40,-3 0 48,1 0 16,0 0 8,-1 0-88,2 0 0,2 0 48,-2 0 8,-1 0-48,0 0 48,-1 2 16,1-1-40,0-1 8,2 0-8,-2 0 64,-1 0-32,-1 2-56,3-1 104,-1-1-96,1 2 24,-2-1 56,3-1-32,-2 0-24,3 0 8,-2 0-16,1 0 48,-2 1-64,2 1 0,-3-1 80,1-1-48,1 0-48,1 0 72,1 0-24,-3 0 32,2 0-72,-2 0 48,1 3 8,1-3-8,0 1-40,-1 1 48,1-2-16,1 0 0,0 1-104,-2-1 144,1 2-96,-1-1 32,0-1 88,0 2-32,1-2 16,-1 0-80,2 0 32,-2 0-24,0 1-16,1-1-8,-2 0 72,2 1-80,-1-1 56,1 2-88,-1-1 56,2-1 32,-1 0-16,-2 0-40,0 0 144,0 2-160,2-2 48,0 0-48,-1 1 0,-1-1 16,3 0 56,-2 0-64,-1 0 8,0 0 0,0 0 40,2 0-72,-2 1 48,1-1-80,0 0-24,-1 2 88,1-2-8,-1 0 48,2 0 24,0 1-16,-1-1-72,1 0-16,-1 2 0,2-2 96,-1 0-120,0 0 40,-1 1-8,1-1 16,-1 0-24,2 0-32,-1 1 32,1-1-112,0 0 208,-1 2-264,1-1 15,0-1-55,0 0-40,0 0 40,0 0-56,0 0-136,0 2 0,0-2 496,0 1-496,0-1-96,0 0-40,0 0-41,0 0-191,2 0-64,-2 0-136,3 0-200,-3 0 1264,3 0-1441,0 0-191,-3 0-48,3 0-81,-1 0-23,1 0 23,2 0 233,-1 0 376,-4 0 1152,4 0-712,-1 0 416,1 0 120,-1 0-16,0 0-4433,-3 0 4625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6T05:21:12.605"/>
    </inkml:context>
    <inkml:brush xml:id="br0">
      <inkml:brushProperty name="width" value="0.05" units="cm"/>
      <inkml:brushProperty name="height" value="0.05" units="cm"/>
    </inkml:brush>
  </inkml:definitions>
  <inkml:trace contextRef="#ctx0" brushRef="#br0">281 508 5553,'0'0'0,"0"0"16,0 0 8,0 0 8,0-3-32,0 3 48,0 0-16,0 0-16,0-3 8,0 3-16,0 0-8,0 0 48,0 0 0,0 0 64,0 0 16,0-3 0,0 3 40,0 0-16,0 0 0,0 0-152,0 0 168,0 0-16,0-3-24,0 3-8,0 0 0,0 0-8,0 0 8,0-3 8,0 3-128,0 0 120,0 0 48,0 0-32,-1 0 24,1-2 8,0 2-8,0 0 40,0 0 8,0 0-208,0 0 200,0-3 17,-1 3 15,1 0 8,-2 0 16,2 0-8,0 0 8,0-3 0,0 3-256,0 0 248,-1 0 48,-1 0-8,2 0-24,-1 0 72,-1 0-88,2-3-32,0 3 24,0 0-240,0 0 208,-1 0 16,1 0 40,-1 0-15,1 0-9,-2 0 8,2 0-16,0 0 48,0 0-48,-1 0 8,1 2 16,-2-2-16,1 1 0,0-1 48,-1 0-32,1 1-24,1-1-232,-2 0 288,2 2-56,-1-2 40,1 1 8,-1 1-16,1-2-16,-2 1 1,2 0-25,0-1-224,-1 0 200,1 0-16,-2 0 0,2 2 24,-1-2-8,1 1 56,0 1 0,0-2-24,0 0-232,0 1 184,0-1-40,0 1-24,-2-1-56,2 2 72,0-1-16,0-1-64,0 2 80,0-1 32,0-1-24,0 2 48,0-1 0,-1 0-72,1 1 16,0 1 16,0-2-8,0 0 16,0 1 24,0-1 1,0 1-25,0-1-8,0 0 48,0 1 0,0-1-32,0-1-168,0 3 200,0-1-80,0 0 24,0 1 8,0-1 16,0 0-16,0 1-80,0 2 56,0-3-96,0 1 0,0 0 40,0-2-40,0 4 24,0-3 24,0 3 48,0-1-88,0 0 16,0 2 0,0-2-24,0 0 0,0 2 48,0 0-16,0-1-40,0 7 16,0-8 0,3 1-32,-3 7 8,0-8 24,0 2 16,0-1-32,3 7 16,0-8 0,-3-4-40,0 4-32,2 7 24,1-6 16,-3 6 8,3-7-40,-3 9 40,3-9 16,0 7-80,-3-11 48,2 5-8,1 7 32,0-9-48,-3 8 32,3-6 24,-3 0 8,3 7-96,-3-9 168,0-3-112,3 11 80,-3-10-64,2 5 88,-2 7-96,3-12 8,0 10-40,-3-6 120,3-1-56,-3-4-40,0 5 0,0 7 64,0-7-104,0 1 72,3 7 0,-3-9 48,3 0-32,-3 8-72,0-12 24,2 4 40,-2 8-32,0-7 24,0 6 72,3-7-72,-3 1 16,0 9-72,3-10 16,-3-4 8,0 11 48,0-8-80,3 3 152,-3 5-120,3-8 0,-3 8 40,0-7-64,3 1 64,-3-5-40,2 5-8,-2 7 40,3-8-8,-3 0-56,3 2 72,-3 5-48,3-10-24,-3 11 48,0-12-16,3 4 0,-3 0-8,2 0 32,-2 1-16,3 0 0,-3 0-16,0 7 32,3-9 0,-3-3-24,0 4-16,3 1 56,-3-1-16,0 0-40,0 0 40,0 2-8,0-2-48,0-4 32,0 4 8,0 1-8,0-1 40,0 1-8,0 0 8,0-1 40,0 2-96,0-2 16,0-4 0,0 4 33,0 0-50,-1-1 58,-1 1-41,1 1 8,-1-4 8,-1 2-16,2 1 56,1-4-56,0 3 40,-1-2-56,1 4-16,-2-4 80,1 0-88,-1 1 96,1 1 16,0-2-136,1-1 64,-3 1-16,1 4-32,1-4 48,0 1-8,1-1 32,-2 0 32,1 1-104,1-1 56,0-1-8,-2 2-40,1-1-40,1 0 88,0 1-16,0-2 96,0 0-152,0 0-17,0 0 17,0 0 64,0 0-216,0 0 112,0 0-64,0 0-72,0 0-8,0 0-16,0 0-48,0 0-168,0 0 2512,0 0-4600,0-3 1952,0 3-136,0-4 23,-2 1-71,1 0-152,1-1-104,0 1-88,0 3 1144,0-4-1201,0 0-111,0-1 8,0 1-48,0-9-97,0 11 33,0-3-56,0-7 63,0 12 1409,3-3-1280,0-11 336,-3 11 376,3-10 264,-1 9 232,1-12 8,-3 4-1785,3 0-1503,-3 12 3352</inkml:trace>
  <inkml:trace contextRef="#ctx0" brushRef="#br0" timeOffset="891">197 27 5745,'0'0'0,"-2"0"24,2 2 8,-1 0-32,-1 1 24,2-3-24,0 2 8,-1-1-24,1 2 40,0-2-16,-1 1 8,1-1 16,0 1-16,0-1-8,0-1-8,0 1-16,0 1 16,0-1-24,0 1 24,0-1 8,0-1 8,0 1 8,0-1-32,0 0 8,0 2 8,0-1-16,0 1 0,0-1 24,0-1 8,0 1-16,0-1 0,0 0-8,0 2-16,0-1 16,0 1 0,0-2 16,0 0 0,0 1 48,0-1 0,0 0 8,0 0 32,0 0-16,0 0 24,0 0-24,0 0 16,0 0-8,0 0-16,0 0 32,0 0-8,0 0 0,0 0 16,0 0-8,0 0 32,0-3 0,0 3 48,0 0 8,0 0-16,0 0 24,0-3-8,0 3 16,0 0 24,0-2 25,0 2-41,0 0 0,0-3-8,0 3-24,0-3 40,0 3-24,0 0 40,0-3-32,0 3-16,0 0 40,0-3-64,0 3 16,0 0 24,0 0 0,0-2 24,0 2 0,0 0 16,0 0-40,-2 0 16,1-3 48,1 3-63,-2 0 55,1 0 0,-1 0-24,1-3-32,0 3 0,-2 0-8,-1 0-48,1 0 40,0-3-16,2 3 0,-4 0-24,2 0 64,-1 0-56,4 0-168,-4 0 144,1 0 96,0 0-112,-1 0 48,1 0-48,-1 0-32,0 0 0,0 0-48,4 0-48,-5 0 104,0 0-24,0 0-24,1 0 8,0 0-8,1 0-16,-1 0 8,0 1 16,4-1-64,-3 0 40,-1 2-40,1-1 32,0 1-8,-1-1-16,1-1 24,-1 2 56,1-1-64,3-1-24,-3 0 32,-1 1 8,1 2-64,0-1 32,0-1 16,-1 2 17,1 0-41,0-1-25,3-2 25,-2 3 41,0 0-41,-1 0 0,0 1 80,-1 0-64,3-1-16,-3 2 0,2-3 16,2-2-16,-3 5 0,-1-1 0,3 0 56,-1 2-48,1-1-48,-1 1 72,1-2-16,0 8-48,1-12 32,-2 2 24,2 4-24,0 5-24,0-6 24,0 0 0,0 7 16,0-10-56,0-2 40,0 5 0,0 7 40,3-9-80,0 1 56,-3 8 32,3-10-80,0 4 0,1 5 16,-4-11 16,3 2-40,1 2 8,0 0 24,0 1 24,1 0-32,-1 1 16,0 5 8,0-9-40,-4-2 32,4 2-16,1 3 0,-1-4 48,7 3-8,-11-1-16,5 0 24,-1 0-56,0-2-8,-4-1 32,11 2 16,-11-1-16,12 0-24,-10-1 48,3 2-16,6-2-8,-8 0 8,1 0 56,-4 0-64,11 0 8,-8 0 8,1 0 0,8 0-40,-9 0 32,1-3-8,8 3 48,-9-3-96,-3 3 48,5-3-16,-1 1 16,7-3-8,-8 1 16,0-7 40,1 11-32,7-4 0,-8-1 40,-3 5-56,3-4 72,1 0-48,0 0 16,1-8-8,-1 9-24,-1-1 8,0 0-8,-1 0 56,-2 4-64,5-12 16,-3 10 40,1-3 16,0-7-56,-3 9 40,3-1-8,-3-8 40,0 9-80,0 3-8,0-12 16,3 9 56,-3-8-56,0 8 80,0-9-8,0 8-72,0-8-8,0 7 16,0-6 32,-2 7 0,1-9-48,-3 10 16,-1-10-8,1 11-24,0-10 112,0 10-64,4 2-40,-6-5-24,0-6 32,1 11-24,-7-4 16,11 0-40,-5-1 56,1 1-104,-7 0-32,12 4 120,-4-3-88,0 0-88,-7 3 24,6-3-96,1 3-32,-7 0-137,8 0-191,-1 0-48,4 0 656,-6 0-864,-5 0-128,8 2-8,-3 1-137,1-1-63,-1 3-56,0-1-72,-5 2-17,11-6 1345,-4 5-1120,0 1 336,-2-1 296,0 1-672,1 5-3369,5-11 4529</inkml:trace>
  <inkml:trace contextRef="#ctx0" brushRef="#br0" timeOffset="1830">653 294 5569,'0'0'0,"0"0"48,0 0-48,0 0 40,0-3 8,0 1 56,0-1 48,0 3 64,0 0 64,0 0 0,0 0-16,0 0-264,0 0 248,3-3-16,-3 3-16,0-3-24,0 3-16,0-3-32,0 3-32,3 0 16,-3 0-128,0 0 152,0 0 0,2 0 48,-2-3 48,0 3-7,0 0-1,0-2 24,0 2 8,0 0-272,0 0 280,0-3 32,0 3 32,0-3-16,0 0 24,0 3 24,0-3-16,0 3-8,0 0-352,0-3 368,3 3 8,-3-2-16,0-1 65,3 3 23,-3-3 16,0 3 0,0 0-464,3-3 440,-3 3-56,0-3-48,3 3 0,-3-2-40,3-1-48,-3 3-40,2 0 40,-2 0-248,0 0 168,0-3-40,3 3 105,-3 0-137,3 0 64,0 0 96,0 0-72,-1 0-8,-2 0-176,0 0 120,0 0-8,0 0-72,3 0 24,0 0 56,0 1-56,-3-1 16,3 3 32,-3-3-112,0 2 48,0 0-8,0 1 0,3 1-8,-1-1 0,-2 1 8,3 1 16,-3-1 0,0-4-56,0 6 16,3 5 8,0-10 8,0 5-8,0-2 24,-1 8 32,1-8 0,0 0-56,-3-4-24,3 14 88,-3-11-48,0 8-8,3-7 16,0 8 40,-1-7-48,1 8-48,-3-9 72,0-4-64,3 13 24,0-9-64,0 10 96,-3-9-40,0 9-48,0-10 88,2 10 0,1-8-80,-3-6 24,5 14 48,-3-8-32,1 8 0,0-10-24,-3 10-56,3-8 40,0 8-48,0-8 64,-3-6 8,4 15 16,-1-9-96,-1 8 32,1-3 0,0-7 32,-3 9 0,3-7 8,-3 11 16,0-17-8,0 5-24,0 11 32,0-10 8,0 5-40,0-5-16,0 8 64,0-10-8,0 10-80,0-14 64,-2 6-56,1 9 24,0-9-16,-1 8 48,1-3 16,-1-6-16,1 6-24,1-7 40,0-4-16,-1 11 104,-1-6-80,1 0 88,-1 9-24,1-11-104,0 3 40,-1 7 0,1-9 8,1-4-32,-2 4-32,1 7 32,-1-6-24,1-1-24,1 7 64,0-7 8,0 1-48,0 0-8,0-5 32,0 5 0,0 0-16,0-1-24,0 1 72,0 6-8,0-11-64,0 3 16,0 1 32,0-4-8,0 3-32,0 0-32,0-1 64,0 1-40,0-1-24,0 1 24,0-2-24,0 0-48,0-1 112,3 2-160,0-1 56,-3 1-64,3-2-64,-1 0 88,-2 0-136,3 0-88,-3 0-16,0 0 384,0 0-553,0 0 33,0 0-32,0 0-40,3 0-40,-3 0-136,3 0-96,-3 0-73,0 0 937,3-3-992,-3 0-32,0 3 8,2 0-40,-2 0-25,0-3-31,3 3 168,-3-3 232,0 3 712,0-3-464,3 3 280,-3-2-4345,0 2 4529</inkml:trace>
  <inkml:trace contextRef="#ctx0" brushRef="#br0" timeOffset="2900">815 652 5297,'0'0'0,"0"0"0,-1 0 32,-2 0 16,-1 0-24,0 0 16,2-3 32,-1 0 56,1 0 32,-3 0 48,5 3-208,-2 0 256,0-2 0,-1 2 32,2-3 24,-2 3-8,0-3 24,2 3 0,-1 0 16,2 0-344,-1-3 344,0 0-32,-1 3 49,2-3-33,-1 1-8,-1 2 40,2 0 8,0-3 8,0 0 56,0 3-8,0-3 0,0 0-8,0 3 24,0-3-8,0 1-71,0 2 79,0 0-64,3-3 24,-3 0 64,3 3-32,-3-3 0,3 3-64,-3-3-16,3 0-88,0 1-56,-1-1 24,1 0-32,-3 0-32,3 3 32,-3-3 1,3 1-57,-3-1 32,3 0-8,-3 3-40,2-3 112,1 0-32,0 0-16,-3 1 16,3-1-80,0 0 64,-3 0-24,3-1-24,-1 1 64,1 0-56,-3-1-16,3 4 8,0-4-40,-3-1 0,3 1-32,0 1 24,-1 1-32,-2-1 16,3 0 24,0 3 16,0-3-40,0 0 16,-3 3-96,2-3 112,1 1-24,0-1 8,0 0 40,1 0 24,-1 0-56,0 3 64,0-2-15,-3 2-153,3-3 136,1 3 72,0-3-8,0 0-40,0 0-16,-1 3 48,2-4-16,-3 1 0,-2 3-176,3-3 184,1 1 8,1-1-56,-3 0 64,1 3-8,2-3-64,-3 3-16,1-3-24,-3 3-88,3-3 144,0 1-64,0 2 32,0-3 0,-1 3-88,1-3 16,0 3 40,-3 0-24,0 0-56,3-3 32,0 3 48,-3 0-64,2-3-8,1 3 32,0 0 24,0 0-24,0-3-32,-3 3-8,3 0 64,-1 0 0,1 0-32,0 0 32,0 0 8,0 0-72,0-2 24,-1 2 40,-2 0-64,3 0 16,0 0 24,0 0 32,0 0-16,-1 0-40,1 0 32,0 0 16,-3 0-72,0 0 8,3 0 32,1 1 0,-1 0 0,1-1-8,-1 2 32,0-2-16,1 0-40,-4 0 0,0 0 97,3 1-130,-3-1 58,3 2-1,0 0-32,-1 0 112,1 1-96,0-2 96,-3-1-104,0 2 64,3-1-24,-3 0 64,3 1-64,-3-1-24,0 1-16,3-1 8,-3 0 32,0-1-40,2 2 32,-2-2 24,3 1 0,0 1-48,0-1 64,0 1-56,-3-2 24,3 1-64,-3-1 24,2 3-8,-2-2 56,3 2-40,-3-2 64,0 4 24,3-4-112,-3 0 32,3 2-16,-3-3 0,3 2-16,-3-1 24,3 1 0,-3 0 24,0 0-32,0 1 32,2-1 24,-2 0-72,0-2 16,3 3-24,-3 1 40,3-3-40,-3 1 48,0 1-24,0-1 40,0 0-48,0 1-24,0-3 32,3 1 64,0 0-80,-3 2 16,0 0 64,0 0-40,2-2 0,-2 4 16,0-3 16,0-2-56,3 3-32,-3 0-16,0-2 88,3 1-80,-3-1 40,0 1 48,3 1-112,-3-2 56,0-1 8,3 3-64,-3 0 40,3-2-8,-3 0-64,0 1 88,0-1-8,0-1-16,2 0 88,-2 0-56,3 2 104,0-2-96,-3 1 8,3 0 16,-3-1-104,0 2 48,0-1 48,3 1-32,-3-2 8,3 0 24,-1 1 8,-2-1 32,3 2-32,-3-2-40,0 1 32,3 0-56,-3-1-8,0 0 40,3 2 16,-3-2-32,3 0 72,-1 3 8,3-3 64,-2 1-96,-3-1-56,0 0 80,0 0-56,0 1 8,0 1 24,2-1 40,-2 1-24,0-1-80,0 2 80,0-2 48,0 1-104,0-2 8,0 1 32,0 2 16,0-2-96,0 1 56,0 1 40,0-2 8,0 0-8,0 1-16,0-2-32,0 1 16,0 1-56,0-1 32,3 3 32,0-2 24,0-1-24,-3 2 24,0-2-16,0-1-32,0 2-32,0-1 32,0 2 16,0-2-8,3 1 8,0 1 0,-3-2-8,2 1-8,-2-2 0,0 1-8,3 0 40,-3 1-104,0-2 48,0 3 32,0-2 8,3 0 32,0 1-24,-3-2-24,0 1 40,3-1-72,-1 0 24,1 2 64,9-1-64,-12-1-48,0 1 56,0 1-24,0-2 24,2 1-40,-2 1 104,3-2-24,-3 0-24,3 0 48,0 1-8,-3-1-32,3 2-56,-3-2 32,0 1 24,0-1-40,0 0-8,3 0 64,-3 1-40,0 1 8,0-2-16,2 1 32,-2-1-56,0 0 64,0 0-40,0 0 16,0 2 56,0-2-48,0 0-16,3 1 8,-3-1-32,0 0-8,0 0-8,0 0 88,0 1 32,0 1-128,3-2 32,-3 0 16,0 1-24,0-1-24,0 0 72,0 0 40,3 0-40,-3 0-40,0 2 40,0-1-16,0-1-32,0 1-24,0-1 32,0 0 8,0 0 24,0 0 40,3 0-56,-3 0 0,0 0 8,0 0 32,0 0-72,0 0 24,0 0 32,0 0-40,0 0-32,0 0 0,0 0 128,0 0-168,0 0 0,0 0 64,0 0-24,0 0-64,0-2 0,0 2 32,0 0-56,0 0 136,0-3-208,-2 3 8,1-3-96,-2 0-24,2 3-8,-1 0-40,1-3-17,-1 1-39,2 2 424,-2-3-440,-1 0 16,0 0-64,0 3 0,2-3-8,-1 0-48,1 1-48,-1-1 7,2 3 585,0-3-584,-1 0-96,1 3 40,0-3-56,0 0-56,0 3-32,0-2 7,0-1-7,0 3 784,0-3-784,0 0 64,0 3-8,0-3 16,0 0 23,0 3 9,0-2-40,0 2 720,0 0-784,0-3-32,0 3-56,0-3 7,0 3 17,0-3 8,0 0-56,0 3 184,0-2 216,0 2 496,0-3-328,0-2 256,0 3 0,0-1 24,-1 0-32,-1-1-4417,2 4 4497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6T05:21:16.495"/>
    </inkml:context>
    <inkml:brush xml:id="br0">
      <inkml:brushProperty name="width" value="0.05" units="cm"/>
      <inkml:brushProperty name="height" value="0.05" units="cm"/>
    </inkml:brush>
  </inkml:definitions>
  <inkml:trace contextRef="#ctx0" brushRef="#br0">91 510 5281,'0'0'0,"-1"0"128,-2 0-96,-1 0 0,1 0 0,1 0-40,0 0 0,0 0 16,2 0-8,-3 0-8,2-3 16,-2 3 16,2 0 0,-1 0-16,-1 0 24,2-3 0,-2 3-24,3 0-8,-3-2 16,1 2 32,-3-3 24,1 3 56,0 0 56,1-3 24,0 3 8,-1-3 48,4 3-264,-3 0 256,0-3 24,1 3 24,-1 0 16,1-2 8,1 2 8,-2 0 48,2-3-40,1 3-344,-2 0 377,-1 0-9,2 0-8,0-3 48,-1 3 24,2 0 24,0 0-32,0 0-8,0 0-416,0 0 456,-1-3 8,1 3 32,0 0 41,0 0-9,0 0-56,0 0 8,0 0 0,0 0-480,0 0 472,0 0-16,0 0 16,0 0-48,0 0-64,3 0-15,-1 0-33,1 0-88,-3 0-224,3 0 200,0 0 32,0 0-64,0 0 48,-1 0-24,3 0-32,-3 0-40,3 0 16,-5 0-136,4 0 176,0 0-64,0 0 56,1 0-16,-1 0-32,0 0 16,7 0 24,-8 0 16,-3 0-176,4 0 104,1 0 80,9 0-24,-11 0-72,8 0 56,-8 0 8,1 0 0,-4 0-152,13 0 104,-10 1 48,8-1-71,-8 0-25,1 0 56,0 0 8,7 2-48,-8-2-16,-3 0-56,5 0 112,6 1-64,-8-1 0,-1 2 8,3-2 0,-1 1-48,0 1-40,7-2 112,-11 0-80,0 1 8,5 0-24,-1 1 72,-1-1-88,1 1 48,-1-1 0,1 0 24,0 1-64,-4-2 24,3 1-64,1 2 72,-1 0-8,0 0 24,0 1 8,0-1 8,1 0-72,0-1 8,-4-2 24,4 5 40,-1-1-24,0-3-16,0 4 56,-3-1-56,0 0 32,3 0 0,0-1 8,-3-3-40,2 3 24,-2 0-48,0 1 56,3 2-48,0-2 48,0 0 16,-3 0-8,0 1-40,0-5 0,0 4-16,0 0 0,3 0-8,-3 1 32,0-1-24,0 1 80,0 1-120,0 0 104,0-6-48,0 4 48,0 0-80,3 0 80,-3 2-24,2-2-40,-2 2 16,3 5 72,0-9-112,-3-2 40,0 4 16,4 0 0,-1 0-24,0 1-16,1-1 16,0 2 32,1-2-40,-1 1 16,-4-5 0,3 12 8,-1-11-64,1 3 40,2 1 64,-3 0-104,3 0 112,-1 0-104,0 1 16,7-2 56,-8 2-72,1-1 128,9 1-32,-10 0 48,1-1-16,9 7-88,-10-11 48,-3-1-40,4 4-24,7 1-72,-8-1 56,1-1-64,11 1 48,-13 0 120,1 0-48,0-1 64,1 1-32,-1 1-40,0-1 16,0 0-8,0-1 88,-1 0-64,1 0 40,0 1 24,-3-4-104,3 3 0,-3 1 16,0 0-8,3-3 0,-3 2 16,0 0 208,0 0 0,0-2-96,0-1-136,0 5 200,0-1-200,0 0 32,-2 0 72,1-1-16,-1-1-8,0 2-48,0-1 64,2-3-96,-4 4-32,1 0 48,2 0 80,-1 1-64,-1-3 32,2 1 48,0 0 0,-2 1-72,3-4-40,0 2 80,0 2-48,-2 0-48,2 0 56,-4 1 0,3-3 32,1 1-64,-2 0-8,2-3 0,0 4 48,0-1-72,0-1 88,0 2 48,0-1-72,0-2 8,0 2-40,0 0-24,0-3 16,0 1-64,0 1 0,0 2 96,0 0-24,3-3 56,-3 2 40,0 0-88,0-1-64,0-1-16,0 0 56,0 2-40,0-1 48,0-1 96,3 0-120,-3 1-8,0-1 80,0-1-48,0 2-24,0-1 0,0 0 72,0 2-40,0-1-48,0-1 40,0 2-40,0-2-32,0-1 72,0 2-112,0-1-8,0 3 80,3-1-80,-3-1 40,0 2-24,0-1-96,0-2-16,0-1 216,0 4-224,0-1 40,0-1-16,0-1 32,0 2 40,0 0-88,0-2-48,0 3 72,0-4 192,0 3-224,0-1 40,0 0 64,0 1 40,0 0-56,0-2 16,0 1 16,0-1-136,0-1 240,0 2-176,3 1-41,-3-2-23,0 0-16,0-1-24,0 2-48,0-2-96,0 0 0,0 0 424,0 1-488,0-1 40,0 0-48,0 0-64,0 0-17,2 0-127,-2 0-80,0 0-56,0 0 840,0 0-1008,0 0-128,0 0-73,0-3-143,0 1-120,0-1-65,0 0-31,-1 0 344,1 3 1224,-1-3-832,1 0 391,-2-1 321,1-7-2488,1 11 2608</inkml:trace>
  <inkml:trace contextRef="#ctx0" brushRef="#br0" timeOffset="1545">586 85 5313,'0'0'0,"0"0"48,0-3-16,0 3-16,0-3-8,0 3-8,0 0 16,0 0 0,0 0 0,0-3 40,0 3-24,0-2 32,0 2-8,0-3 16,0 3-72,0 0 80,0-3-8,0 3 48,0-3-16,0 3 48,0 0 8,0-3 24,0 0 0,0 3-184,-2 0 208,2-2 40,-1 2-8,-1-3 40,1 0 16,1 0-16,-1 3-24,1-3 32,0 3-288,0-3 288,0 1 1,-2-1 23,2 3 8,-1-3-8,1 0 0,0 0 56,0 3 0,0 0-368,0-2 368,0-1 40,0 3-16,0 0-24,-2 0-24,1-3 8,1 3-64,0-3-15,0 3-273,0 0 336,0-3-72,0 3 0,0-3 24,0 3-40,0-2 24,3 2 0,-3 0 8,0 0-280,0-3 272,0 3-88,0 0 48,0-3-48,0 3-24,0 0 32,0 0-16,3 0-72,-3 0-104,0 0 80,0-3 40,0 3-32,-2 0 16,2 0 0,0 0 0,0 0-72,0 0 65,0 0-97,-1 0 128,-1 0-56,2 0 40,0 0 8,0 0 0,0 0-56,0 0 40,-1 0 8,1 0-112,-3 0 40,2 0 48,-1 0 40,1 0-48,-1 0 0,1 0 72,0 1-56,1-1-8,0 0-88,0 2 152,0-1-48,0 2-16,0-1-48,-2-1 40,1 2-16,1-2 16,-2 1 88,2 0-64,0 1-24,0 0 40,0 0-8,0 0-96,0 0 0,0-2 16,0 3-16,0-4-16,3 4 72,-3 1 0,0-1-32,0 0-8,0-1-56,0 0 88,0 1-88,0-3 8,0-1 16,0 5 24,0-1-32,0-1 64,0 1-40,3 0 48,-3 1-48,0-1-72,0 0 72,0-4-16,0 4 8,3 0-56,-3 1 96,0-1-48,0 0-72,0-1 128,0 1-32,0 0-32,0-4 8,3 5 40,0-1-56,-3 0-24,0-1 24,0 1 32,0 0 32,2 1-40,-2-2 8,0-3-16,0 4 16,3 0-32,-3 0 0,3 2 16,-3-2-8,3 0 0,-3 1 24,0-1 40,0-4-56,4 4 16,-4 0-48,3 1 72,-3-1-80,0 0 24,3 0 64,0 1-40,-3-1 0,0-4-8,0 4-32,0 0 40,0 2-48,2-2 40,1 2 40,-3-2-16,3 2-48,-3-2 56,0-4-32,3 4 32,-3 0-32,0 1 72,3-1-40,-3 0-24,3 0-8,-3 1 64,2-4-48,-2-1-16,3 4 0,-3-1 56,3 1-24,-3-1 64,0-1-8,3 2 16,-3-1-64,3 1-8,-3-4-32,0 4 48,0-1-16,2 0-8,-2 0 32,0 2 24,3-2-56,-3 1-16,0 1 0,0-5-8,0 1-16,0 2 16,0 0 48,0-1-8,0 3-24,0-3 16,0 3 56,0-2-104,0-3 16,0 4 24,0 0 24,0-1-64,0 0 48,0 0 8,0 1-16,0 0-48,0 0 16,0-4 8,0 4 32,0-2-48,0 2 56,0 0 9,0 1-25,0-1 40,0 0-16,0 0-16,0-4-32,0 5 8,0-3-32,0 3 24,0-4 40,0 3-64,0 0 128,0 1-8,0-4-72,0-1-24,0 4 112,0 1-40,0-3-64,0 3 48,3-1 32,-3-1-40,0 0 8,0-1 40,0-2-96,0 5 112,0-1-48,0 0 56,3 0 16,-3-2-104,0 1 40,0-1 8,0 3-72,0-5-8,0 4 0,0-1 40,0 1-56,0-1 40,0 1-8,0-1 0,0 0 40,0-2-72,0-1 16,0 4 56,0 1-40,0-4 8,0 3 8,0-1 16,0 0-8,0 0-104,0 0 96,0-3-32,0 4-48,0-3 48,0 3 64,0-2 0,0 1-48,0 1-8,0-1 64,0 0-64,0-3-8,0 1 40,0 2 64,0 1-80,0-1 0,0 1 56,0 0-56,0-2 40,3 2-24,-3-4-40,0 3 96,0 1-72,0-3 8,0 4 32,0-1-56,3-1 40,-3 1-48,0-1 32,0-3-32,0 3-24,2-1 8,-2 1 64,0 2-56,0-1 24,3 0 40,-3-1-32,0 1-32,0-4 8,0 4 0,0-1 56,0 1-48,0 1 0,0-1 40,0 0-112,0 0-16,0 2 112,0-2-32,0 0-16,0-1 88,0 2-48,0-1 16,0 0-8,0 0 16,0 0 16,0 1-56,0-2 48,0-2-40,0 2-16,0-2 32,0 3 48,0-1-64,0 1 0,0 1 8,0-2-24,0-2 32,0 2 8,0 0 0,0-2 8,3 2-64,-3 1-96,0-2 136,0 0-208,3 1 88,0-1 144,-3 0-176,0 1 168,3 0 64,-3-2-144,0 1 16,2 1 48,-2-2-8,0 1-32,3-1 80,-3 2-40,0-2-112,3 1 104,-3 2-16,0-3 0,0 2 24,3 0 16,-3-2-24,0 1-56,0 1 104,3-1-48,-3-2-16,0 2-24,2 2 48,-2-1-8,0-2 0,0 1 16,3-1 0,-3 0-32,0 1-8,0-2 8,0 1 8,0 2 56,3-1-64,-3-1 72,0 0 24,0 1-56,0-1-24,0 1 40,0-2-56,0 4-24,0-3 8,0 2 80,3 1-72,-3-4 40,0 3-72,0-1 72,0-1-8,0-1-24,0 1-64,0 1 168,0 1-120,0-2 8,0 2 104,0 0-88,0-3 16,3 1-40,-3-1 16,0 2 8,0-1 24,0 0-8,0 2 32,0 0-56,3-2-32,-3 1 40,0 1 24,0-3-32,0 1 48,2 0-24,-2 1 8,3-1-40,-3 1-8,0-1 72,0 2-24,0-2 8,0-1-40,3 2-16,-3-1 16,0 2-16,0-2-32,0 4 88,0-4-40,3 0-64,-3 2 120,0-3-56,0 2 48,3-1-72,-3 1 72,0 2-8,0-3-88,0 1 56,3 0 48,-3-2-56,0 3-24,0-1 40,0-1 48,2 1-24,-2-1 0,0 0-32,0 1 16,0-1-48,0-1 24,0 2-96,0 2 144,0-3 0,0 1-40,0-1 120,0 0-23,0 2-153,0-1 72,0-2-24,0 3 0,0-2-8,0 0 0,0 1 40,0-1 16,0 1-64,0-2 40,0 2 32,0-2-56,3 2-8,-3-1 8,3 1 24,-3-1-8,0-1-40,0 0 48,0 1 56,0 1-120,0-2 40,0 1 16,0 1-32,0-1-8,0-1 0,0 2 112,0-2-8,3 0-160,-3 0 152,0 0-72,0 1-48,3 0-8,-3-1 128,0 2-80,3-1 32,-3 1-48,0-1 40,0 0 96,0 1-168,0-2 72,2 1 8,-2 1-128,3-2 128,0 1 24,-3 1 8,3-1-112,-3-1 56,0 0-24,0 1 96,0 1-160,0-2 144,3 1 24,-1 1-80,-2-2 8,3 1 104,-3-1-112,0 0 40,3 0-104,-3 0 112,3 1-80,-3-1 0,0 0 64,0 0 32,3 0 0,-3 0-64,0 0-24,3 2 40,-3-1-8,2-1-40,1 0 120,0 2-24,0-2-88,-3 0-16,0 0 40,3 0 0,0 0 8,-1 0 8,1 0 8,-3 0 8,3 0-64,0 0-32,0 0 112,-3 0-120,3 0 0,1 0 176,-1 0-128,-1 0 24,3 0 64,-3 0-80,1 0 24,2 0 0,-1 0 0,0 0-32,0 0-32,8 0 32,-10 0 16,3 0-24,-1 0 40,-4 0-8,4 0 8,7 0 0,-8 0-40,0 0 80,1 0-24,1 0-64,-1 0 72,0 0-16,-4 0-16,3 0 8,0 0-32,-1 0 32,3 0-64,-2 0 8,-1-3 96,1 3-24,-3-3-56,0 3 32,3 0 24,0 0-48,1 0 8,-1 0 32,0 0 56,0 0-48,-1-3-88,-2 3 104,0 0-40,3 0-80,1-3 72,-1 3 56,0 0-8,0 0-8,-3 0-40,3-2 40,0 2-88,-3 0 56,0 0-56,0 0 48,2 0-16,1-3 16,-3 3 64,3 0 16,-3-3-80,3 3 8,-3 0 0,0-3-16,0 3-48,3-3 88,-3 3 8,3 0-16,-1-3 24,-2 1-112,3 2 104,-3 0-32,0 0 16,0-3-56,0 3 152,3-3-168,-3-1 64,0 1 40,3 3-56,-3-4 0,0 4 8,3-3-40,-3 0 32,0 0 8,2 0 56,-2 3 0,3-3-8,-3 1-112,0-3 40,0 5 24,0-2-64,0-1 0,3-1 128,0 1-32,-3 0 72,3-1-56,-3-1-64,3 1 48,-3 4-32,0-3-96,0-1 56,0 0 40,0 0-24,2-1 96,-2 1-32,0 0 24,0 0-88,0 4 24,0-5-72,3 1 112,-3 0-144,0 0 96,3 1 104,-3-1-40,0-8 24,0 12-24,0 0-56,3-4 0,-3 0-184,0 0 112,0-1-16,3 1-48,-3-7 128,0 8 16,3-1 0,-3 4-8,0-12 0,2 10-8,-2-3 24,3-6-88,-3 7 168,3 0 88,-3-8-96,0 8 40,0 4-128,0-3-16,0-1-8,3-7-16,-3 8 16,0 0 72,0 0-112,0-1-24,0 1 8,0 3 80,0-3-136,0 1-8,0-1 40,0-2 0,0 3-32,0-3 0,0 3 23,0 2-95,0 0 208,0-3-216,0 0 32,0 0-56,0 0-24,-2 0-32,1 3-104,1-2-72,-1-1-64,1 3 536,-2 0-568,1 0-120,-2 0-49,2-3-55,-1 0-144,1 0-88,-1 3-104,1 0-161,1 0 1289,-3 0-1440,-1 0-128,1 0-177,-1 0-63,0 0 16,-1 0 79,1 0 361,0 0 408,4 0 944,-4 0-552,-2 0 336,2 0 96,-2 0-553,0 0-3439,6 0 4112</inkml:trace>
  <inkml:trace contextRef="#ctx0" brushRef="#br0" timeOffset="2410">656 384 5161,'0'0'0,"0"0"16,0 0-8,0-2 16,0 2-16,0 0-24,0 0 32,0 0-24,0 0 16,0 0-8,0 0 8,-1 0 0,1 0 8,-2 0 8,1 0-24,1 0-8,-1 0 24,1 0-16,0 0 8,-2 0-8,1 0-8,1 0-8,-2 0 24,2 0 0,0 0-8,-1 0 0,0 0 32,1 0 0,-2 0 16,2 0 32,0 0 24,0 0 16,0 0 0,0 0-120,-1 0 168,1 0 16,0 0 40,0 0 40,0 0 24,-2 0-8,2 0-16,-1 0 24,1 0-288,0 0 248,0 0-8,0 0 56,0 0-48,0 0 56,0 0-23,0 0-17,0 0-24,0 0-2361,-1 0 4402,-1 1-2097,2-1-80,0 0 8,0 0 0,-1 0 8,-1 0-16,2 0-16,0 0-88,-1 1 80,-1 1-32,1-2 0,0 1 24,-1-1-8,1 0-16,-1 0 16,0 2-8,2-2-56,-2 1 80,1-1 24,-1 1 32,1-1 0,0 0-8,-2 0 48,1 0-8,1 0-8,1 0-160,-4 2 184,2-1 8,1-1-24,-1 0 48,1 2 24,0-2 24,-1 1-16,1-1 65,1 0-313,0 2 312,-2-2-8,2 0 72,0 1-48,-1-1 0,1 0 0,0 0-16,0 1-16,0-1-296,0 0 304,0 2-24,0-2 24,0 0-40,0 0-32,0 1 48,0 1-87,0-1-1,0-1-192,0 0 200,0 0-56,0 0 8,0 1 0,0 1 0,0-2-64,0 1 8,0 1-8,0-2-88,0 1 16,0 0 32,0 1 16,0-1 0,0-1 32,0 2-16,0-1-16,0-1 16,0 0-80,-2 2 32,1-2 40,0 1-32,1-1 24,-3 1 16,1 2 8,1-3-16,0 2 40,1-2-112,0 1 96,0-1-16,0 0 40,0 0-56,-2 1 48,2-1 24,0 0-16,0 2 72,0-2-192,0 0 104,0 1 40,0-1 72,0 0-80,0 0 8,0 0 48,0 0-56,0 0-8,0 0-128,0 0 184,3 0-55,-3 0 7,0 0 0,0 0 40,0 0-32,0 0-64,0 0 104,0 0-184,11 0 144,-11-3-72,3 3 72,0 0-48,0 0-24,1 0 32,-1-2 0,1 2-40,-4 0-64,3 0 32,1 0 32,0 0-8,1-3-40,-1 3 32,7 0 8,-8 0-104,1-3 72,8 3 0,-8 0-48,8 0 40,-7 0 16,7 0-32,-7 0 24,10 0 0,-3 0-48,-12 0 24,12-3 40,-8 3-72,15 0 88,-8 0 16,2 0-96,1-3 104,-1 0-48,2 1-24,-15 2-8,14-3 64,1 0-40,1 3-16,-1-3-16,0 0 24,-1 1 32,0 2-48,2-3 96,-16 3-96,15-3 64,1 0 0,0-1 40,-2 1-24,1 0 40,-2 0-80,2 0 56,0 1-16,-15 2-80,12 0-32,0-3 128,-1 0-32,0 3-32,1-3 24,0 0-24,-8 1 8,12-1-24,-16 3-16,4 0 56,12-3-64,-12 0-8,12 0 24,-14 3 0,11-3 0,-10 1-8,8 2 0,-11 0 0,3-3 48,1 0-48,8 0 32,-12 3 8,4-3-40,0 3 16,0 0 56,1-3-64,-5 3-8,4 0-40,0-2 56,-1 2-64,0 0 48,0 0 32,-1 0 0,-2 0-56,0-3 0,0 3 24,3 0-16,0 0-8,-3 0 32,0 0 32,0-3-56,0 3-16,0 0 24,0 0 8,0 0-64,0 0 16,0 0 32,0 0 8,3 0-24,-3-3 40,0 3-16,0 0-48,0 0 56,0 0-88,0 0 8,0 0-8,0 0-32,0 0 64,0-3-40,0 3-104,0 0-8,0 0 208,0 0-256,0-3-80,3 3-16,-3 0 0,0-2-104,2-1-8,-2 3-9,3 0-79,-3 0 552,0 0-616,3 0-72,0-3-40,-3 0-88,3 0-88,-3 1-105,3 2-127,-3-3-80,0 3 1216,2-3-1232,-2 0-57,0 3-31,0-3-56,3 0-81,-3 3-47,3-4 280,-3 1 368,0 3 856,0 0-496,3-4 343,-3 0-4407,0 4 4560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6T05:21:26.975"/>
    </inkml:context>
    <inkml:brush xml:id="br0">
      <inkml:brushProperty name="width" value="0.05" units="cm"/>
      <inkml:brushProperty name="height" value="0.05" units="cm"/>
    </inkml:brush>
  </inkml:definitions>
  <inkml:trace contextRef="#ctx0" brushRef="#br0">13 66 5841,'0'0'0,"0"0"224,-2 0-168,1-3-24,0 3 0,1 0 8,-2-3-8,2 3 56,-1-3 56,-1 3 32,1 0 64,1 0 16,0 0 16,0 0-272,-1-3 256,1 3-16,-2-2-16,2-1-8,0 3-32,0-3 8,0 3 24,0-3-56,0 3-160,3-3 192,-3 3-39,3-3 7,-3 3 32,3-2 8,-1 2 16,-2-3 0,3 0-24,-3 3-192,0 0 216,3-3 16,1 0 16,-1 1 32,1-1-16,-1 3-16,1-3-64,-1 3-8,-3 0-176,3-3 128,1 0 8,-1 0 16,0 3-48,1 0 0,-1 0-16,0-2-16,1 2-32,-4 0-40,4 0 80,1 0-16,-3-3 24,3 3 16,-1 0-24,0 0-32,-1 0-32,1 0 16,-4 0-32,3 0 24,1 0 0,0 0 32,1 0 0,-2 0 1,1 0-1,0 0 32,0 0-56,-4 0-32,5 0 32,-1 0 16,0 0 0,0 0-16,0 1 32,1-1-16,-1 2-16,0-1 0,-4-1-32,3 1 56,1 1 0,-1-1-40,1 1 48,1 0-16,-1 0-64,0 2 64,0-2 0,1-1-24,-1 2 64,0 0-32,0-1-24,8 0 16,-12-1-40,4 2 32,0-2-32,0 2-8,0-1 32,1 1-8,-1-1 32,0 0-8,0 2 16,1-1-64,-1 1 48,0 0-8,0 1-8,1-1 24,-1 0-32,0 0-16,0-1-24,1 1 56,-1 1-32,-4-5-8,4 5 0,0 1 24,1 0-8,-1-1 48,0 1-32,0 5 32,0-7-40,1 2-24,-1 5 64,0-6 24,0-1-16,-1 7 48,-3-8 0,3 1-48,-3 7-32,3-6 16,0 6 0,0-8-32,-1 2 80,-2 1-24,3 0-32,-3-1 24,3 8-16,0-10-32,0 3-16,-3 5 8,0-8 8,3 2-16,-3 1 32,2 0-8,1-1-32,0 1-8,0 7-8,0-10 16,-1 8 16,1-7 32,0 7 0,0-5-32,0 7-16,1-8 0,-4-5 0,4 13-72,0-9 0,1 9 24,-1-10-8,-1 3 88,1 6 0,-1-7 24,0 6-56,-3-11 0,4 4-32,0 12 72,-1-12-72,1 9 48,-1-9 24,0 1-24,0 8-8,0-9 16,-3-4-24,2 13 104,1-9-24,0 8 56,0-8 24,1 2-112,-1 6 40,0-8 16,-3 9 8,0-13-112,0 4 104,3 8 48,-3-8-40,0 7-16,0-5 56,0 7-23,0-12-1,0 5-32,0-6-96,0 11 120,-2-7-40,1 2-16,-2 5 56,0-7-48,2 2-8,-1 7 0,1-9-16,1-4-48,-2 4 40,2 2-24,0 0 64,-1 6-48,1-9-16,0 3 56,0 5-32,0-10-32,0-1-8,0 6 8,0 5 8,0-6-32,0-1-8,0 9 56,0-9 8,0 0-56,0-4 16,0 14 24,0-10-16,0 2-32,0 0 40,0 7 40,0-8 0,0 8-80,0-7 48,0-6-24,0 12 0,0-9-32,0 3 48,0 6 48,0-7-56,0-1 24,0 9 24,0-11-72,0-2 16,0 5 0,0 7 24,0-7 8,0-1-24,3 2 32,0 5 32,-3-8-64,0 1 16,0-4-24,2 4 40,-2 0-40,0 1 40,0-1 24,0 0 0,0 0-32,0-1 8,0 1 16,0-4-56,0 5-8,-1-4 24,1 3-16,0-2 0,0-1 32,0 1-32,0-2 24,0 1-88,0-1 64,0 0-48,0 1 48,0-1-40,0 0 32,0 0 0,0 0 24,0 0-104,0 0-8,0 0 96,0 0-192,0 0-168,0 0-48,0 0-88,0-2-113,0-1-119,0 0-176,0 0-128,0 3 1032,0-4-1280,0 0-161,0-1-87,0 1-184,0-7 31,0 11 385,0-4 376,0-9 432,0 13 488,0-3-4609,0 3 4609</inkml:trace>
  <inkml:trace contextRef="#ctx0" brushRef="#br0" timeOffset="1295">127 143 5945,'0'0'0,"-1"0"24,-1 0 32,2 0-56,-1-2 32,0-1 8,-1 3 96,1-3 24,-1 0 72,1 0 48,1 0 0,0 3-8,0 0-272,0-2 272,0-1 0,0 3-32,0-4 24,0 1 16,0 0-8,0 0 0,3 0-23,-3 3-249,0 0 232,3-3-8,-3 1-8,2 2 24,1-3-24,-3 0-56,3 0 40,0 3-16,-3 0-184,3-3 160,0 3 24,-1 0-8,1-3-24,0 1-8,0 2 16,0-3 16,0 3-56,-3 0-120,2-3 184,1 3 48,0 0-72,1-3 72,-1 3-24,1 0-24,1 0 24,-1 0 33,-4 0-241,4-3 240,0 3-16,1 0-16,6 0 64,-11 0-40,4 0-16,7 0 40,-11 0-96,12 0-56,-12 0 32,4 0-16,0 0-8,0 0 48,1 0 8,-1 0-48,7 0-16,-11 0-104,3 2 160,1-2-80,0 1 24,8 1 0,-12-1-24,4 2 8,10-2-24,-11 2 48,-3-3-112,11 1 40,-8 1 16,8 2 56,-8 0-40,1 1 16,8-3 24,-9 3-16,1-1-8,-4-4-88,11 4 72,-8 2 24,1-2-24,9-1 9,-10 1 15,1 0-40,7 1-16,-8 0 0,-3-5-40,4 4 72,1 2-8,6 5 40,-11-8 8,4 2-8,0-1-24,-1 1-8,1 1-16,-4-6-56,5 6 32,-1 5-8,-1-7 48,0 0-32,-1 2-24,3 0 72,-3 5-40,3-8-24,-5-3-24,2 11 40,1-7 8,-3 1-48,0 6 8,3-7 72,0 2-32,-3 5-56,3-7 64,-3-4-56,0 12-8,3-9-64,-1 2 48,-2 1 48,0-1-24,3 7 8,0-8 72,0 10-80,-3-14 0,3 3-16,1 10 40,-1-9-40,0 2 0,-1 8 0,-2-10 64,3 9-72,0-10 8,-3-3 16,3 11 56,0-6-88,0 8 40,1-7 16,-1 7-8,1-9 24,-1 7-24,0-7 24,-3-4-40,2 13 24,1-9-88,0 9 192,1-10-40,-1 2-24,0 7 120,0-9-152,0 8-40,-3-11 8,2 4 0,1 7-8,0-6-8,0 7 48,0-7 40,0 7-16,-1-7-56,1 6 40,-3-11-40,4 4 32,-1 2-40,0 5 72,0-7-16,0 9-48,-3-9 24,3 8 24,-3-8-32,0-4-16,2 11 8,-2-7 0,3 8 40,-3-8-40,0 2 32,0 6 24,0-9-64,3 3 8,-3-6-8,0 12 40,3-7 16,-3 0-16,0 8 16,0-7 0,0 6-48,3-7-32,-3 9 64,0-10-24,0 7-16,0-5 64,2 10 0,-2-12-40,0 11 72,0-9-80,0 5 0,0-11-16,0 4 8,0 2-8,0 5 56,0-6-24,0 0 40,0 9 0,0-9-48,0 0 32,0-5-56,0 12 56,-1-11-48,0 3 40,1 2-8,0 5 32,-2-8 8,2 1-24,0 8 8,0-12-64,0 1 24,0 2 0,-1 1 80,-1 0-24,2 1-8,0-3 56,0 3-88,0-3-80,0-2 40,0 5-16,0-1-24,0-1 40,0 0 24,0-1 32,0 1-24,0-1-56,0-1 48,0-1-24,0 4 16,0-2-48,0-1 64,0 2 0,0-3-24,0 1-8,0 1-48,0-2 48,0 0-64,0 1 16,0 1 8,0-2 24,0 1-56,0-1 32,-1 0-128,0 0-104,1 0 272,0 0-272,0 0-144,-2 0 16,2 0-40,0 0-128,-1-3-72,-1 0-152,1 3-65,1 0 857,-1-2-960,-1-1-176,1 0-104,-1 0-153,1 0-111,-1-1 56,0 0-9,0 0 81,1-8 312,-2 12 312,2-4 336,-1-7 272,1 8-4137,1 3 4281</inkml:trace>
  <inkml:trace contextRef="#ctx0" brushRef="#br0" timeOffset="2219">438 584 5489,'0'0'0,"0"0"0,-1-3 16,1 1 24,-2-1-8,1 0 24,1 0 8,0 0 64,0 3 80,0-4 16,0 4-224,0-3 280,0 3 0,0-3-8,0 1 8,0-1 0,0 0 40,0 0-56,0 0 32,0 3-296,0-3 320,0 1-48,3-1 65,-3 0 15,0 0-8,3 3-8,-1-3-96,1 3 64,-3 0-304,3-3 224,0 3 8,0-2 64,-3-1-128,4 0 64,-1 0-16,0 0 16,1 1-40,-4 2-192,4-5 176,0 2 0,0 1-24,8-1 24,-12 0 8,4 0-32,0-1-16,1 1 33,-5 3-169,4-3 136,0-1-16,0 0 0,0 1-64,1 0 40,-1 0-24,0 0 32,0 1 8,-4 2-112,5-5 96,-1 3 16,0-1 16,0 0-16,1 0-16,-1 0 24,0 0 0,0 1-8,-4 2-112,5-3 136,-1 0-8,0 0-48,7 0 32,-8 1-24,1 2-32,1-3 24,-1 0 56,-4 3-136,4-3 128,7 0-24,-8 3 72,0-3-48,8 1-8,-11-1 0,5 3-8,-1-3-24,-4 3-88,11 0 32,-8-3 96,8 3-40,-8-3-32,1 3 72,8 0 0,-12-3-56,4 3 16,-4 0-88,11-2 144,-11 2-56,4-3-24,8 3 81,-9 0-41,1-3-40,0 3 80,0 0-56,-4 0-88,5 0 32,7 0 48,-12 0-24,4 0 16,1 0-40,-1 0 32,9 0 0,-11 0-24,-2 0-40,5 0 88,7 0-48,-12 0 32,5 0-16,-1 0 24,0 0-40,7 0-48,-11 1 32,0-1-24,5 0 64,-1 0-16,7 0-8,-11 0 16,4 2-72,1-1 40,-1 1 24,0-1-48,-4-1 0,4 1 32,-1 1 32,1-1 8,1 1 40,-1-2-56,0 1 40,0 2-16,8-2-88,-12-1 8,0 5 56,4-4 16,0 0-8,0 1 32,-1-1 16,2 1-64,-1-1-40,7 3 80,-8-2-16,0-1-80,1 2 104,0-2-64,-1 2-48,0-1 64,1 2-24,0-1-24,-4-3 0,5 2 8,-1 3 8,0-4 16,0 2-16,-1 0 16,0 1 8,1-1-48,-1 1-24,-3-4 32,4 4 0,-1-1 16,0 0-40,0 1 72,-3-1 0,3 1-40,-1-1 0,3 1 56,-5-4-64,2 3-24,3 1 0,-3 1 80,1-1-64,0 0 80,0 0 64,0 1-24,0-3-64,-3-2-48,2 5-16,3-1-16,-1 0 0,0 0 40,0 1 56,-1-3 0,0 1-64,0 0 40,-3-3-40,3 3 40,0-2-80,-1 2 104,1 1-24,0-2-16,0-1 56,0 3 16,-3-2-24,0-2-72,2 3 40,1 1 16,0 0-24,-3-2 32,3 0 0,-3 1 56,3-1-48,0 2-40,-3-4-32,0 3 80,2 1-56,1 0 16,-3-1 89,0 1-17,0 0-8,0 1-16,0-1-24,0-4-64,0 4 32,3 0-32,-3 1 136,0 0-72,3 0 16,-3 0 40,0 1-96,0-2 32,0-4-56,0 4 0,0 8 40,0-11 64,3 3-72,-3 1 88,0 6-24,0-10-144,3 5 88,-3-6-40,0 11 16,0-9-56,2 2 88,-2 0-32,3 0 16,-3 1-8,3-1 0,0 1 0,-3-5-24,0 3 0,3 2-16,-3-1 40,0 1 24,3 0-40,-3-1 88,2 2-104,1-4-16,-3-2 24,3 5 0,-3-1-24,3 0 56,0 0-16,-1 1 72,-2-1-72,3 0-56,0 2 56,-3-6-16,3 4-56,0 0 24,0 2 64,-1-1-16,3 1 0,-1-3 16,0 1-24,-1 0-64,-3-4 56,3 5-40,0-1 32,-3 0 32,2 0 24,-2-1 0,0 1 24,3 1-104,0-3 56,-3-2-24,3 5-24,0-1-16,-3-1 16,0 1 32,0-1-48,0 1 40,0 0 0,3 2-24,-3-6 24,0 6 40,2-2-64,-2 2 80,3-2 0,-3 0-56,0 0 56,0-4-56,0 4 32,3 1-72,0 7 8,-3-10-8,0 1 72,0 1 8,0 0 48,3 0-80,-3-1 8,0-3-16,3 3 48,-3 1-104,2-1 40,1 1 72,0-1-24,0 0 40,0 0-16,-1-2-72,-2-1 16,0 2-40,0-1-8,0 2 64,0-2-48,0 1 16,0 1 64,0-2-32,0 0-80,0-1 64,0 0-8,0 2 8,0-1-96,0 1 144,0 0-56,0 0-32,0-2-40,0 1-64,-1 1-48,0-1-104,-1-1 48,1 1-24,-2 1-96,2-1-33,-1-1-31,2 0-64,-1 0-112,-1 0-48,1 2-72,0-2-160,-1 0-33,1 0-127,-1 0-224,1 0-48,-1 0-137,1-3-127,0 0-16,1 0-25,-2 3 153,1-3 400,1-1 368,0 1 352,0-1-401,0 0-3551,0 4 4304</inkml:trace>
  <inkml:trace contextRef="#ctx0" brushRef="#br0" timeOffset="3537">1573 447 5177,'0'0'0,"0"0"104,0 0-104,-2 0 16,1 0-8,1 0 8,-2 2 0,1-1 16,1-1-16,-1 0-32,1 0 56,0 0-40,-2 1-8,1-1 16,-1 0 24,1 2-24,-1-1 16,1 1 32,0-1 8,-1-1-16,2 0-48,-3 0 80,1 1 0,-1 1 8,1-2 24,1 1 24,-2-1-8,2 0-8,-1 0 16,2 0-136,-3 0 160,2 0 24,-2 0 32,0 0 16,2 2-8,-2-2 8,0 1-8,0 1 32,3-2-256,-2 0 232,-1 0-24,0 1 32,2-1-40,-2 0 49,0 1 23,2 1-16,-2-1 32,1 1 0,1-2 40,-1 0 16,1 0 0,0 1 24,-1 0-8,1-1-16,-1 2 32,2-2-376,-1 0 328,0 0-32,1 0 32,0 1-15,0-1 23,0 0 0,0 2-24,0-2-24,0 0-288,0 1 264,0-1 24,0 0 8,0 0-16,0 0-32,0 1-8,0-1-32,0 0-56,0 0-152,2 2 160,-2-2-24,3 0-48,-3 0 80,3 1 24,-3-1-40,3 0 8,0 2-8,-3-2-152,0 0 89,3 1 31,-1 1 48,1-2-24,0 0 24,0 0-24,0 0 16,-1 0-72,-2 0-88,3 0 96,2 0 24,-1 0-104,-1 0 72,1 0 32,0 0-48,-1 0 0,1-3-16,-4 3-56,4 0 40,1-3 0,-1 3 8,0 0 8,0-3-24,1 3 8,-1-3 16,0 3-8,-4 0-48,4-3 48,8 1-16,-12 2 24,2-5-32,3 3-32,-1 2 40,0-3-24,0 0 0,-4 3-8,5-3 32,-3 0-32,1 0 24,0 1 0,0 2 0,0-5 0,0 3-32,-3 2 0,0 0 8,2-5 32,1 2-32,0 1 32,0 2 40,0-3-96,0 0 16,-1 0 40,1 0-48,-3 3 16,0-2-24,0 2 72,3-3-96,-3 0 32,3 0 32,-3 3 0,3-3 8,-3 3-24,0-3 24,0 1-32,2-1-16,1 3 40,0 0-24,-3-3-8,0 3 32,0-3-24,0 3 8,3-3 8,-3 0-16,3 1 32,-3 2-48,3-3 56,-3 3-24,2 0 8,-2-3 32,0 3-80,0-3 16,0 3 8,0-3-16,3 0 64,-3 3 0,3-2-40,-3 2-8,0 0 8,0-3 8,0 0-32,0 0 40,0 0 8,0 1-16,0 2-16,0-3 56,0 3-48,0-3 0,0 0 0,0 3 16,0-3-56,0 0 24,0 1 48,0-1-24,0 0-8,0 3 0,0 0 8,0-3 8,0 0-40,0 3 32,0-3 24,0 1-56,0-1-16,0 3 48,0 0-8,-1-3 8,1 0 16,-2 3 64,1-3-56,1 0-32,-2 3 0,2-2 16,-1 2-16,1 0 0,-1-3-8,-1 3 0,1-3 40,1 0-24,0 3 56,-2-3-24,1 1-64,1 2 8,0 0 16,-1-3-8,-1 3 40,1 0 16,-1-3-16,2 0-24,-1 3-8,1-3 24,0 3-24,-2 0-24,2-3 24,-1 3 32,0 0 0,1 0 8,0-2 8,0 2-8,-2-3-24,2 3-16,-1 0-16,1-3 16,-2 3-16,2 0 0,0 0 48,-1 0-8,0-3-8,-1 3 8,2 0-24,-1 0 32,-1-3-32,1 3 0,1 0 48,-1 0-32,1 0-24,-2 0 56,1-3-56,-1 3-16,1 0 32,-1 0-16,1 0 40,0 0 0,-1 0 16,1 0-48,-1 0-48,1-2 16,0 2 64,-2 0-24,1 0-8,1 0 56,0 0-64,-1 0 0,1 0 48,-1 0-8,1 0-48,-1 0 72,1 0-24,-2 0-32,2 0 8,-1 0 8,0 0 8,0 0-40,-1 0 64,2 0-24,-2 0 8,2 0-8,-2 0 16,0 0-48,2 0 16,-2 1 48,0-1-32,2 0 32,-1 0 8,1 1 8,-2 1-40,0-2-32,0 1 56,0-1-32,1 2 0,0-1 64,1-1-48,-2 2-8,2-1 32,-1 0-16,-2 1-72,1-1 16,-1 1 8,0-1 16,1 0 24,0 2 32,2 0-8,-1-2-80,-1 2 24,0 0 0,-1-1 8,0 2 49,0-1-1,1-1-16,-1 1-32,2 1-24,-1 1 40,3-5-32,-2 4-24,0 0 48,1 0 40,-2 1-56,2-1 8,-4 2 40,2-2-40,2 0-48,1-4 32,-1 4 40,-1 1-16,1-1-24,-1 1 48,1 0-32,-3-1-16,2 0-8,1 0 32,1-4-24,-1 5 64,1-1-48,0 1 8,0 0-48,-2-1 0,2 2-48,0-1 104,-1 1 16,1-6-48,0 4-48,0 0 112,-2 1-64,1-3-40,1 4 80,0-2 0,0 1-72,0-1 64,0-4-32,0 4 16,-2 0-48,1-1 80,0 1-48,-1 1 80,1-4-72,1 5 8,-2-2-8,2-4-8,0 4-48,0 0-8,-1 1 184,0 0-16,-1-2-40,2 1 80,0 1-96,-1-3-72,1-2 16,0 5 24,0-1 40,-2 0-136,2 0 128,-1 2-24,1-2-56,0 0-16,0-4 40,-1 6 8,1-2-72,0 1 40,0-1 72,0 0-32,0 0 48,0 1-72,0 0 48,0-5-40,0 4-56,2 1 0,1-2 112,-3 1-40,3-1-40,0-1 16,-3 4-8,3-2-56,-3-4 72,0 5 48,2 0-48,-2-1 24,3 1-24,0-3-24,0 3 112,0-1-136,0-1 48,-3-3 0,2 4 48,-2 0-88,3 1 16,0-1 24,0 0 24,0 0-24,0 0 16,-1 1 96,-2-5-112,3 4-48,0 0 112,0 0 40,-3 1-72,4-3 16,-1 3-24,0-1 0,0 0-56,-3-4 32,2 4-16,1 1-24,0-3 8,0 3 32,0-2 40,0-1 56,-1 1-96,1 0 16,-3-3-16,3 4 48,0 1-128,0-1 128,-3 0-8,2-3-48,1 2 72,0-1-24,0 2 32,-3-4-72,3 1 0,0 2-48,-1 1 48,1-1-32,0 0 32,0 0 128,0-2-104,0 1-48,-3-2 24,2 1 88,1 3-136,0-2 104,1-1 0,1 2-56,-3-2 32,1 1-104,0-1 104,-3-1-32,3 3 8,0-2 0,-1 1 64,1 1-64,0-3 40,0 0 0,0 1-16,1-1-16,-4 0-16,3 0-40,1 0 48,-1 2 16,0-2-32,0 0 40,-1 0-16,1 0-24,0 0-16,-3 0 24,0 0 16,3 0 16,1 0-16,-1 0 32,1 0-32,0 0-24,1 0-32,-1 0 48,-4 0-8,4-3 8,0 0-80,8 3 96,-10 0-48,3 0-8,9 0 104,-11 0-104,9 0-40,-12 0 72,5 0-64,9 0-40,-10 0 72,9 0 56,-9-3 24,9 3-48,-9-3-72,7 3-8,-11 0 80,3 0-104,1-3 48,9 1-40,-10 2 32,1 0-96,7 0-56,-8 0-32,0 0-72,-3 0 320,4 0-336,-1 0-81,0 0 89,1 0-104,0 0-16,-1 0 24,0 0-144,0 0-88,-3 0 656,0 0-760,0 0-160,0 0-241,0 0-247,3 0-216,-3 0-241,0 0-95,0 0 71,0 0 1889,0 0-1672,0 0 496,-2 0 472,1 0 384,-3 0-4257,4 0 4577</inkml:trace>
  <inkml:trace contextRef="#ctx0" brushRef="#br0" timeOffset="5218">2081 312 4969,'0'0'0,"0"-3"184,0 3-176,0-3 8,0 3 0,0-3 8,0 3-8,0-3 24,0 3-16,0-3 0,0 3 24,-1 0 16,1-2 40,0 2-104,-2 0 144,2-3 56,0 3 0,0-3 16,0 3 24,0 0 16,-1-3-8,1 3 40,0 0-8,0-3 0,0 3 40,-1-3 16,1 3 16,0-2 0,0 2 33,0 0-9,0 0-376,0-3 384,-2 3 56,2 0-16,0 0 0,0 0 8,0 0 0,0 0-8,0-3 0,0 3-424,-1 0 440,-1 0-23,2 0-9,0 0 0,0 0 16,-1 0-48,1 0-24,-2 0 24,2 0-376,0 0 304,-1 0 8,1 0 40,-1 0-48,-1 0 0,1 0-24,1 0 1,-2 0-73,2 0-208,0 0 168,0 1-16,0 1-64,0-1 24,0 2 24,0-2-32,0 1-48,0-1-8,0-1-48,0 2 24,0 1-16,0-2 8,0 2 16,0 1 8,0-1-40,0 1 80,0-1-32,0 0-24,0 1 48,0 0 8,0 0-48,0 1 32,3 0 48,-3 0-104,0-5-8,0 5 24,0 1-16,0 0 8,3-1-24,-3 1 40,0 5 48,0-8-96,0 1 40,0-4-24,0 13 48,3-12-32,-3 5 32,3 0 16,-3 5-40,0-7 8,3 2-40,-3 8 64,0-14-56,2 3 40,-2 2-24,0 8 56,3-11-72,0 9 8,-3-8 16,3 8 104,-3-8-48,0-3-80,3 4 88,0 9 0,-1-12-104,1 3 40,-3 2 32,3 5-8,0-9-64,0 2 88,-3-4-72,2 6 32,1-2 0,0 2 72,0-1-40,-3-1 56,3 1-40,0-1-16,-1 2 48,-2-6-112,3 4 24,0 0 8,0 2 64,-3-3-88,3 1 24,0 0 104,-3 0-72,2 0-32,-2-4-32,0 5 120,3 0-104,-3 0 24,3-1 16,0 1-16,-3-2 40,3 2-80,0-1 96,-3-4-96,0 5 64,2 0-80,-2-1 104,0 2-48,3-4-72,-3 3 128,3-1-48,-3 0-40,0-4-8,0 3 33,3 1-98,-3 0 33,0-2 48,3 2 16,-3 0 65,2-2-57,-2-1-64,0-1 24,3 2 32,-3 2-24,3-3 24,0 1 120,0-1-96,0-1 24,-3 3-16,2-2-16,-2-1-48,3 2 64,0-2-40,1 1 40,-1 0-32,1-1 32,1 2 0,-1-1-32,-1-1-24,-3 0-8,2 0 8,1 0 32,-3 0-16,3 0 8,0 0 64,0 0-64,0 0-24,-1 0-8,-2 0 0,3 0 40,0 0 8,0 0 8,-3-3-40,0 1-16,3 2 0,-3 0 40,0 0-40,3-3-16,-1 3 16,1-3 16,0 3-32,-3-3 40,3 3 16,0 0-48,0-3-64,-3 3 72,2 0-56,1-2 48,0-1 32,-3 0 32,3 3-8,0 0-104,-1-3 24,1 3 56,-3 0-24,3 0-40,0-3 56,0 0 40,-3 3-64,3-2 40,-1-1-8,1 3-8,0 0-24,-3 0 8,4 0 0,-1 0 0,0 0 8,-3-3-40,3 0 24,0 3 40,-1-3-112,1 0 64,-3 3 16,5 0 0,-3-2-24,3-1 64,-1 3 56,-1-4 0,-1 1-96,1-1 24,0 1-24,-3 3 0,3-3-64,-3 0 88,3 0 32,-3 0-16,3 1 8,-1-3 40,-2 2-40,0 1-104,0 2 56,3-3 0,-3 0-16,3 0-48,-3 0 120,3 3-40,-3-2 32,0-3-80,3 2-8,-3 3 40,0-2 16,0-1-96,3 3 136,-1 0-16,-2-4-24,3-1 32,-3 3-48,3-1 96,-3 3-96,0 0-32,3-3-8,-3 0 64,3 0-112,-3 0 64,0 1 72,0-1-40,3 0-32,-3 3 24,0-3 40,0-1-56,2 0-32,-2-1 88,3 3-24,-3-1-40,0-2-8,3 3 32,-3 2 0,0-5 0,0 1-32,0 0 96,0 0-8,0-8-72,0 12 96,0-4-72,0 0-88,0 4 80,0-4 0,0-1-96,0 1 0,0 0 80,0 0-72,0 1 128,0 0 0,0-1-72,0 4 32,-1-3 48,1-1-48,-2 0 0,2-1 24,0 2-24,-1 1 32,1-1-80,-2 3 64,2 0-16,0-4 8,0 1-40,0 0 96,-1 0-24,1 0-72,-1 0 72,1 3-8,-2-2-32,2 2 0,-1-3 40,1 0-32,0 0-40,0 0 8,0 1 48,-2-1 64,2 0-48,0 0-40,0 3 0,0-3 16,0 0-40,0 1 8,0-1 96,0 0-32,-1-1-8,1 1-16,-2 0 32,2 3-56,0-3 32,0 0-32,0 1 32,0-1-40,0 0 8,0 0 64,0 3 8,0-3-72,0 3 0,0-3-16,0 3 0,0-2-16,0 2 16,0 0 72,0-3-16,0 3-56,0 0 24,0 0-8,0 0 40,0 0-56,0 0 32,0 0 24,0-3-72,0 3 88,0 0-8,0 0 24,0 0-72,0 0 8,0 0 16,0 0-40,0 0 56,0 0-24,0 0 8,0 0-120,0 0 224,0 0-56,0 0-64,0 1 0,0 1 24,0-1-40,0 1 0,0-1 56,0-1-48,0 1 32,0-1 0,0 2 40,0-1-64,0 1 0,0 0 24,0 0-8,0-1-8,0-1-16,0 2-24,0-1 40,0 3 0,0-2 0,-1 2 8,1 0 24,0-1-56,-1 1-16,1-4 24,0 3 32,0 1-56,0-1 56,0 1 40,0 2 0,0-2-96,-2 2 32,1-2-32,1 0 16,0-1 40,-2 2 0,2-1-8,0 0-56,0 2 80,0-2 0,0 0-64,0 0 48,0 1-8,0-1-56,0-1 48,0 1-8,0 2 64,0-2 8,0 1 40,3 0-8,-3-2-104,0-1 32,3 3 8,-3 0-64,0-2 32,0 3-16,3-2-40,-3 0 8,0 2 24,3-2 0,-3 0-16,3-1 40,-1 1 40,-2 2-88,3-2 56,0 9-24,-3-12-32,3 2 0,-3 1 64,3 1 32,-1-1-80,-2 0 16,3 0 0,-3 1-40,0-1 24,3 2 88,-3-2-64,3-1-24,0 1 16,0-1 24,-3 1-40,2-3 8,-2 4 32,0-4-40,3 0 48,0 2 16,-3-1 16,3 0-88,0 0 16,-3-2 8,4 4-8,9-1-48,-9 1 56,9 0 40,-11 1 8,3-3-16,6 1-24,-8 0 0,-3-3-8,4 2-32,7-1 24,-8 3 64,1-2-40,1-1-40,-1 0 80,0-1 0,0 0-88,-4 0 32,5 2 40,-1-1-16,0 1-96,7-1 112,-8 0-40,0 1-8,1-1-32,1 1 16,-5-2 24,4 1 32,7-1-72,-11 2 64,3-1-16,1 0-32,7 1-32,-11-1 120,3 1-24,-3-2-40,3 1-32,-3-1 112,3 1-112,-3-1 8,3 0 32,-3 2 32,3-2-16,-1 0-48,-2 0 24,0 0 32,3 0 0,-3 0 56,3 0-48,-3 0-96,3 0 40,-3 0 16,0-3 8,3 3-40,-3 0 88,0 0-24,3-3-24,-3 3 48,0 0-24,0 0-32,2-4 0,-2 1 40,3 3 64,-3-3-88,3 0-16,-3 3 57,3 0-65,-3-2-8,0 2 16,3 0 16,-3-3-57,2 0 41,-2 3 41,3-3-1,0 3-16,-3-3-72,3 3 96,-3 0-48,0-2 0,3-1 0,-3 0 32,3 3-56,-1-4 24,1 1 8,-3 0 48,3 3 8,-3 0-64,3-4-16,-3 4 24,3-3-40,0-1-64,-1 1 120,1 0 80,0-1-72,0 0-48,-3 4 16,3-3 8,0-2-136,-1 1 88,1 0 104,-3 1-64,4 0 56,-1-1-96,-3 0 72,0 4-32,4-3-16,-1-1-16,0 1 112,0 0-128,0-8 40,0 11 8,-3-4 24,2-1 8,-2 5-32,0-12-40,3 12 88,-3-5-72,0-6-16,0 11 112,0-4-48,3-9-24,-3 10-8,0 3 8,0-4 0,0 0-8,0-10-8,3 14-32,0-12 8,-3 8-48,3 0 31,-3-9 90,0 13-33,0-3 0,0-9-33,0 9 9,0-8 56,0 6-48,0 1 73,0-9-17,0 9-80,0 4 40,0-13-49,0 11 41,0-10 8,0 8-16,4-7 73,-1 8-33,-3-8-40,2 8 8,-2 3 8,3-11 0,0 8-8,-3-10-9,3 13 42,-3-4-9,3-9-48,-3 13 48,3-11 8,-3 11-24,2-3-24,-2-1-25,0-8 90,0 10-74,0-3 41,3-6 81,-3 8-97,0-1-16,0 4 24,0-4-32,0-9-1,0 10-31,0-1 32,0-9 48,0 13-56,0-11-56,0 8 64,0 3 32,0-4-64,0 0-24,0-1-16,-1 1-8,-1 0-104,1 0-104,0-1 88,-1 3-136,2 2 368,-1-5-392,-1 5 32,1-2-32,-1-1-64,2 0-16,0 3-24,-1-3-121,0 3-63,1 0 680,0 0-760,-2 0-128,2 0-112,-1 0-137,-1 0-199,1 0-184,1 0-216,-1 0-121,1 0 1857,0 0-1928,-2 0-25,1 1 473,-1 2 448,1-1 456,1-1 424,0 1-48,-1-1-4457,1-1 4657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6T05:21:33.343"/>
    </inkml:context>
    <inkml:brush xml:id="br0">
      <inkml:brushProperty name="width" value="0.05" units="cm"/>
      <inkml:brushProperty name="height" value="0.05" units="cm"/>
    </inkml:brush>
  </inkml:definitions>
  <inkml:trace contextRef="#ctx0" brushRef="#br0">3611 700 4304,'0'0'0,"0"0"689,0 0-665,0 0 8,0 0-8,0 0 8,0 1 56,0-1-88,-2 0 152,2 0 56,0 0 40,0 0 40,0 0-16,0 0 24,0 2 24,0-1 0,0-1-320,0 0 312,0 0-8,0 0 0,0 0-16,0 0-24,0 0-8,0 0-64,0 0-15,0 0-2274,0 1 4386,0-1-2121,0 2 0,0-1 32,0-1-16,0 0 32,0 0 16,0 0-8,0 0-224,0 0 184,0 0-32,0 2 32,0-1 16,0 1 8,0-1 16,0 0 32,0-1-72,0 0-184,0 0 192,0 2 32,0-2-8,0 1 32,0 1 48,0-2-48,0 0-23,3 1 15,-3-1-240,0 1 240,0-1 16,0 2 24,0-1 8,3-1 0,-3 2 24,3-1-40,-3-1 16,0 0-288,3 0 280,-1 0-32,1 1 56,0-1-48,0 2-16,0-1 0,0-1 0,-1 0-48,-2 0-192,3 2 209,0-2 7,1 0-80,1 0 48,-1 1 72,-1-1-104,1 0 0,0 2 8,-4-2-160,4 0 56,1 0 80,6 0 64,-8 0-24,1 0-8,0 0 8,7 0 0,-8 0-40,-3 0-136,5-3 168,7 3-24,-9-3-8,8 0-8,-6 0 24,7 3-16,-7-3-48,9 3 0,-14 0-88,4 0 56,13-2-32,-6 2 56,1 0 8,0 0-24,1 0-32,2 0-8,0 0-56,-15 0 32,14 0-32,1 0 24,-1 0-24,1 0 48,0 0 0,1 0 32,1 1-16,0 0-72,-17-1 40,15 2-8,2-1-16,0-1-16,-1 0 80,0 0-16,3 0-16,-2 0-24,0 2-8,-17-2 24,18 1-48,-2-1 8,2 0 32,0 0 56,-1 0-24,2 0 32,-1 0 40,-1 0-88,-17 0-8,18 0 16,-1 0 0,-1 0-8,-2 0 8,0 0 48,-1 0-16,1 0-72,-3 0 24,-11 0 0,12 0-8,-8 0 8,9-3 0,-9 3 24,7 0 40,-8-3-72,0 3 56,1-2 0,-4 2-48,4 0-24,0-3 72,1 3-24,-2 0 0,-1-3-32,1 3-80,1-3 144,-1 3-72,-3 0 16,3 0-56,-3 0 152,3 0-208,-3-3 32,0 3 48,0 0-64,0 0 48,0 0-48,0 0 96,0-3 48,0 3-88,0-2-112,0 2 104,0 0-256,0 0-8,-2 0-40,-2 0-160,4 0 512,-1 0-440,-3 0-144,2 0 168,1 0-72,-2 0-57,2 1 65,-1 0-184,1-1-64,1 0 728,-3 2-808,0-2-80,2 1-40,-2-1-49,1 2-23,1-1-64,0 1-72,-1-1 15,2-1 1121,-3 0-1096,0 0 24,1 0 248,-1 1 288,-1 2 216,1-1 216,-1 0-4457,4-2 4561</inkml:trace>
  <inkml:trace contextRef="#ctx0" brushRef="#br0" timeOffset="735">3608 1170 5049,'0'0'0,"-1"0"16,1 0-16,-2 2 24,1-1-32,-2 1 16,0-2 0,2 1 8,-4-1 8,1 0-40,0 1 32,4-1-16,-4 0 8,2 0 16,1 2 32,-1-2 0,0 0 48,-1 0 48,0 1 48,2-1 16,1 0-216,-3 0 232,1 2 0,1-1-16,-1-1 16,1 0 0,0 1 16,-1-1 8,1 0 8,1 0-264,-2 2 296,1-2 8,1 0 16,0 1 16,0-1 25,0 0-33,-1 0-8,1 2 24,0-2-344,0 0 280,0 0 16,0 0 24,0 0-32,0 0 8,0 0 32,0 0 16,2 0 8,-2 0-352,3 0 320,0 0 56,1 0-56,1 0-15,-1 0 71,8-3-64,-9 3-8,2 0 32,-5 0-336,4-3 288,9 3 8,-11 0 8,10 0-8,-10-4 40,11 4-16,-9-3-8,11 3-24,-15 0-288,11-3 232,-7 0 16,14 3 33,-5-3-17,0 1 32,0-1-56,1 0 0,0 0-40,-14 3-200,14-3 160,2 0 96,0-1-112,1 1 64,2 1 0,-2-3-128,3 3 24,-2-1-24,-18 3-80,18-3 56,-1-1 0,2-1 40,-1 3-24,-1-3 16,1 1-40,-1 1-16,0-1 8,-17 4-40,19-3 8,-1 0 48,0 1 0,-1-3-56,0 2 24,0 1 32,0-3-64,-1 5 56,-16 0-48,17-2 72,0-1-24,-2 0 24,2 0 16,-1 3-24,-2-3-48,0 3 40,-1 0-64,-13 0 8,12-3-48,0 3 40,-1 0 8,-7-2 16,7 2 56,-8 0-40,1 0 8,9-3-32,-13 3-8,3 0-40,1 0 48,1 0-32,-1-3 48,0 3-16,-1 0-8,0-3-40,-1 3 40,-2 0 0,3 0 24,-3 0-40,3 0 80,-3 0-56,3 0-72,-3-4 16,3 4-8,-3 0-80,0 0 136,0 0-80,3 0-48,-3 0-64,0-3-72,2 0-32,-2 3 0,0-3-128,0 1 56,0 2 368,0 0-432,0 0-40,3-3 0,-3 3-89,0-3-55,0 0-152,0 3-120,0-3-72,0 3 960,0 0-1081,0 0-87,3 0-8,-3 0-32,0 0-25,0 0 65,0-2 16,0 2 208,0 0 944,0 0-680,0 0 280,0 0 272,0 0-4465,0 0 4593</inkml:trace>
  <inkml:trace contextRef="#ctx0" brushRef="#br0" timeOffset="2108">315 65 5257,'0'0'0,"0"0"136,0 0-112,-2-2-16,2-1 8,0 0 16,0 0 0,0 3 40,0-3 56,0 0 56,0 1 56,0-1 48,0 3 56,0 0-344,0-3 344,0 3 8,0-3 40,0 0-8,-1 1-16,1 2 16,0 0 17,0-3-57,0 3-344,-2-3 384,2 3 32,-1-3-32,1 3 88,0-3-24,0 3-32,0-3 8,-1 1-16,1 2-408,0 0 416,0 0-40,-2-3 17,2 3-33,0 0-16,0-3 32,0 3-24,0-3-16,0 3-336,0 0 312,0 0-16,0 0 0,0 0-24,0 0 8,0-3-24,0 3-24,0 0 8,0 0-240,0 0 232,0 0 24,0 0-23,0 0-33,0-3 32,0 3-24,0 0-16,0 0 0,0 0-192,0 0 160,0 0-88,0 0 56,0 0-24,0 0-72,0 0 120,0 0-48,0 0-40,0 0-880,0 0 1728,0 0-856,0 2 16,0-1 48,0 1 24,-1-1 24,1 1-40,-2-1-8,2-1-120,-1 1 152,0 1-48,-1-1 48,1 1 8,1 0-48,-2 1-16,1-1 0,-1 0 16,2-2-112,-1 2 104,0-1 24,-1 2 24,2 0 0,-1-2-32,1 2 33,0-1-17,-2 0-104,2-2-32,0 2 120,-1-1-24,1 2-48,0-2 104,-1 2-16,1 0-24,0 1-32,0-1 0,0-3-80,0 2 72,0 2-40,0-1 80,0 1 0,0 0-72,0 0 56,0 1-8,0-1-72,0-4-16,0 4 56,0 2-8,0-1 8,0 8-8,2-11 48,-2 9-24,0-7-32,0 2 0,0-6-40,3 12 40,-3-10-32,3 9 24,-3-7 40,0 1 8,3 7-48,0-9 16,0 8 32,-3-8-80,2 3 64,-2 5-40,3-8-32,0 8 0,-3-6 72,3 0 16,0 7-64,-3-10 16,2 4-32,1 5-8,0-6 8,0 0 64,0 1 0,0 0-56,-1-1 24,1 8-8,0-10-56,0 8 8,0-7 40,0 1 0,-1 6-8,1-8 72,0 2-8,0 1-56,0 5 0,-1-6 8,1-1-32,-3 0-32,5 2 56,-3-2-56,1 7 0,0-8 80,-3 3-24,0-2 0,3 0 8,-3 7 0,3-9 32,-3 2-88,3 2 56,-3-6-24,0 5 32,2 0-96,-2-1 136,3 2-16,-3-2-24,3 0 0,0 0 0,0 0-40,-3-1-72,2 2 96,1 0-40,-3-1 16,0 1 32,3-1-8,0-1-24,0 1 24,-3-4-16,3 4 40,-1 0-48,-2-1-8,3 1 16,0 1 16,-3-2-8,3 2 8,0-1 40,-3-4-56,3 5-8,-1-1 16,1 0 64,-3 2-96,3-2 24,0 0 8,-3 1 8,3-1-24,-3-4 8,3 5-32,-1 0 24,1-1-64,-3-3 64,3 4 80,-3-1-48,3 0 8,-3 0-80,0-4 48,3 5-88,-3-1 24,0 0-56,2 0 168,-2 0-64,3 1-32,-3-1 112,0 0-64,0-4 0,0 4 24,0 1 24,3-1-16,-3 0-24,0-2-16,0 0 72,0 3-64,0-3-32,0-2 32,0 6 8,3-2-24,-3-1 8,0 0 56,0 0-16,0-2-32,0 1-16,0 2 40,0-4-24,0 1 56,0 1-32,0 1 88,0-2-104,0 0 8,0 1 80,0-1 16,0-1-112,0 4 64,0-1-8,0 0-16,0-2-40,0 1 24,0 1 0,0-2 56,0 2-152,0-3 72,0 1 24,0 2-88,3-1-16,-3-1 120,0 2-56,0-2 80,3 1-72,-3-1 40,0-1-32,0 1 24,2 1-72,-2-1 32,0 2 0,0-1-8,0-1 48,3 0 0,-3 1 8,0-2-32,3 0-56,0 1 112,-3 1-136,0-1 104,3 0 16,-3 1-64,0-2-8,0 0 32,3 0 24,-3 1-72,0-1-16,0 2 56,0-1 0,2-1 16,-2 1-48,0 1 112,0-2-72,3 0-80,-3 0 112,0 0-128,0 0 32,3 0 40,-3 0-40,0 0-16,0 0 80,0 0-192,0 0 56,0 0-8,0 0-96,0-3 72,0 3-72,0 0-144,0 0 48,0 0 336,0 0-480,0-4-64,0 1-64,-1 0-25,-1 3-31,1-4-72,-1 1-8,1 0-56,1 3 800,-1-3-856,-1 1-113,1-1-31,-1 0-72,2-1-56,-1 1-1,-1 0 1,2-1-56,0 4 1184,-1-4-1176,1-1-33,-1-6-63,-1 8 160,1-1 256,-1 0 328,1-8 296,0 10 112,1 2 120,0-5-2417,0 5 2417</inkml:trace>
  <inkml:trace contextRef="#ctx0" brushRef="#br0" timeOffset="2788">2 571 5497,'0'0'0,"-1"0"40,1 0 0,0 0-8,0 0 8,0 0-40,0 0 56,0 0 40,0 0 32,0 0 40,0 2 48,0-1 0,0-1 24,0 1 16,0-1 16,0 2 24,0-2 0,0 1 24,3 1 0,-3-1-24,0 1 24,3-1-7,-3-1-313,0 1 288,0 1 24,0-1-8,0 1-8,0-1 0,0 2-32,2-2 8,-2 1-8,0-2-264,0 1 264,0-1-8,0 0 8,3 0-40,-3 1 32,0-1-16,3 2-40,-3-1 24,0-1-224,0 0 192,0 0 9,0 0 31,3 0 32,-3 0 8,3 0-24,0 0 40,-1-3-64,-2 3-224,3 0 216,0 0-24,0-2-16,1-1 16,-1 0-48,0 3 56,1-3-64,-1 0-16,-3 3-120,4 0 120,0-4 8,1 1-24,-1 0 72,0 1 0,7-1-40,-8-1 24,1 1-32,-4 3-128,5-4 120,6 1 32,-8-2 0,9 1 0,-9 0 33,10-7-9,-9 11 48,9-5-80,-9-6 8,10 11 56,-9-11-40,10 8 24,-4-1 48,1 0-64,0-9-24,0 10 64,0-1-32,1-9-48,-2 10 32,1-1-40,1-9-48,-2 10 0,2-1 16,-2-7 8,0 8-40,2-1 56,-2-7-64,2 6-56,0 1 40,1-10-8,-2 11-8,1-8-32,0 8 48,0-8-48,1 8 32,-2-10 40,3 10-56,-3-9 0,2 7-8,2-6 0,-2 7 0,0-9 32,2 9 0,-2-9 24,1 9-16,1-9-8,1 9 16,0-12 8,-17 16-56,15-4 32,1-10 64,-1 10-8,1-9-104,0 10 56,0-8-16,-1 7-32,-1-8 48,-2 8 72,1-7-24,-2 7-24,-6-1 24,13-6-40,-14 8-48,9-1 65,-9 0-1,-4 4-64,14-4 16,-11-8 24,9 12 8,-10-3-32,3-1-8,-1 0-8,0 1 24,-1 0-24,0 3-24,0-3 80,-1 1-80,1-1 0,-3 3 64,3 0-72,-3-3-16,3 3 64,-3 0-16,0-3 24,3 0-8,0 1 40,-3 2-24,2-3-24,-2 0-72,0 3 80,0 0-16,3-3-8,-3 0-16,0 3 88,3-3-64,-3 1-80,0-1 48,0 3-16,0-3-72,0 3 120,0 0-73,0-3-55,0 3-80,0-3-8,0 0-24,0 3-104,0-2-64,0 2 8,0 0 400,-1 0-448,-1 0-40,1 0 0,-1-3-40,1 0-88,0 3-65,-1 0-23,-1 0-176,3 0 880,-4 0-944,1 0-16,2 0-57,-2 0 25,0 0 0,-1 0 0,1 0 0,-1 0 7,0 0 25,-1 0-8,1 0 200,0 0 248,0 0 224,-2 0 216,2 0 8,4 0 72,-4 1-4489,4-1 4489</inkml:trace>
  <inkml:trace contextRef="#ctx0" brushRef="#br0" timeOffset="3360">60 187 5553,'0'0'0,"-1"0"40,0 0-24,-2 0 40,1 0-32,1 0-8,1 0-16,-2 0 40,1 0 8,0 0 80,-1 0 64,1 0 40,1 0 40,0-3-8,0 3 16,0 0-280,0 0 304,0 0-24,0 0-16,0 0 8,0 0-24,0-3-32,0 3 24,0 0-48,0 0-192,3 0 176,-3 0 49,2 0-1,1 0 32,0 0 8,0 0 0,0 0-8,0 0-24,-3 0-232,0 0 200,2 0 8,1 2-32,0-1-8,0 1 72,-3-1-32,3 0 0,0-1 40,-3 0-248,2 2 208,1-1 8,0 1 48,0-1-40,0 0-32,1 1 0,0 1-15,-1-1-17,-3-2-160,4 2 184,-1 2-16,1-1-8,0 0 0,8 1-8,-9-3 32,1 4 0,0-2-24,-4-3-160,13 2 192,-10 3-56,9-1 0,-9 0 64,10-1 8,-9 0 8,10-2 8,-9 1-24,-5-2-200,14 4 184,-10-3 16,13 3 24,-6-1-16,0 0-16,2 1 32,0 1-16,0-1 17,-13-4-225,12 1 216,1 2 0,1 0 16,-1-2-48,2 3 64,0-1 0,0 0-64,-1 0 64,-14-3-248,16 1 176,-1 4-56,2-3-8,-1 3-24,-1 0-24,-1 1-56,1 0 16,-1-2 24,-14-4-48,14 4 16,0 0 48,0 1 0,0-1-72,-1 0 40,0 2 24,-1-2-88,0 0 32,-12-4 0,11 4-16,0 1 16,2-1 40,-2 0 24,-6 0 0,9-1-24,-10 1-48,9 1 16,-13-5-8,2 1-48,11 3-56,-10-1 96,8 0-40,-8-2 24,1 2 80,1 0-56,6-2-16,-11-1 16,0 2-24,4-1 8,0 1 24,-1-1-24,0-1 56,0 2-40,0-2-32,-1 0 0,-2 0 32,3 1-32,-3-1 8,3 0-24,0 0 32,0 0-56,-3 0-48,3 0-72,-3 0-64,0 0 256,0 0-336,0 0-104,2 0-88,-2 0-120,3 0-81,-3 0-103,0 0-56,3 0-152,-3 0 1040,0 0-1176,0 0-105,3-3-143,-3 3-40,0 0-33,0 0 97,3 0 344,-3 0 352,0 0 704,0 0-360,0 0-4201,0 0 4561</inkml:trace>
  <inkml:trace contextRef="#ctx0" brushRef="#br0" timeOffset="4958">1189 803 3936,'0'0'0,"0"-3"1273,-1 0-1241,1 0 0,0 1 32,-2 2 32,2 0 80,-1-3 40,1 3-216,-1 0 296,-1 0 48,2-3-24,-1 3 24,-1 0-16,1 0 8,1 0-40,-2 0 48,2 0-344,-1 0 336,0-3-24,-1 3 49,1 0-17,-1 0-32,0 0 24,0 0-24,1 0-16,1 0-296,-3 0 280,2 0-24,-1 0-16,1 0 0,-1 0-16,-1 0 8,2 0-32,0 0-16,1 0-184,-3 0 200,1 2-8,1-2 48,0 1-8,-1-1 8,-1 1 17,0 1-25,2-2 32,1 0-264,-1 1 240,-2-1-48,1 2 40,0-2-40,-1 1 8,1 0 24,0 2-16,0 0-16,1 0-40,-1 0 64,1-2-64,-2 1 16,2 2 56,-1-3-96,-1 2 24,2 1-8,0-2-32,-1 1-32,1 1 16,-2 0-16,2 0 0,-1 0 0,-1 2 8,2-2-8,1-4-80,-3 5 56,2 0 16,-2 1-32,1-2 8,1 2-32,0 5 33,-1-8-9,1 1-8,1-4-32,-2 6 56,1-1 16,-1 1-24,1 0 40,0 6-16,-1-10-48,1 2-8,1 7 0,0-11-16,0 2 48,0 4-24,0 5 32,-2-7 0,1 2-32,1-1 40,0 8-8,0-12-32,0-1-24,0 6-16,0 7 32,0-10-8,0 1-32,0 7 64,0-7-24,0 8-24,0-8 56,0-4-48,0 11 0,0-8-16,0 1 0,0 8 16,0-10 24,3 3-8,-3-1 16,3 2-8,-3-6-24,0 4-16,0 7 8,2-7 56,-2 1-40,3 0 48,0 1 32,0 5-64,-3-7 8,0-4-32,3 5 0,-3 0-24,3 0-8,-1 0 0,-2 1 88,3 0-32,-3-2-48,3 7 56,-3-11-32,3 4-16,-3 1 16,3-1 56,0 0-48,-3 0 24,2 1-32,1 0 24,0 1 0,-3-6-24,3 4-48,0 0 32,-3 1 8,3-1 0,-1 0 32,1 0 24,0-1-48,0 0-72,-3-3 72,4 4 16,-1 0-40,1-1 16,-1 1 88,1-1-72,-1-1 24,1 2-16,1-3 8,-3 4-32,1-4-24,0 3 56,0-1-48,-3-2 8,3 4 56,-1-2-40,1-2 24,0 0-24,0 1 8,0 1 32,0-2-72,-3 0 104,2 2-72,1-1-40,0-1 16,0 2-40,0-2 56,0 1 0,-3-1 32,2 1 8,1-1-40,0 2 24,0-2 40,0 1-80,-1-2 0,-2 1 32,3 0-32,0 1 48,0-1 24,0 1 0,0-1-96,-1 1 48,-2-2-16,3 0-40,0 0 48,0 1 24,-3 0 8,3-1-48,0 3 48,-1-1-32,1-2-16,0 0 64,-3 0 8,3 0-48,0 1 48,-3-1-88,3 0-24,-1 1 64,1-1-16,-3 0 32,3 0 32,0 0 8,0 0-56,-3 0-8,2 2 32,-2-2-16,3 0-16,-3 0 32,3 0 0,0 0-8,0 0-40,-3 0 72,0 0-48,3 0 32,-1 0-48,1 0 72,-3 0 24,3-3-80,0 3 48,0 0 56,-3 0-120,3-3 40,-3 3 40,2 0-64,1-3 24,0 3 80,-3-2-24,3 2-56,0 0-24,-3 0 0,0 0 48,0 0-80,3 0 8,-3 0 96,2-3-40,-2 0-8,3 3 56,-3 0 8,0 0-88,3 0-24,-3 0 64,0 0 40,3-3-88,-3 3 88,3 0 40,-1 0-24,-2-3-88,0 3-8,3 0 32,-3-3-40,3 3 104,-3 0-32,3-2 0,0 2-112,0-3 48,-3 3 0,0 0 24,2-3-32,1 0 80,-3 3-24,3 0-24,0-3-88,0 3 120,-3 0-56,3-3 40,-3 1-56,2-1 112,1 3-72,0-3-48,0 3 16,-3-3 32,3 0-32,1 0 24,-4 3-16,3-2 72,0 2-24,-1-3-40,-2-1 16,3 4 0,0-5 8,0 3-8,-3 2-24,3 0 88,0-5 0,-3 2-56,2 1 104,-2-1-24,3 0-56,-3 0 40,0 0-16,0 3-80,3-2 48,-3-1 0,3-2 88,-3 1-72,0 1-7,3 1 55,-3-1-80,2 0-8,-2 3-24,0-4 24,0 1 32,0-1-48,0-1-8,0 1 64,3 0-16,-3 0-48,0-1 64,0 5-64,3-2 80,-3-10-104,0 12 104,0-3-24,0-1-72,0-7 40,3 8 32,-3 0 8,0 3-64,0-4 24,0 0 24,0 1-56,0-1 16,0-8 0,0 12 80,3-4-56,-3 0-40,0 4 8,3-4 40,-3-1-88,0 1 48,0 0 56,2 1 0,-2-1-24,0 0-40,0-1 56,0 5-48,3-2-24,-3-3 8,0 1 88,0 1-120,3-1 88,-3 1-40,0 0 0,0-1 8,0 4-8,0-3-40,0 1 56,0-1-56,0-2 24,0 1 48,0 1-24,0-1 48,0 0-48,0 4-8,0-3 16,0-1 8,0 0-32,0 1 48,0 0-32,-1-1 24,1 1-32,-2-1 32,2 4-32,-1-5 24,1 1-56,-2 1 48,1 1-56,0-1 40,-1 0 32,2 0-8,-1-1-16,1 4-8,0-4-24,-2-1 24,1 1-8,1-7 48,-1 11 24,-1-3-56,1 0-48,-1 0 16,2 3 24,-1-2-8,-1-3 16,1 1 32,0 0 0,-1 1-32,1-1 8,-1 1 48,1 0-24,1 3-40,-1-4-8,-1 1 16,1-1 0,-2 0-56,2-1 72,-4 2 0,4 1-24,-1-1 24,2 3-24,-1-3 40,0 0 0,-1-1-40,1 0 64,-1-1-16,1 3-40,0-3-16,-2 3 24,3 2-16,-2-3-16,1-1-8,-2 1 96,2-2-56,-1 3-24,1-3 48,-1 3-8,1-1-64,1 3 32,-1-3 48,-1 0-48,1 0 24,-1-1-48,1 0 16,0 1 56,1 0-56,-2-1 56,2 4-48,-1-3 8,1-1-24,-2 0 0,1 1 32,-1-1 32,1 1-48,0-2 0,-1 1 16,2 4-16,-1-3-56,-1-1 32,1 1 64,0 3-32,-1-4 48,2 1-40,0 0 48,0 1-112,0 2 48,0-5-8,-1 5 32,-1-2-96,1-1 64,0 3 16,-1-3 16,1 0-48,-1 0 32,2 3-8,0-3 24,-1 1-96,-1-1 48,0 3 48,-1-3-88,1 0 8,0 3 24,-1-4-24,3 4 56,-3-3-32,0 0 56,-1 3 0,1-3-40,-1 1 16,0 2 8,1-5 16,-1 3-24,4 2 0,-3-3 24,0 3-8,0-3-32,0 3-8,0 0 40,1-3-32,-1 0-24,0 0 40,3 3 0,-4 0 16,1-2-48,0-1 64,-1 3 8,2 0-40,0 0-16,0 0 24,1-3-72,1 3 64,-3 0-80,1 0 64,0 0 0,0 0 16,1 0-40,-1 0 32,1 0-56,0 0-24,1 0 88,-2 0-8,2 0-64,0 0 16,-1 0-16,-1 0 8,1 0-16,0 0-88,-1 0 40,2 0 128,0 0-208,-1 0-40,-1 0 48,1 0-73,-1 0-87,1 0 8,1 0-64,-1 0-72,1 0 488,0 1-512,-2 1-40,1-1-40,-1 1-48,1-2-16,0 1-73,-1 0-159,2 1-104,0-2 992,-1 3-1096,1-2-161,-2 2-79,2 0-112,0 0-96,0-1-25,0 1 305,0 1 432,0-4 832,-1 3-504,1 1 352,0-1-1025,0 0-2815,0-3 3992</inkml:trace>
  <inkml:trace contextRef="#ctx0" brushRef="#br0" timeOffset="5562">1378 766 5313,'0'0'0,"-1"0"104,1 0 128,-1 0 104,-1-3 120,1 3 80,-1-2 40,2 2 32,0 0 0,0 0 41,0-3-9,0 3-32,0 0-608,0 0 600,0 0 0,0 0-80,0-3-32,-1 3-48,1 0-104,0 0-32,0 0-39,0 0-265,0 0 232,0 1 16,0-1 0,0 2 64,0-1-16,0 1-8,-1 0 72,1 1-128,0-3-232,0 3 256,0 0 0,-2-2-72,2 2-16,0-2 8,0 4 0,0-2-72,0-3-104,-1 4 120,1 0-32,0 0-40,0 1 40,0-1 32,0 0 40,0-1-64,0 1 16,0-4-112,3 6 137,-1-2-65,-2 0 64,3 0 24,0 1-24,-3 0 16,3 0 16,0 7-40,-3-12-128,3 2 144,-1 2-24,3 7 8,-3-9-40,1 3-40,2 1 64,-1 0-16,0 5-56,-4-11-40,11 4 104,-11 7-8,5-8-88,6 3 88,-8 5-24,1-8 24,7 3-40,-8 5 56,-3-11-112,11 4 64,-8 8-72,8-8 96,-8 10-56,2-11 0,7 8 32,-9-7-64,10 8 64,-13-12-64,4 4 24,7 9 0,-8-8 32,8 1-64,-6 7 40,-1-9 24,10 0 0,-11 2-24,-3-6-32,11 11 120,-8-7-24,8 0-16,-8 8 32,8-8-24,-6 0-16,9 8-72,-10-8 72,-4-4-72,14 5-24,-10 1-32,9 7 136,-9-9-112,9 0 56,-10 2 40,10 5-32,-11-9-32,-2-2 0,12 4-8,-9 2 16,1-1-24,10-1 8,-11 1 32,9-1-24,-7-3-16,-1 4 64,-4-5-48,13 2 8,-11 1-16,3-1 24,-1-1 8,0 2-8,8-2 8,-12 2 0,4-2 8,-4-1-32,3 2-64,-1-1 40,3 1 40,-3-2-64,1 0 88,0 0 0,0 0-72,0 0-24,-3 0 56,3 0-72,-3 0-48,2 0-40,1 0-40,0 0-56,0 0-120,-3-3-144,3 3-8,-3 0 528,0 0-624,3-3-104,-1 0-25,1 3-223,-3-3-192,3 1-176,-3 2-185,3 0-111,-3 0 1640,0-5-1720,3 3 47,-3-1 217,3 0 432,-3 0 392,0 0 335,0-1-4271,0 4 4568</inkml:trace>
  <inkml:trace contextRef="#ctx0" brushRef="#br0" timeOffset="7150">1982 609 3752,'0'0'0,"-2"0"1257,1-2-1217,0-1-8,-1 3-16,-1-3 0,2 3 16,-1-3-24,1 3 40,0 0 40,-1-3 16,1 3 64,-1 0 32,1 0 16,1 0 8,0 0-224,-1 0 232,-1 0 0,1-3-24,-1 3 32,1 0 8,1 0-16,-1 0 24,-1 0 0,2 0-256,-1 0 272,1 0 40,-2 0 48,1 0 65,1 0 31,-2 0 48,1 0 56,1 0-16,0 0 16,0 0 40,0 0-16,0 0 8,0 0-23,0 0-25,0 0-64,0 0-40,0 0-440,0 0 448,0 0-128,0 0-8,-1 0-40,1 0-40,0 0-16,0 0 24,0 0 8,0 0-248,0 0 200,0 0 32,0 0-15,0 0-57,-2 0 8,2 0 24,0 0-24,0 0-16,0 0-152,0 2 176,0-2-24,0 0-40,0 0 56,0 1-24,0 1-56,0-1 32,0 0-64,0-1-56,0 2 88,0-1 0,0 4 16,0-4 40,3 0-48,-3 4-24,0-3 32,3 1-56,-3-3-48,0 3 72,3 0 88,0 0-56,-3 0 32,2-1 16,-2 3 8,3-3-16,0 1 0,-3-3-144,3 5 136,0-1-8,-1 0-16,1 0 32,0 0 0,0-1-24,0 0-48,0 1 65,-3-4-137,2 5 104,1-1-40,0 0 104,0-1-24,0 0-56,0-2 56,-1 2 24,-2-3-168,3 3 64,0 0 96,-3 2 16,3 0-88,0-1 8,-1-1 40,3-1-32,-2 1-56,-3-3-48,2 4 112,-2 1-40,3-2-16,0 1 24,0 0 8,0 0-72,0 0-8,-1 2 136,-2-6-144,3 6 32,0-2-8,0 0 72,0 2-80,-1-3 48,-2 1 0,3 0 0,-3 0-56,0-4-8,3 5 0,0-1 80,0 0-80,-3 0 16,3 1 0,-1-1-16,1-1 40,-3 1-56,0-4 16,3 4 56,0 0-40,-3-1-40,3 1 72,0 1-56,-1-1 40,-2 0-40,3 0 104,-3-4-96,3 2 0,-3 1-40,3 0 112,0 1-128,-3 0 96,3 0 32,-1 0-96,1-2 16,-3-2 8,3 1 0,-3 4-8,3-1 56,-3-1-40,3-1 48,-1 1-24,-2-1-72,3 0 88,-3-2-48,3 5-32,0-4 40,-3 1 40,3-1 8,0 2 8,-1-2-32,1 2 32,0 1-48,-3-4-16,3 2 24,-3-1-8,3 2 16,0-2-16,-3 1 0,2 1 24,1-1-64,0 0-32,-3-2 56,3 3 16,0-1-8,-1 0 24,-2-1 32,3 1-24,0 2-24,0-3-48,-3 2 128,0-3-96,3 4-24,0-2 56,-1 2 32,1 0-104,-3-2 120,0-1-112,3 3 64,-3-2 16,0-2-48,3 1-48,-3 3 56,3 1-8,-3-3-40,0 3 80,3-1 8,-3-1-16,0 0-56,0-3 24,0 4-8,2-1-32,-2-2 16,0 3 144,3 1-48,-3-3 0,0 1-64,3 0-8,-3-3 0,0 3-40,3-2 48,-3 2 40,0 0 0,0-2 8,0 2-24,3-1 48,-3-1-168,0-1 88,0 1 40,3 2 8,-3 0-96,2-2 152,-2 1-96,3 1 32,-3-2-56,3 1 16,0 0-24,0 0-32,-3-1 120,2 3-48,-2-2 81,3-1-33,0 2-16,-3-2 32,0-1-80,3 2-40,-3-1 32,3 4 64,-3-4-120,0 2 80,3 0 48,-3-2-56,2 0 40,-2-1-48,0 3 72,3 0-64,-3 0-48,3-2 72,-3 4 16,3-4-40,-3 2-8,0 1-24,0-4 24,0 1 0,3 1-32,-3-1 64,0 2 32,0 0-136,3-2 152,-3 2-72,0-1 8,0-2-16,0 1 0,0 2-24,0 0 56,0-2-88,0 0 128,0 4-8,0-4-96,0 1 0,0-2 32,0 4-64,0-3 8,0 1 48,0 0 40,0 1 64,0-1-80,0 1-16,0 1 64,0-4-64,0 3-80,0-1 16,0 0 88,0 1-24,0-2-8,0 0 48,0 2 56,0-1-160,0-2 64,0 3 32,0-1-16,0 0-72,0-1 88,0 1-24,0-1 64,0 0-88,0 2 40,0-3-24,-2 4 24,2-2-64,-1 1 16,1 0 64,0-1 32,0 0-64,-2-1 32,2 3-16,0-4-24,-1 2-88,0-1 72,1 3 16,0-2-16,-2-1 8,2 2 104,0-1-64,0 0-40,0-2 8,0 2 16,-1 1-64,1-2 32,-2 0-16,2 2 88,0-1-24,-1-1-48,1 2 72,0-3-56,-2 1-8,2 1-40,-1-1 56,0 2-16,1-2-8,-2 1 0,1-1 96,1 1-96,-2-2 0,1 1 40,0 0-88,-1 1 56,1-1 8,-1 1 56,1-2-72,-1 1 32,2-1-16,-1 2 40,0-1-80,-2-1 88,0 0-56,0 1 8,2 1-32,-2-1-24,2 1 48,1-2 8,-2 1-24,-1 0 24,2-1 72,-2 2-40,2-2-24,-1 1 16,-1 1-24,1-1-24,2-1 24,-2 1-40,-1 1 64,2-2-16,-2 0 8,2 1 32,-1 1-80,-1-2-8,2 1 16,1-1 24,-1 2-40,-2-2 64,1 0-48,1 0 104,0 1-56,-2-1-40,0 0 56,1 0-88,2 0 48,-2 0 16,0 0-40,-1 1 72,1-1-72,-1 0 40,0 0 72,2 0-112,-1 0 24,2 0 0,-3 0-24,-1 0-32,3 0 72,-4 0-16,3 0 80,0 0-40,-1 0-128,1 0 104,2 0-16,-3 0-64,1 0 40,-1-2 96,1 2-64,-1 0 56,0-3-40,2 3 8,-2 0-16,1-3-72,-2 3 56,3 0-16,-4-3 0,3 0 40,-3 3 72,3-3-96,-1 1-8,0 2 16,0 0-72,-1-5 24,1 5 80,0-2-8,0 2-16,2-3 8,-2 0-8,0 0-64,0-1 48,-1 1 56,1 3-24,-1-4 0,0 1-16,3 0-24,-4 0-48,2-1 32,-1 1 16,0 0 16,1 1-8,0-1 64,0 0-8,1 0-104,-3 0 96,5 3-48,-2-3-24,-1-1-56,-1 0 128,1 1-40,0 0 32,1 0-32,0 1 0,-1-1 32,3 3-40,-3-3-40,0 0 56,2 0 24,-1 1-104,0-3 88,0 5 0,1-4 8,-1 0-8,1 1-56,1-1 72,-2 0-112,2-1 104,-1 2 24,1 1-80,0-3 24,0 3-24,0 2 24,0-5-24,0 2-32,0-1 104,0 0-32,0 1-24,0-1 16,0 1-24,0-1 8,0 4 8,0-13-24,0 13 64,3-4 24,-3 0-72,3-1 80,-3 1-40,3 0-80,-3-7 56,0 11-8,0 0-24,0-12 40,2 10-40,-2-11 32,3 10 0,-3-1-64,0-8 32,0 10-24,0 2 48,3-12-16,-3 8 24,3-7 8,-3 8 48,3-8-104,-1 8 48,1-1 72,0-9-104,-3 13 24,3-3 8,-3 0 16,4-9-8,0 9-48,-1-2 96,1-6-24,1 8-136,-2-1 112,-3 4-16,4-4-72,0 0 40,0-1 16,8 1 56,-10-9 0,3 11-96,-1-3 64,0 1 0,-4 4-8,11-11-24,-11 8 48,12 0 8,-9-8-32,-1 8-16,10-1 56,-9 0 24,1-1-136,-4 5 72,4-11-40,0 11 16,8-4-64,-10 0 88,10-1 72,-10-6-48,3 8-64,-5 3 40,4-4 8,7 0-40,-8-8 16,8 10 32,-8-3-16,1-7-40,9 9-48,-10-1 152,-3 4-64,4-5 96,8-6-32,-10 8 56,11-1-112,-10-7-72,8 8-40,-8-1-16,1-8 48,-4 12 72,5-3-104,6-1 96,-8 0-24,1 0-24,0-8 32,7 12 72,-11-4-16,5 0-88,-5 4 56,4-4 16,0-8-48,0 12-32,1-4 96,-1 0-32,0 0-40,-1-1-24,0 1 48,-3 4 16,4-11-112,-1 11-56,0-3 64,-1 0-104,1 0 15,0 1 17,0 2 8,0-3-64,-3 3 232,0-3-296,3 0-32,-3 0-16,0 0-64,0 3 32,2 0 16,-2-2-136,3 2 56,-3 0 440,0 0-440,3-5-32,-3 3-1,0-1 9,3 0-48,-3 0-80,3 0-96,0 3-112,-3 0 800,0-3-928,2 1-241,-2 2-159,0-3-216,0 0-201,3 3-31,-3 0 16,0 0-57,0 0 1817,0-3-1368,0 3 432,0-3 384,0 3 416,0-2 0,-1 2-4489,1 0 4625</inkml:trace>
  <inkml:trace contextRef="#ctx0" brushRef="#br0" timeOffset="8543">2714 513 4905,'0'0'0,"-2"0"56,2-3-40,-1 3 8,1 0-24,-2 0-8,2 0 24,-1-2-16,1-1 8,0 3 16,-1 0-16,-1-3 0,2 3-8,0 0 8,-1 0 0,-1 0-8,1 0 24,-1 0 16,1 0 0,0 0-16,-1 0 16,1 0 16,-1-3 24,1 3 32,0 0 32,-1 0-16,1 0-24,-1 0 32,1 0-8,1 0-128,-3 0 144,-1 0 40,1 0 0,-1 0 32,2 0 8,1 0 16,-2 0 16,0 0-16,2 0 16,-2 0 24,2 0 8,-2 0 48,1 0 65,0 0-17,0 0 8,1 0 24,-1 0 0,1-3 16,0 3 48,-1 0-8,1 0 8,1 0 16,-2 0 48,2 0-7,0-2-41,0 2 72,0 0-112,0-3-24,0 3 32,0 0-80,0 0 0,0 0 40,0-3-32,3 3-31,-3 0-33,0 0-40,3 0-80,-3-3 0,0 3-8,3 0-16,0 0 0,-3 0-56,2 0 48,-2 0-8,0 0-32,3 1 88,-3 1-88,3-2-16,-3 1 8,3-1-16,0 2 0,0-1-32,-1 1 80,1-1-48,0 0-24,-3 1 112,0-2-200,3 1 184,-3 1-16,3 2 48,-3-3-96,3 2-64,-3-2 24,2 2 0,-2 0-15,0-3-65,3 3 88,-3 1 16,3-1-24,-3-2 32,3 2-40,-3 0 16,0 1 0,0-1-32,0-3-56,3 4 96,-3 1 0,0-1-24,2 0 72,-2-1-8,0 0-88,0 0 40,3-1 8,-3-2-96,0 5 80,3-3 72,-3 3-40,3-4-24,-3 1 8,3 2-32,0-3 80,-3 3-56,0-4-88,2 5 24,1-1 40,0 0-16,0-2-56,0 2 80,0 0 24,-3-1-96,2 1 72,-2-4-72,3 4 120,0 1-72,1-3 32,-1 3 48,1-3-128,-1 1 8,0 2 48,-3-3-32,0-2-24,3 3 56,0 1-24,-1 1 56,1-1-40,0-1-32,0 1 56,1-1-112,-1 1-64,-3-4 104,4 3-8,-1 1-24,1 0-16,-1-1 120,1 3 16,1-2-32,-3 0 0,-2-4-56,3 5 96,0-1-64,0-1-24,1 1 48,-1 1-24,1 0-40,-1-1 16,0 7 72,-3-11-80,3 2-56,0 2 24,-1 0 56,1 0-96,1 1 72,-1-1 24,0 7-8,0-9-32,-3-2 16,3 4-16,0 0 24,-1 0-8,-2 1-8,3-1 56,0 0-32,-3 0-48,3 0 32,-3-4 0,3 12 0,-3-11-32,3 3 16,-3 1 64,2-1-48,1-1-24,-3 1 32,0 0-8,0-4 0,0 4-48,3 2 64,-3 0 24,0-2-80,0-1 72,0 1-16,0 2 8,0-2-48,0-4 24,0 4 0,0 0-24,0-1-56,0 1 72,0 2-24,0 0 48,0-2-56,0 0 96,0-4-56,0 6 16,0-2-40,0 0 96,0 2-112,0-2 64,0 1-48,0-1 24,0 0 40,0-4-40,0 4-48,0 0 64,0 1-56,0-1-16,0 0 112,0 2-24,0-2 8,0-1-80,0-3 40,0 4-48,0 0 8,0 1-16,0 0 104,3 1-24,-3-2-32,0 0-8,0 1 64,0-5-48,0 4 0,0 0-56,0 0 104,0 1-96,0-1 24,0 0 56,0 2-88,0-3 24,0-3 32,0 4-64,0 0 40,-2 0 24,2-1-40,0 1 88,0-1-48,-1 0-40,0 1 72,1-4-32,-2 4-64,1-2 56,-1-1 8,1 4 40,1-1-40,-1-1 8,-1 1 8,1 0-40,1-4 24,-2 1-24,-1 2-32,2 0 112,0 0-112,-2-2 104,1 2 24,1 0-96,0-2 16,1-1 8,-3 3-8,1 0-16,1-2 0,-1 1-8,1 2 40,-2-1 24,2 0-64,-2 1 88,3-4-56,-1 1-40,-2 1-48,1 1 136,0 0 0,0-2-8,-1 0 16,2 1-72,-1-1 0,2-1 16,-2 2-8,-1 0 8,1 1 24,-2-1-48,1-1 64,2 0-24,-2 1-40,2-2 40,1 0-16,-3 3-32,0-2 56,2 1-16,-2-1 16,1 0 24,0 1-80,-1-2 48,0 1-8,3-1-8,-3 2-56,0-2 56,0 1 16,1-1 24,-3 0-8,1 0-16,1 0 48,0 0-120,3 0 56,-4 0-8,1 0 8,1 0-48,-3 0 56,3 0 56,-1 0 24,-2 0-88,1 0 0,4 0 0,-4 0-64,0 0-16,0 0 56,-1 0 48,2 0 24,-1 0-16,1 0-48,1-3 64,2 3-48,-5 0-40,2 0 16,1 0 104,-1 0-136,0 0 48,-1 0 32,0 0 0,-1-3-72,5 3 48,-4 0 16,3 0 8,-1 0-104,1 0 152,-1 0-24,1 0-40,0-2-24,-1 2 0,1-3 32,-1 3-64,1 0 144,0 0-48,-1 0-120,1-3 104,-1 0-40,1 0 0,1 3 8,0-3-24,-2 3 0,1 0-8,1-2 16,-1-1 40,1 3 56,0-4-56,-2-1-48,2 2 40,-1-1-8,1 0-24,0 0 88,0 1 8,0-1-136,0-1 40,0 1 0,0 4 16,0-4-32,0-7 24,3 11 32,-3-5 24,0-7-112,0 9 80,2-1 8,-2-8-128,0 12 104,3-3 48,-3-1-24,3-8 8,-3 7 32,3-6-48,0 8-16,-3-10-48,3 11 32,-3 2 16,4-12 0,0 8-24,-1-10-8,0 11 80,0-1 0,-1-10-40,1 11 8,0-1-8,0-10-72,0 11 40,-1-1 56,1-11-32,0 11 8,0-7 24,0 8 0,1-10-104,-1 10 64,1-1 0,7-10-48,-11 11 72,5-8 32,-1 7 8,0-9-80,0 10 64,-4 3-40,5-4-8,-1-9 40,0 10 80,7-8 8,-11 7-104,5-9-96,-1 10 48,7-1-128,-11 4 160,0-14 0,4 10-16,1-8 8,-3 8 48,3-7-64,6 7 56,-8-10-8,1 9-56,-4 5 32,11-17-40,-8 15 8,8-13-104,-8 11 64,2-7 104,7 7-40,-9-11 0,8 11 48,-11 4-40,3-14 32,1 10-104,8-12 64,-9 14-16,1-14-72,7 12 104,-8-1 64,1-9-88,-4 14 16,4-2 0,1-3-8,-1 1-8,0 0 0,0-9 0,1 13 40,-1-11-64,0 11 40,-4 0 0,4-4 0,1-8 8,-1 12-24,0-4 0,-1 0 48,1-9-64,-1 13 0,0-4 48,0-7-56,-1 11 8,1-5 72,0-6-40,0 8-40,0 0 8,0-1-40,-3 0 24,2 0-104,1-1 16,0-6-56,-3 11-120,3-3 40,0 3-88,-3-4-128,2 1 16,-2 3-24,0-3-81,3 1 33,-3 2-136,0 0-104,0-3-96,3 3-64,-3 0-81,0-3-167,0 3-136,3 0-120,0 0-129,-3 0-71,3 0-24,-1 0-41,-2 0 377,3 0 416,0 0 408,0 0 368,0 0-25,0 0-4423,-3 0 4592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6T05:21:55.048"/>
    </inkml:context>
    <inkml:brush xml:id="br0">
      <inkml:brushProperty name="width" value="0.05" units="cm"/>
      <inkml:brushProperty name="height" value="0.05" units="cm"/>
    </inkml:brush>
  </inkml:definitions>
  <inkml:trace contextRef="#ctx0" brushRef="#br0">1 1 5449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b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b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image" Target="../media/image2.png"/><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Arrays ADT</a:t>
            </a:r>
          </a:p>
        </p:txBody>
      </p:sp>
      <p:sp>
        <p:nvSpPr>
          <p:cNvPr id="3" name="Subtitle 2"/>
          <p:cNvSpPr>
            <a:spLocks noGrp="1"/>
          </p:cNvSpPr>
          <p:nvPr>
            <p:ph type="subTitle" idx="1"/>
          </p:nvPr>
        </p:nvSpPr>
        <p:spPr>
          <a:xfrm>
            <a:off x="2316892" y="4920092"/>
            <a:ext cx="9144000" cy="1655762"/>
          </a:xfrm>
        </p:spPr>
        <p:txBody>
          <a:bodyPr vert="horz" lIns="91440" tIns="45720" rIns="91440" bIns="45720" rtlCol="0" anchor="t">
            <a:normAutofit/>
          </a:bodyPr>
          <a:lstStyle/>
          <a:p>
            <a:pPr algn="r"/>
            <a:r>
              <a:rPr lang="en-US"/>
              <a:t>Guda Pranay Netha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program&#10;&#10;Description automatically generated">
            <a:extLst>
              <a:ext uri="{FF2B5EF4-FFF2-40B4-BE49-F238E27FC236}">
                <a16:creationId xmlns:a16="http://schemas.microsoft.com/office/drawing/2014/main" id="{F45A9E9E-DCE5-6B40-A497-08A938A09DF4}"/>
              </a:ext>
            </a:extLst>
          </p:cNvPr>
          <p:cNvPicPr>
            <a:picLocks noGrp="1" noChangeAspect="1"/>
          </p:cNvPicPr>
          <p:nvPr>
            <p:ph idx="1"/>
          </p:nvPr>
        </p:nvPicPr>
        <p:blipFill>
          <a:blip r:embed="rId2"/>
          <a:stretch>
            <a:fillRect/>
          </a:stretch>
        </p:blipFill>
        <p:spPr>
          <a:xfrm>
            <a:off x="54511" y="207552"/>
            <a:ext cx="12139423" cy="6646744"/>
          </a:xfrm>
        </p:spPr>
      </p:pic>
    </p:spTree>
    <p:extLst>
      <p:ext uri="{BB962C8B-B14F-4D97-AF65-F5344CB8AC3E}">
        <p14:creationId xmlns:p14="http://schemas.microsoft.com/office/powerpoint/2010/main" val="413394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F9C725E-B424-67AF-B50E-7D35FB076990}"/>
              </a:ext>
            </a:extLst>
          </p:cNvPr>
          <p:cNvPicPr>
            <a:picLocks noGrp="1" noChangeAspect="1"/>
          </p:cNvPicPr>
          <p:nvPr>
            <p:ph idx="1"/>
          </p:nvPr>
        </p:nvPicPr>
        <p:blipFill>
          <a:blip r:embed="rId2"/>
          <a:stretch>
            <a:fillRect/>
          </a:stretch>
        </p:blipFill>
        <p:spPr>
          <a:xfrm>
            <a:off x="135355" y="48451"/>
            <a:ext cx="11933823" cy="6614036"/>
          </a:xfrm>
          <a:prstGeom prst="rect">
            <a:avLst/>
          </a:prstGeom>
        </p:spPr>
      </p:pic>
    </p:spTree>
    <p:extLst>
      <p:ext uri="{BB962C8B-B14F-4D97-AF65-F5344CB8AC3E}">
        <p14:creationId xmlns:p14="http://schemas.microsoft.com/office/powerpoint/2010/main" val="233334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CDF2BED-DDC0-C363-08E8-68898D0EB356}"/>
              </a:ext>
            </a:extLst>
          </p:cNvPr>
          <p:cNvPicPr>
            <a:picLocks noGrp="1" noChangeAspect="1"/>
          </p:cNvPicPr>
          <p:nvPr>
            <p:ph idx="1"/>
          </p:nvPr>
        </p:nvPicPr>
        <p:blipFill>
          <a:blip r:embed="rId2"/>
          <a:stretch>
            <a:fillRect/>
          </a:stretch>
        </p:blipFill>
        <p:spPr>
          <a:xfrm>
            <a:off x="503823" y="464553"/>
            <a:ext cx="11054013" cy="5912184"/>
          </a:xfrm>
          <a:prstGeom prst="rect">
            <a:avLst/>
          </a:prstGeom>
        </p:spPr>
      </p:pic>
    </p:spTree>
    <p:extLst>
      <p:ext uri="{BB962C8B-B14F-4D97-AF65-F5344CB8AC3E}">
        <p14:creationId xmlns:p14="http://schemas.microsoft.com/office/powerpoint/2010/main" val="331262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1877B67-9EBA-838B-F747-A393B6CEFC3A}"/>
              </a:ext>
            </a:extLst>
          </p:cNvPr>
          <p:cNvPicPr>
            <a:picLocks noGrp="1" noChangeAspect="1"/>
          </p:cNvPicPr>
          <p:nvPr>
            <p:ph idx="1"/>
          </p:nvPr>
        </p:nvPicPr>
        <p:blipFill>
          <a:blip r:embed="rId2"/>
          <a:stretch>
            <a:fillRect/>
          </a:stretch>
        </p:blipFill>
        <p:spPr>
          <a:xfrm>
            <a:off x="706855" y="458704"/>
            <a:ext cx="10873540" cy="5718259"/>
          </a:xfrm>
          <a:prstGeom prst="rect">
            <a:avLst/>
          </a:prstGeom>
        </p:spPr>
      </p:pic>
    </p:spTree>
    <p:extLst>
      <p:ext uri="{BB962C8B-B14F-4D97-AF65-F5344CB8AC3E}">
        <p14:creationId xmlns:p14="http://schemas.microsoft.com/office/powerpoint/2010/main" val="981510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3572832-1C58-C224-AB9E-E45E826F98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519" y="256194"/>
            <a:ext cx="11414961" cy="6316056"/>
          </a:xfrm>
        </p:spPr>
      </p:pic>
    </p:spTree>
    <p:extLst>
      <p:ext uri="{BB962C8B-B14F-4D97-AF65-F5344CB8AC3E}">
        <p14:creationId xmlns:p14="http://schemas.microsoft.com/office/powerpoint/2010/main" val="768605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927015-F8DA-D4A8-AF7C-A6D2195BCF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983" y="533901"/>
            <a:ext cx="10490033" cy="5530266"/>
          </a:xfrm>
        </p:spPr>
      </p:pic>
    </p:spTree>
    <p:extLst>
      <p:ext uri="{BB962C8B-B14F-4D97-AF65-F5344CB8AC3E}">
        <p14:creationId xmlns:p14="http://schemas.microsoft.com/office/powerpoint/2010/main" val="164346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C7F1856-DBCA-D947-A84B-7056C7DB6B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230" y="465268"/>
            <a:ext cx="11106652" cy="6227297"/>
          </a:xfrm>
        </p:spPr>
      </p:pic>
    </p:spTree>
    <p:extLst>
      <p:ext uri="{BB962C8B-B14F-4D97-AF65-F5344CB8AC3E}">
        <p14:creationId xmlns:p14="http://schemas.microsoft.com/office/powerpoint/2010/main" val="271560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6094-2D98-67C8-5432-1758A521538C}"/>
              </a:ext>
            </a:extLst>
          </p:cNvPr>
          <p:cNvSpPr>
            <a:spLocks noGrp="1"/>
          </p:cNvSpPr>
          <p:nvPr>
            <p:ph type="title"/>
          </p:nvPr>
        </p:nvSpPr>
        <p:spPr/>
        <p:txBody>
          <a:bodyPr/>
          <a:lstStyle/>
          <a:p>
            <a:r>
              <a:rPr lang="en-US"/>
              <a:t>Time Complexity Of Operations</a:t>
            </a:r>
          </a:p>
        </p:txBody>
      </p:sp>
      <p:sp>
        <p:nvSpPr>
          <p:cNvPr id="3" name="Content Placeholder 2">
            <a:extLst>
              <a:ext uri="{FF2B5EF4-FFF2-40B4-BE49-F238E27FC236}">
                <a16:creationId xmlns:a16="http://schemas.microsoft.com/office/drawing/2014/main" id="{FACD6E8B-BB71-723B-DF8E-2F1D8CE20ED8}"/>
              </a:ext>
            </a:extLst>
          </p:cNvPr>
          <p:cNvSpPr>
            <a:spLocks noGrp="1"/>
          </p:cNvSpPr>
          <p:nvPr>
            <p:ph idx="1"/>
          </p:nvPr>
        </p:nvSpPr>
        <p:spPr/>
        <p:txBody>
          <a:bodyPr vert="horz" lIns="91440" tIns="45720" rIns="91440" bIns="45720" rtlCol="0" anchor="t">
            <a:normAutofit/>
          </a:bodyPr>
          <a:lstStyle/>
          <a:p>
            <a:r>
              <a:rPr lang="en-US" b="1">
                <a:ea typeface="+mn-lt"/>
                <a:cs typeface="+mn-lt"/>
              </a:rPr>
              <a:t>Creating an Array:</a:t>
            </a:r>
            <a:endParaRPr lang="en-US" b="1"/>
          </a:p>
          <a:p>
            <a:endParaRPr lang="en-US"/>
          </a:p>
          <a:p>
            <a:pPr marL="0" indent="0">
              <a:buNone/>
            </a:pPr>
            <a:r>
              <a:rPr lang="en-US" b="1">
                <a:ea typeface="+mn-lt"/>
                <a:cs typeface="+mn-lt"/>
              </a:rPr>
              <a:t>Time Complexity</a:t>
            </a:r>
            <a:r>
              <a:rPr lang="en-US">
                <a:ea typeface="+mn-lt"/>
                <a:cs typeface="+mn-lt"/>
              </a:rPr>
              <a:t>: O(1) (constant time)</a:t>
            </a:r>
            <a:endParaRPr lang="en-US"/>
          </a:p>
          <a:p>
            <a:pPr marL="0" indent="0">
              <a:buNone/>
            </a:pPr>
            <a:r>
              <a:rPr lang="en-US" b="1">
                <a:ea typeface="+mn-lt"/>
                <a:cs typeface="+mn-lt"/>
              </a:rPr>
              <a:t>Explanation: </a:t>
            </a:r>
            <a:r>
              <a:rPr lang="en-US">
                <a:ea typeface="+mn-lt"/>
                <a:cs typeface="+mn-lt"/>
              </a:rPr>
              <a:t>In most languages, allocating memory for an array and setting its initial size is a basic operation that executes in a constant amount of time, regardless of the array's size.</a:t>
            </a:r>
            <a:endParaRPr lang="en-US"/>
          </a:p>
        </p:txBody>
      </p:sp>
    </p:spTree>
    <p:extLst>
      <p:ext uri="{BB962C8B-B14F-4D97-AF65-F5344CB8AC3E}">
        <p14:creationId xmlns:p14="http://schemas.microsoft.com/office/powerpoint/2010/main" val="911097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F7D36-22B9-8EB3-D9D1-79183D477038}"/>
              </a:ext>
            </a:extLst>
          </p:cNvPr>
          <p:cNvSpPr>
            <a:spLocks noGrp="1"/>
          </p:cNvSpPr>
          <p:nvPr>
            <p:ph idx="1"/>
          </p:nvPr>
        </p:nvSpPr>
        <p:spPr>
          <a:xfrm>
            <a:off x="467497" y="528166"/>
            <a:ext cx="10515600" cy="6050392"/>
          </a:xfrm>
        </p:spPr>
        <p:txBody>
          <a:bodyPr vert="horz" lIns="91440" tIns="45720" rIns="91440" bIns="45720" rtlCol="0" anchor="t">
            <a:normAutofit fontScale="92500"/>
          </a:bodyPr>
          <a:lstStyle/>
          <a:p>
            <a:pPr marL="0" indent="0">
              <a:buNone/>
            </a:pPr>
            <a:r>
              <a:rPr lang="en-US" sz="3200" b="1">
                <a:ea typeface="+mn-lt"/>
                <a:cs typeface="+mn-lt"/>
              </a:rPr>
              <a:t>Getting the </a:t>
            </a:r>
            <a:r>
              <a:rPr lang="en-US" sz="3200" b="1" err="1">
                <a:ea typeface="+mn-lt"/>
                <a:cs typeface="+mn-lt"/>
              </a:rPr>
              <a:t>ith</a:t>
            </a:r>
            <a:r>
              <a:rPr lang="en-US" sz="3200" b="1">
                <a:ea typeface="+mn-lt"/>
                <a:cs typeface="+mn-lt"/>
              </a:rPr>
              <a:t> Element:</a:t>
            </a:r>
            <a:endParaRPr lang="en-US" sz="3200" b="1"/>
          </a:p>
          <a:p>
            <a:endParaRPr lang="en-US"/>
          </a:p>
          <a:p>
            <a:pPr marL="0" indent="0">
              <a:buNone/>
            </a:pPr>
            <a:r>
              <a:rPr lang="en-US" b="1">
                <a:ea typeface="+mn-lt"/>
                <a:cs typeface="+mn-lt"/>
              </a:rPr>
              <a:t>Time Complexity:</a:t>
            </a:r>
            <a:r>
              <a:rPr lang="en-US">
                <a:ea typeface="+mn-lt"/>
                <a:cs typeface="+mn-lt"/>
              </a:rPr>
              <a:t> O(1) (constant time)</a:t>
            </a:r>
            <a:endParaRPr lang="en-US"/>
          </a:p>
          <a:p>
            <a:pPr marL="0" indent="0">
              <a:buNone/>
            </a:pPr>
            <a:r>
              <a:rPr lang="en-US" b="1">
                <a:ea typeface="+mn-lt"/>
                <a:cs typeface="+mn-lt"/>
              </a:rPr>
              <a:t>Explanation: </a:t>
            </a:r>
            <a:r>
              <a:rPr lang="en-US">
                <a:ea typeface="+mn-lt"/>
                <a:cs typeface="+mn-lt"/>
              </a:rPr>
              <a:t>Accessing an element by its index in an array involves direct calculation and lookup, making it independent of the array's size.</a:t>
            </a:r>
          </a:p>
          <a:p>
            <a:pPr marL="0" indent="0">
              <a:buNone/>
            </a:pPr>
            <a:endParaRPr lang="en-US">
              <a:ea typeface="+mn-lt"/>
              <a:cs typeface="+mn-lt"/>
            </a:endParaRPr>
          </a:p>
          <a:p>
            <a:pPr>
              <a:buNone/>
            </a:pPr>
            <a:r>
              <a:rPr lang="en-US" sz="3200" b="1">
                <a:ea typeface="+mn-lt"/>
                <a:cs typeface="+mn-lt"/>
              </a:rPr>
              <a:t>Searching for a Target Element:</a:t>
            </a:r>
            <a:endParaRPr lang="en-US" sz="3200" b="1"/>
          </a:p>
          <a:p>
            <a:pPr>
              <a:buNone/>
            </a:pPr>
            <a:r>
              <a:rPr lang="en-US" b="1">
                <a:ea typeface="+mn-lt"/>
                <a:cs typeface="+mn-lt"/>
              </a:rPr>
              <a:t>Time Complexity:</a:t>
            </a:r>
            <a:endParaRPr lang="en-US"/>
          </a:p>
          <a:p>
            <a:pPr>
              <a:buNone/>
            </a:pPr>
            <a:r>
              <a:rPr lang="en-US">
                <a:ea typeface="+mn-lt"/>
                <a:cs typeface="+mn-lt"/>
              </a:rPr>
              <a:t>O(n) (linear time)</a:t>
            </a:r>
          </a:p>
          <a:p>
            <a:pPr>
              <a:buNone/>
            </a:pPr>
            <a:r>
              <a:rPr lang="en-US" b="1">
                <a:ea typeface="+mn-lt"/>
                <a:cs typeface="+mn-lt"/>
              </a:rPr>
              <a:t>Explanation:</a:t>
            </a:r>
            <a:endParaRPr lang="en-US" b="1"/>
          </a:p>
          <a:p>
            <a:pPr marL="0" indent="0">
              <a:buNone/>
            </a:pPr>
            <a:r>
              <a:rPr lang="en-US">
                <a:ea typeface="+mn-lt"/>
                <a:cs typeface="+mn-lt"/>
              </a:rPr>
              <a:t>This involves iterating through each element, comparing it to the target. In the worst case, where the target isn't found, all elements are examined, leading to O(n) time complexity.</a:t>
            </a:r>
            <a:endParaRPr lang="en-US"/>
          </a:p>
          <a:p>
            <a:pPr marL="0" indent="0">
              <a:buNone/>
            </a:pPr>
            <a:endParaRPr lang="en-US"/>
          </a:p>
        </p:txBody>
      </p:sp>
    </p:spTree>
    <p:extLst>
      <p:ext uri="{BB962C8B-B14F-4D97-AF65-F5344CB8AC3E}">
        <p14:creationId xmlns:p14="http://schemas.microsoft.com/office/powerpoint/2010/main" val="604893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D2AD7-80D8-2104-B513-B914F6D52F7F}"/>
              </a:ext>
            </a:extLst>
          </p:cNvPr>
          <p:cNvSpPr>
            <a:spLocks noGrp="1"/>
          </p:cNvSpPr>
          <p:nvPr>
            <p:ph idx="1"/>
          </p:nvPr>
        </p:nvSpPr>
        <p:spPr>
          <a:xfrm>
            <a:off x="673443" y="559057"/>
            <a:ext cx="10515600" cy="6215148"/>
          </a:xfrm>
        </p:spPr>
        <p:txBody>
          <a:bodyPr vert="horz" lIns="91440" tIns="45720" rIns="91440" bIns="45720" rtlCol="0" anchor="t">
            <a:normAutofit/>
          </a:bodyPr>
          <a:lstStyle/>
          <a:p>
            <a:pPr marL="0" indent="0">
              <a:buNone/>
            </a:pPr>
            <a:r>
              <a:rPr lang="en-US" sz="3200" b="1">
                <a:ea typeface="+mn-lt"/>
                <a:cs typeface="+mn-lt"/>
              </a:rPr>
              <a:t>Traversing the Array:</a:t>
            </a:r>
            <a:endParaRPr lang="en-US" sz="3200"/>
          </a:p>
          <a:p>
            <a:pPr marL="0" indent="0">
              <a:buNone/>
            </a:pPr>
            <a:r>
              <a:rPr lang="en-US" b="1">
                <a:ea typeface="+mn-lt"/>
                <a:cs typeface="+mn-lt"/>
              </a:rPr>
              <a:t>Time Complexity: </a:t>
            </a:r>
            <a:r>
              <a:rPr lang="en-US">
                <a:ea typeface="+mn-lt"/>
                <a:cs typeface="+mn-lt"/>
              </a:rPr>
              <a:t>O(n) (linear time)</a:t>
            </a:r>
          </a:p>
          <a:p>
            <a:pPr marL="0" indent="0">
              <a:buNone/>
            </a:pPr>
            <a:r>
              <a:rPr lang="en-US" b="1">
                <a:ea typeface="+mn-lt"/>
                <a:cs typeface="+mn-lt"/>
              </a:rPr>
              <a:t>Explanation:</a:t>
            </a:r>
            <a:r>
              <a:rPr lang="en-US">
                <a:ea typeface="+mn-lt"/>
                <a:cs typeface="+mn-lt"/>
              </a:rPr>
              <a:t> Visiting each element in the array, regardless of the operation performed on it, takes linear time.</a:t>
            </a:r>
          </a:p>
          <a:p>
            <a:pPr marL="0" indent="0">
              <a:buNone/>
            </a:pPr>
            <a:endParaRPr lang="en-US">
              <a:ea typeface="+mn-lt"/>
              <a:cs typeface="+mn-lt"/>
            </a:endParaRPr>
          </a:p>
          <a:p>
            <a:pPr marL="0" indent="0">
              <a:buNone/>
            </a:pPr>
            <a:r>
              <a:rPr lang="en-US" sz="3200" b="1">
                <a:ea typeface="+mn-lt"/>
                <a:cs typeface="+mn-lt"/>
              </a:rPr>
              <a:t>Inserting Elements into Array:</a:t>
            </a:r>
            <a:endParaRPr lang="en-US" sz="3200">
              <a:ea typeface="+mn-lt"/>
              <a:cs typeface="+mn-lt"/>
            </a:endParaRPr>
          </a:p>
          <a:p>
            <a:pPr marL="0" indent="0">
              <a:buNone/>
            </a:pPr>
            <a:r>
              <a:rPr lang="en-US" b="1">
                <a:ea typeface="+mn-lt"/>
                <a:cs typeface="+mn-lt"/>
              </a:rPr>
              <a:t>Time Complexity: O(1) Linear Time</a:t>
            </a:r>
          </a:p>
          <a:p>
            <a:pPr marL="0" indent="0">
              <a:buNone/>
            </a:pPr>
            <a:r>
              <a:rPr lang="en-US" b="1">
                <a:ea typeface="+mn-lt"/>
                <a:cs typeface="+mn-lt"/>
              </a:rPr>
              <a:t>Explanation: </a:t>
            </a:r>
            <a:r>
              <a:rPr lang="en-US">
                <a:ea typeface="+mn-lt"/>
                <a:cs typeface="+mn-lt"/>
              </a:rPr>
              <a:t>A</a:t>
            </a:r>
            <a:r>
              <a:rPr lang="en-US" sz="2600">
                <a:ea typeface="+mn-lt"/>
                <a:cs typeface="+mn-lt"/>
              </a:rPr>
              <a:t>ccessing an element by its index in an array involves direct calculation and lookup, making it independent of the array's size.</a:t>
            </a:r>
          </a:p>
          <a:p>
            <a:pPr marL="0" indent="0">
              <a:buNone/>
            </a:pPr>
            <a:endParaRPr lang="en-US" b="1">
              <a:ea typeface="+mn-lt"/>
              <a:cs typeface="+mn-lt"/>
            </a:endParaRPr>
          </a:p>
        </p:txBody>
      </p:sp>
    </p:spTree>
    <p:extLst>
      <p:ext uri="{BB962C8B-B14F-4D97-AF65-F5344CB8AC3E}">
        <p14:creationId xmlns:p14="http://schemas.microsoft.com/office/powerpoint/2010/main" val="154305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7CD3-482E-E8D9-B3D1-773B3195AF06}"/>
              </a:ext>
            </a:extLst>
          </p:cNvPr>
          <p:cNvSpPr>
            <a:spLocks noGrp="1"/>
          </p:cNvSpPr>
          <p:nvPr>
            <p:ph type="title"/>
          </p:nvPr>
        </p:nvSpPr>
        <p:spPr/>
        <p:txBody>
          <a:bodyPr/>
          <a:lstStyle/>
          <a:p>
            <a:r>
              <a:rPr lang="en-US"/>
              <a:t>Definition</a:t>
            </a:r>
          </a:p>
        </p:txBody>
      </p:sp>
      <p:sp>
        <p:nvSpPr>
          <p:cNvPr id="3" name="Content Placeholder 2">
            <a:extLst>
              <a:ext uri="{FF2B5EF4-FFF2-40B4-BE49-F238E27FC236}">
                <a16:creationId xmlns:a16="http://schemas.microsoft.com/office/drawing/2014/main" id="{8E9FB756-E6A5-0337-C42B-5F3B30558582}"/>
              </a:ext>
            </a:extLst>
          </p:cNvPr>
          <p:cNvSpPr>
            <a:spLocks noGrp="1"/>
          </p:cNvSpPr>
          <p:nvPr>
            <p:ph idx="1"/>
          </p:nvPr>
        </p:nvSpPr>
        <p:spPr/>
        <p:txBody>
          <a:bodyPr vert="horz" lIns="91440" tIns="45720" rIns="91440" bIns="45720" rtlCol="0" anchor="t">
            <a:normAutofit/>
          </a:bodyPr>
          <a:lstStyle/>
          <a:p>
            <a:r>
              <a:rPr lang="en-US">
                <a:solidFill>
                  <a:srgbClr val="000000"/>
                </a:solidFill>
                <a:ea typeface="+mn-lt"/>
                <a:cs typeface="+mn-lt"/>
              </a:rPr>
              <a:t>An</a:t>
            </a:r>
            <a:r>
              <a:rPr lang="en-US">
                <a:ea typeface="+mn-lt"/>
                <a:cs typeface="+mn-lt"/>
              </a:rPr>
              <a:t> array is a </a:t>
            </a:r>
            <a:r>
              <a:rPr lang="en-US" b="1">
                <a:solidFill>
                  <a:srgbClr val="FF0000"/>
                </a:solidFill>
                <a:ea typeface="+mn-lt"/>
                <a:cs typeface="+mn-lt"/>
              </a:rPr>
              <a:t>data structure</a:t>
            </a:r>
            <a:r>
              <a:rPr lang="en-US">
                <a:ea typeface="+mn-lt"/>
                <a:cs typeface="+mn-lt"/>
              </a:rPr>
              <a:t> that stores a collection of elements, each identified by an </a:t>
            </a:r>
            <a:r>
              <a:rPr lang="en-US" b="1">
                <a:solidFill>
                  <a:srgbClr val="FF0000"/>
                </a:solidFill>
                <a:ea typeface="+mn-lt"/>
                <a:cs typeface="+mn-lt"/>
              </a:rPr>
              <a:t>index</a:t>
            </a:r>
            <a:r>
              <a:rPr lang="en-US">
                <a:ea typeface="+mn-lt"/>
                <a:cs typeface="+mn-lt"/>
              </a:rPr>
              <a:t> or a key. The elements in an array are typically of the </a:t>
            </a:r>
            <a:r>
              <a:rPr lang="en-US" b="1">
                <a:solidFill>
                  <a:srgbClr val="FF0000"/>
                </a:solidFill>
                <a:ea typeface="+mn-lt"/>
                <a:cs typeface="+mn-lt"/>
              </a:rPr>
              <a:t>same data type</a:t>
            </a:r>
            <a:r>
              <a:rPr lang="en-US">
                <a:ea typeface="+mn-lt"/>
                <a:cs typeface="+mn-lt"/>
              </a:rPr>
              <a:t>, and they are stored in </a:t>
            </a:r>
            <a:r>
              <a:rPr lang="en-US" b="1">
                <a:solidFill>
                  <a:srgbClr val="FF0000"/>
                </a:solidFill>
                <a:ea typeface="+mn-lt"/>
                <a:cs typeface="+mn-lt"/>
              </a:rPr>
              <a:t>contiguous memory locations</a:t>
            </a:r>
            <a:r>
              <a:rPr lang="en-US">
                <a:ea typeface="+mn-lt"/>
                <a:cs typeface="+mn-lt"/>
              </a:rPr>
              <a:t>. This allows for efficient access to elements using their index.</a:t>
            </a:r>
          </a:p>
        </p:txBody>
      </p:sp>
    </p:spTree>
    <p:extLst>
      <p:ext uri="{BB962C8B-B14F-4D97-AF65-F5344CB8AC3E}">
        <p14:creationId xmlns:p14="http://schemas.microsoft.com/office/powerpoint/2010/main" val="385671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1147-2EEB-B410-86F7-86D557C86F67}"/>
              </a:ext>
            </a:extLst>
          </p:cNvPr>
          <p:cNvSpPr>
            <a:spLocks noGrp="1"/>
          </p:cNvSpPr>
          <p:nvPr>
            <p:ph type="title"/>
          </p:nvPr>
        </p:nvSpPr>
        <p:spPr/>
        <p:txBody>
          <a:bodyPr/>
          <a:lstStyle/>
          <a:p>
            <a:r>
              <a:rPr lang="en-US"/>
              <a:t>Insertion above the Capacity Of Array</a:t>
            </a:r>
          </a:p>
        </p:txBody>
      </p:sp>
      <p:sp>
        <p:nvSpPr>
          <p:cNvPr id="3" name="Content Placeholder 2">
            <a:extLst>
              <a:ext uri="{FF2B5EF4-FFF2-40B4-BE49-F238E27FC236}">
                <a16:creationId xmlns:a16="http://schemas.microsoft.com/office/drawing/2014/main" id="{8C120DCA-EAC3-4210-1D0D-279DC13D30C4}"/>
              </a:ext>
            </a:extLst>
          </p:cNvPr>
          <p:cNvSpPr>
            <a:spLocks noGrp="1"/>
          </p:cNvSpPr>
          <p:nvPr>
            <p:ph idx="1"/>
          </p:nvPr>
        </p:nvSpPr>
        <p:spPr/>
        <p:txBody>
          <a:bodyPr vert="horz" lIns="91440" tIns="45720" rIns="91440" bIns="45720" rtlCol="0" anchor="t">
            <a:normAutofit fontScale="92500" lnSpcReduction="10000"/>
          </a:bodyPr>
          <a:lstStyle/>
          <a:p>
            <a:r>
              <a:rPr lang="en-US"/>
              <a:t>Let's say We have Declared an Array of Size N and we Want to Insert n+1 Elements</a:t>
            </a:r>
          </a:p>
          <a:p>
            <a:r>
              <a:rPr lang="en-US" b="1"/>
              <a:t>Solution : </a:t>
            </a:r>
          </a:p>
          <a:p>
            <a:pPr marL="914400" lvl="1" indent="-457200">
              <a:buAutoNum type="arabicPeriod"/>
            </a:pPr>
            <a:r>
              <a:rPr lang="en-US"/>
              <a:t>Create a New Array of Size n+1</a:t>
            </a:r>
          </a:p>
          <a:p>
            <a:pPr marL="914400" lvl="1" indent="-457200">
              <a:buAutoNum type="arabicPeriod"/>
            </a:pPr>
            <a:r>
              <a:rPr lang="en-US"/>
              <a:t>Copy the Elements of Old Array into New Array</a:t>
            </a:r>
          </a:p>
          <a:p>
            <a:pPr marL="914400" lvl="1" indent="-457200">
              <a:buAutoNum type="arabicPeriod"/>
            </a:pPr>
            <a:r>
              <a:rPr lang="en-US"/>
              <a:t>And add The New Element at index N(</a:t>
            </a:r>
            <a:r>
              <a:rPr lang="en-US" b="1"/>
              <a:t>Remember indexing Starts From Zero)</a:t>
            </a:r>
          </a:p>
          <a:p>
            <a:r>
              <a:rPr lang="en-US" b="1"/>
              <a:t>Time Complexity: O(N)</a:t>
            </a:r>
          </a:p>
          <a:p>
            <a:r>
              <a:rPr lang="en-US" b="1"/>
              <a:t>Explanation:</a:t>
            </a:r>
            <a:r>
              <a:rPr lang="en-US" b="1">
                <a:ea typeface="+mn-lt"/>
                <a:cs typeface="+mn-lt"/>
              </a:rPr>
              <a:t> </a:t>
            </a:r>
            <a:r>
              <a:rPr lang="en-US">
                <a:ea typeface="+mn-lt"/>
                <a:cs typeface="+mn-lt"/>
              </a:rPr>
              <a:t>The key point is that step 2 takes the most time because you're touching each item once. Since there are n items, this step is O(n). Even though steps 1 and 3 are faster, they don't affect the overall complexity as much as the linear step</a:t>
            </a:r>
            <a:endParaRPr lang="en-US" b="1">
              <a:ea typeface="+mn-lt"/>
              <a:cs typeface="+mn-lt"/>
            </a:endParaRPr>
          </a:p>
        </p:txBody>
      </p:sp>
    </p:spTree>
    <p:extLst>
      <p:ext uri="{BB962C8B-B14F-4D97-AF65-F5344CB8AC3E}">
        <p14:creationId xmlns:p14="http://schemas.microsoft.com/office/powerpoint/2010/main" val="1359686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7AF6-BA6F-C0B0-279D-958F63B98D41}"/>
              </a:ext>
            </a:extLst>
          </p:cNvPr>
          <p:cNvSpPr>
            <a:spLocks noGrp="1"/>
          </p:cNvSpPr>
          <p:nvPr>
            <p:ph type="title"/>
          </p:nvPr>
        </p:nvSpPr>
        <p:spPr/>
        <p:txBody>
          <a:bodyPr/>
          <a:lstStyle/>
          <a:p>
            <a:r>
              <a:rPr lang="en-US"/>
              <a:t>Drawbacks of Using Arrays</a:t>
            </a:r>
          </a:p>
        </p:txBody>
      </p:sp>
      <p:sp>
        <p:nvSpPr>
          <p:cNvPr id="3" name="Content Placeholder 2">
            <a:extLst>
              <a:ext uri="{FF2B5EF4-FFF2-40B4-BE49-F238E27FC236}">
                <a16:creationId xmlns:a16="http://schemas.microsoft.com/office/drawing/2014/main" id="{B769C04C-B3EB-02A9-E502-9233ADB89437}"/>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Fixed Size:</a:t>
            </a:r>
            <a:endParaRPr lang="en-US"/>
          </a:p>
          <a:p>
            <a:r>
              <a:rPr lang="en-US">
                <a:ea typeface="+mn-lt"/>
                <a:cs typeface="+mn-lt"/>
              </a:rPr>
              <a:t>Once declared, an array's size cannot be changed dynamically. This means you need to know the exact number of elements you'll need beforehand, which can be limiting if your data is flexible or unknown.</a:t>
            </a:r>
          </a:p>
          <a:p>
            <a:r>
              <a:rPr lang="en-US">
                <a:ea typeface="+mn-lt"/>
                <a:cs typeface="+mn-lt"/>
              </a:rPr>
              <a:t>If you allocate more space than needed, you waste memory. If you allocate too little, you'll need to create a new array and copy all the elements, leading to performance overhead.</a:t>
            </a:r>
          </a:p>
        </p:txBody>
      </p:sp>
    </p:spTree>
    <p:extLst>
      <p:ext uri="{BB962C8B-B14F-4D97-AF65-F5344CB8AC3E}">
        <p14:creationId xmlns:p14="http://schemas.microsoft.com/office/powerpoint/2010/main" val="374308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BADF10C-3B3E-F309-FBA0-367DCFFC905A}"/>
              </a:ext>
            </a:extLst>
          </p:cNvPr>
          <p:cNvPicPr>
            <a:picLocks noGrp="1" noChangeAspect="1"/>
          </p:cNvPicPr>
          <p:nvPr>
            <p:ph idx="1"/>
          </p:nvPr>
        </p:nvPicPr>
        <p:blipFill>
          <a:blip r:embed="rId2"/>
          <a:stretch>
            <a:fillRect/>
          </a:stretch>
        </p:blipFill>
        <p:spPr>
          <a:xfrm>
            <a:off x="533664" y="419435"/>
            <a:ext cx="11565593" cy="6304152"/>
          </a:xfrm>
          <a:prstGeom prst="rect">
            <a:avLst/>
          </a:prstGeom>
        </p:spPr>
      </p:pic>
    </p:spTree>
    <p:extLst>
      <p:ext uri="{BB962C8B-B14F-4D97-AF65-F5344CB8AC3E}">
        <p14:creationId xmlns:p14="http://schemas.microsoft.com/office/powerpoint/2010/main" val="253766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C2B84601-4D0A-B309-E935-8A01BA9B1A1C}"/>
              </a:ext>
            </a:extLst>
          </p:cNvPr>
          <p:cNvPicPr>
            <a:picLocks noChangeAspect="1"/>
          </p:cNvPicPr>
          <p:nvPr/>
        </p:nvPicPr>
        <p:blipFill>
          <a:blip r:embed="rId2"/>
          <a:stretch>
            <a:fillRect/>
          </a:stretch>
        </p:blipFill>
        <p:spPr>
          <a:xfrm>
            <a:off x="435702" y="75259"/>
            <a:ext cx="1138644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CDFAAB4-F89E-B07E-B180-C75311EFB98D}"/>
                  </a:ext>
                </a:extLst>
              </p14:cNvPr>
              <p14:cNvContentPartPr/>
              <p14:nvPr/>
            </p14:nvContentPartPr>
            <p14:xfrm>
              <a:off x="6731913" y="1168854"/>
              <a:ext cx="701640" cy="605880"/>
            </p14:xfrm>
          </p:contentPart>
        </mc:Choice>
        <mc:Fallback xmlns="">
          <p:pic>
            <p:nvPicPr>
              <p:cNvPr id="4" name="Ink 3">
                <a:extLst>
                  <a:ext uri="{FF2B5EF4-FFF2-40B4-BE49-F238E27FC236}">
                    <a16:creationId xmlns:a16="http://schemas.microsoft.com/office/drawing/2014/main" id="{8CDFAAB4-F89E-B07E-B180-C75311EFB98D}"/>
                  </a:ext>
                </a:extLst>
              </p:cNvPr>
              <p:cNvPicPr/>
              <p:nvPr/>
            </p:nvPicPr>
            <p:blipFill>
              <a:blip r:embed="rId4"/>
              <a:stretch>
                <a:fillRect/>
              </a:stretch>
            </p:blipFill>
            <p:spPr>
              <a:xfrm>
                <a:off x="6722913" y="1159854"/>
                <a:ext cx="719280"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C19063C-FDED-AF9B-0B14-3218845FEEBC}"/>
                  </a:ext>
                </a:extLst>
              </p14:cNvPr>
              <p14:cNvContentPartPr/>
              <p14:nvPr/>
            </p14:nvContentPartPr>
            <p14:xfrm>
              <a:off x="6883833" y="1314294"/>
              <a:ext cx="210960" cy="307440"/>
            </p14:xfrm>
          </p:contentPart>
        </mc:Choice>
        <mc:Fallback xmlns="">
          <p:pic>
            <p:nvPicPr>
              <p:cNvPr id="5" name="Ink 4">
                <a:extLst>
                  <a:ext uri="{FF2B5EF4-FFF2-40B4-BE49-F238E27FC236}">
                    <a16:creationId xmlns:a16="http://schemas.microsoft.com/office/drawing/2014/main" id="{3C19063C-FDED-AF9B-0B14-3218845FEEBC}"/>
                  </a:ext>
                </a:extLst>
              </p:cNvPr>
              <p:cNvPicPr/>
              <p:nvPr/>
            </p:nvPicPr>
            <p:blipFill>
              <a:blip r:embed="rId6"/>
              <a:stretch>
                <a:fillRect/>
              </a:stretch>
            </p:blipFill>
            <p:spPr>
              <a:xfrm>
                <a:off x="6874818" y="1305294"/>
                <a:ext cx="22863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D37B2BF2-F492-0029-3E2D-1C7CBB148B17}"/>
                  </a:ext>
                </a:extLst>
              </p14:cNvPr>
              <p14:cNvContentPartPr/>
              <p14:nvPr/>
            </p14:nvContentPartPr>
            <p14:xfrm>
              <a:off x="5823993" y="1272174"/>
              <a:ext cx="446760" cy="449640"/>
            </p14:xfrm>
          </p:contentPart>
        </mc:Choice>
        <mc:Fallback xmlns="">
          <p:pic>
            <p:nvPicPr>
              <p:cNvPr id="11" name="Ink 10">
                <a:extLst>
                  <a:ext uri="{FF2B5EF4-FFF2-40B4-BE49-F238E27FC236}">
                    <a16:creationId xmlns:a16="http://schemas.microsoft.com/office/drawing/2014/main" id="{D37B2BF2-F492-0029-3E2D-1C7CBB148B17}"/>
                  </a:ext>
                </a:extLst>
              </p:cNvPr>
              <p:cNvPicPr/>
              <p:nvPr/>
            </p:nvPicPr>
            <p:blipFill>
              <a:blip r:embed="rId8"/>
              <a:stretch>
                <a:fillRect/>
              </a:stretch>
            </p:blipFill>
            <p:spPr>
              <a:xfrm>
                <a:off x="5815000" y="1263174"/>
                <a:ext cx="464386"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D139FB73-1751-97C2-C20A-160B37DD08AC}"/>
                  </a:ext>
                </a:extLst>
              </p14:cNvPr>
              <p14:cNvContentPartPr/>
              <p14:nvPr/>
            </p14:nvContentPartPr>
            <p14:xfrm>
              <a:off x="6162033" y="1238694"/>
              <a:ext cx="475200" cy="393480"/>
            </p14:xfrm>
          </p:contentPart>
        </mc:Choice>
        <mc:Fallback xmlns="">
          <p:pic>
            <p:nvPicPr>
              <p:cNvPr id="15" name="Ink 14">
                <a:extLst>
                  <a:ext uri="{FF2B5EF4-FFF2-40B4-BE49-F238E27FC236}">
                    <a16:creationId xmlns:a16="http://schemas.microsoft.com/office/drawing/2014/main" id="{D139FB73-1751-97C2-C20A-160B37DD08AC}"/>
                  </a:ext>
                </a:extLst>
              </p:cNvPr>
              <p:cNvPicPr/>
              <p:nvPr/>
            </p:nvPicPr>
            <p:blipFill>
              <a:blip r:embed="rId10"/>
              <a:stretch>
                <a:fillRect/>
              </a:stretch>
            </p:blipFill>
            <p:spPr>
              <a:xfrm>
                <a:off x="6153026" y="1229694"/>
                <a:ext cx="492853"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26196D64-E87D-2F33-FE32-6C36B8F15183}"/>
                  </a:ext>
                </a:extLst>
              </p14:cNvPr>
              <p14:cNvContentPartPr/>
              <p14:nvPr/>
            </p14:nvContentPartPr>
            <p14:xfrm>
              <a:off x="4225953" y="1374774"/>
              <a:ext cx="1003320" cy="378000"/>
            </p14:xfrm>
          </p:contentPart>
        </mc:Choice>
        <mc:Fallback xmlns="">
          <p:pic>
            <p:nvPicPr>
              <p:cNvPr id="21" name="Ink 20">
                <a:extLst>
                  <a:ext uri="{FF2B5EF4-FFF2-40B4-BE49-F238E27FC236}">
                    <a16:creationId xmlns:a16="http://schemas.microsoft.com/office/drawing/2014/main" id="{26196D64-E87D-2F33-FE32-6C36B8F15183}"/>
                  </a:ext>
                </a:extLst>
              </p:cNvPr>
              <p:cNvPicPr/>
              <p:nvPr/>
            </p:nvPicPr>
            <p:blipFill>
              <a:blip r:embed="rId12"/>
              <a:stretch>
                <a:fillRect/>
              </a:stretch>
            </p:blipFill>
            <p:spPr>
              <a:xfrm>
                <a:off x="4216953" y="1365765"/>
                <a:ext cx="1020960" cy="39565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a:extLst>
                  <a:ext uri="{FF2B5EF4-FFF2-40B4-BE49-F238E27FC236}">
                    <a16:creationId xmlns:a16="http://schemas.microsoft.com/office/drawing/2014/main" id="{97AFEBB5-0383-661A-B92C-E31F5B4659F7}"/>
                  </a:ext>
                </a:extLst>
              </p14:cNvPr>
              <p14:cNvContentPartPr/>
              <p14:nvPr/>
            </p14:nvContentPartPr>
            <p14:xfrm>
              <a:off x="2467353" y="1300614"/>
              <a:ext cx="1614600" cy="491040"/>
            </p14:xfrm>
          </p:contentPart>
        </mc:Choice>
        <mc:Fallback xmlns="">
          <p:pic>
            <p:nvPicPr>
              <p:cNvPr id="31" name="Ink 30">
                <a:extLst>
                  <a:ext uri="{FF2B5EF4-FFF2-40B4-BE49-F238E27FC236}">
                    <a16:creationId xmlns:a16="http://schemas.microsoft.com/office/drawing/2014/main" id="{97AFEBB5-0383-661A-B92C-E31F5B4659F7}"/>
                  </a:ext>
                </a:extLst>
              </p:cNvPr>
              <p:cNvPicPr/>
              <p:nvPr/>
            </p:nvPicPr>
            <p:blipFill>
              <a:blip r:embed="rId14"/>
              <a:stretch>
                <a:fillRect/>
              </a:stretch>
            </p:blipFill>
            <p:spPr>
              <a:xfrm>
                <a:off x="2458351" y="1291621"/>
                <a:ext cx="1632244" cy="50866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Ink 31">
                <a:extLst>
                  <a:ext uri="{FF2B5EF4-FFF2-40B4-BE49-F238E27FC236}">
                    <a16:creationId xmlns:a16="http://schemas.microsoft.com/office/drawing/2014/main" id="{1C5B654B-5BDC-BC1A-A568-E7711D41689A}"/>
                  </a:ext>
                </a:extLst>
              </p14:cNvPr>
              <p14:cNvContentPartPr/>
              <p14:nvPr/>
            </p14:nvContentPartPr>
            <p14:xfrm>
              <a:off x="1417257" y="1531834"/>
              <a:ext cx="360" cy="360"/>
            </p14:xfrm>
          </p:contentPart>
        </mc:Choice>
        <mc:Fallback xmlns="">
          <p:pic>
            <p:nvPicPr>
              <p:cNvPr id="32" name="Ink 31">
                <a:extLst>
                  <a:ext uri="{FF2B5EF4-FFF2-40B4-BE49-F238E27FC236}">
                    <a16:creationId xmlns:a16="http://schemas.microsoft.com/office/drawing/2014/main" id="{1C5B654B-5BDC-BC1A-A568-E7711D41689A}"/>
                  </a:ext>
                </a:extLst>
              </p:cNvPr>
              <p:cNvPicPr/>
              <p:nvPr/>
            </p:nvPicPr>
            <p:blipFill>
              <a:blip r:embed="rId16"/>
              <a:stretch>
                <a:fillRect/>
              </a:stretch>
            </p:blipFill>
            <p:spPr>
              <a:xfrm>
                <a:off x="1408257" y="1522834"/>
                <a:ext cx="18000" cy="18000"/>
              </a:xfrm>
              <a:prstGeom prst="rect">
                <a:avLst/>
              </a:prstGeom>
            </p:spPr>
          </p:pic>
        </mc:Fallback>
      </mc:AlternateContent>
    </p:spTree>
    <p:extLst>
      <p:ext uri="{BB962C8B-B14F-4D97-AF65-F5344CB8AC3E}">
        <p14:creationId xmlns:p14="http://schemas.microsoft.com/office/powerpoint/2010/main" val="127114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6962-D28D-9B03-1DC3-63DCC343477E}"/>
              </a:ext>
            </a:extLst>
          </p:cNvPr>
          <p:cNvSpPr>
            <a:spLocks noGrp="1"/>
          </p:cNvSpPr>
          <p:nvPr>
            <p:ph type="title"/>
          </p:nvPr>
        </p:nvSpPr>
        <p:spPr/>
        <p:txBody>
          <a:bodyPr/>
          <a:lstStyle/>
          <a:p>
            <a:pPr algn="ctr"/>
            <a:r>
              <a:rPr lang="en-US"/>
              <a:t>GIVEN AN </a:t>
            </a:r>
            <a:r>
              <a:rPr lang="en-US">
                <a:solidFill>
                  <a:srgbClr val="000000"/>
                </a:solidFill>
              </a:rPr>
              <a:t>"</a:t>
            </a:r>
            <a:r>
              <a:rPr lang="en-US">
                <a:solidFill>
                  <a:srgbClr val="FF0000"/>
                </a:solidFill>
              </a:rPr>
              <a:t>I" </a:t>
            </a:r>
            <a:r>
              <a:rPr lang="en-US"/>
              <a:t> INDEX HOW DO ARRAYS CALACULATE ADDRESS IN MEMORY</a:t>
            </a:r>
          </a:p>
        </p:txBody>
      </p:sp>
      <p:sp>
        <p:nvSpPr>
          <p:cNvPr id="3" name="Content Placeholder 2">
            <a:extLst>
              <a:ext uri="{FF2B5EF4-FFF2-40B4-BE49-F238E27FC236}">
                <a16:creationId xmlns:a16="http://schemas.microsoft.com/office/drawing/2014/main" id="{E402F178-7709-FABB-D130-38F047144D04}"/>
              </a:ext>
            </a:extLst>
          </p:cNvPr>
          <p:cNvSpPr>
            <a:spLocks noGrp="1"/>
          </p:cNvSpPr>
          <p:nvPr>
            <p:ph idx="1"/>
          </p:nvPr>
        </p:nvSpPr>
        <p:spPr/>
        <p:txBody>
          <a:bodyPr vert="horz" lIns="91440" tIns="45720" rIns="91440" bIns="45720" rtlCol="0" anchor="t">
            <a:normAutofit/>
          </a:bodyPr>
          <a:lstStyle/>
          <a:p>
            <a:r>
              <a:rPr lang="en-US"/>
              <a:t>Simple Formula:</a:t>
            </a:r>
          </a:p>
          <a:p>
            <a:pPr marL="457200" lvl="1" indent="0">
              <a:buNone/>
            </a:pPr>
            <a:r>
              <a:rPr lang="en-US" b="1"/>
              <a:t>Offset Address</a:t>
            </a:r>
            <a:r>
              <a:rPr lang="en-US"/>
              <a:t>: Start Address of an Array</a:t>
            </a:r>
            <a:r>
              <a:rPr lang="en-US" b="1"/>
              <a:t>(Represented as OF)</a:t>
            </a:r>
          </a:p>
          <a:p>
            <a:pPr marL="457200" lvl="1" indent="0">
              <a:buNone/>
            </a:pPr>
            <a:r>
              <a:rPr lang="en-US" b="1"/>
              <a:t>Size of Data Type Stored in Array:</a:t>
            </a:r>
            <a:r>
              <a:rPr lang="en-US"/>
              <a:t> Let's Assume it  to be </a:t>
            </a:r>
            <a:r>
              <a:rPr lang="en-US" b="1"/>
              <a:t>S in Bits</a:t>
            </a:r>
          </a:p>
          <a:p>
            <a:pPr marL="457200" lvl="1" indent="0">
              <a:buNone/>
            </a:pPr>
            <a:r>
              <a:rPr lang="en-US" b="1"/>
              <a:t>Index : I</a:t>
            </a:r>
          </a:p>
          <a:p>
            <a:pPr marL="457200" lvl="1" indent="0">
              <a:buNone/>
            </a:pPr>
            <a:endParaRPr lang="en-US" b="1"/>
          </a:p>
          <a:p>
            <a:pPr marL="457200" lvl="1" indent="0">
              <a:buNone/>
            </a:pPr>
            <a:r>
              <a:rPr lang="en-US" sz="4000" b="1"/>
              <a:t>Address of Index I</a:t>
            </a:r>
            <a:r>
              <a:rPr lang="en-US" b="1"/>
              <a:t>: </a:t>
            </a:r>
            <a:r>
              <a:rPr lang="en-US" sz="4000" b="1"/>
              <a:t>(OF+S*I)</a:t>
            </a:r>
          </a:p>
          <a:p>
            <a:pPr marL="457200" lvl="1" indent="0">
              <a:buNone/>
            </a:pPr>
            <a:endParaRPr lang="en-US" b="1"/>
          </a:p>
        </p:txBody>
      </p:sp>
    </p:spTree>
    <p:extLst>
      <p:ext uri="{BB962C8B-B14F-4D97-AF65-F5344CB8AC3E}">
        <p14:creationId xmlns:p14="http://schemas.microsoft.com/office/powerpoint/2010/main" val="257911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3A755-222D-0422-EB92-CAE9BA9DF306}"/>
              </a:ext>
            </a:extLst>
          </p:cNvPr>
          <p:cNvSpPr>
            <a:spLocks noGrp="1"/>
          </p:cNvSpPr>
          <p:nvPr>
            <p:ph type="title"/>
          </p:nvPr>
        </p:nvSpPr>
        <p:spPr/>
        <p:txBody>
          <a:bodyPr/>
          <a:lstStyle/>
          <a:p>
            <a:r>
              <a:rPr lang="en-US"/>
              <a:t>Elements of Array </a:t>
            </a:r>
          </a:p>
        </p:txBody>
      </p:sp>
      <p:sp>
        <p:nvSpPr>
          <p:cNvPr id="3" name="Content Placeholder 2">
            <a:extLst>
              <a:ext uri="{FF2B5EF4-FFF2-40B4-BE49-F238E27FC236}">
                <a16:creationId xmlns:a16="http://schemas.microsoft.com/office/drawing/2014/main" id="{2A94DB06-FC0C-955C-6754-812111765C7C}"/>
              </a:ext>
            </a:extLst>
          </p:cNvPr>
          <p:cNvSpPr>
            <a:spLocks noGrp="1"/>
          </p:cNvSpPr>
          <p:nvPr>
            <p:ph idx="1"/>
          </p:nvPr>
        </p:nvSpPr>
        <p:spPr/>
        <p:txBody>
          <a:bodyPr vert="horz" lIns="91440" tIns="45720" rIns="91440" bIns="45720" rtlCol="0" anchor="t">
            <a:normAutofit/>
          </a:bodyPr>
          <a:lstStyle/>
          <a:p>
            <a:r>
              <a:rPr lang="en-US"/>
              <a:t>Size Which Keeps Track of Current Index of the Array</a:t>
            </a:r>
          </a:p>
          <a:p>
            <a:r>
              <a:rPr lang="en-US"/>
              <a:t>Capacity- The Capacity if Array to Store the Elements</a:t>
            </a:r>
          </a:p>
          <a:p>
            <a:r>
              <a:rPr lang="en-US"/>
              <a:t>Array- A pointer to a Data structure Which is Stored in a Memory</a:t>
            </a:r>
          </a:p>
        </p:txBody>
      </p:sp>
    </p:spTree>
    <p:extLst>
      <p:ext uri="{BB962C8B-B14F-4D97-AF65-F5344CB8AC3E}">
        <p14:creationId xmlns:p14="http://schemas.microsoft.com/office/powerpoint/2010/main" val="419146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FE85-04DA-DD27-F0B5-51C326A30F53}"/>
              </a:ext>
            </a:extLst>
          </p:cNvPr>
          <p:cNvSpPr>
            <a:spLocks noGrp="1"/>
          </p:cNvSpPr>
          <p:nvPr>
            <p:ph type="title"/>
          </p:nvPr>
        </p:nvSpPr>
        <p:spPr/>
        <p:txBody>
          <a:bodyPr/>
          <a:lstStyle/>
          <a:p>
            <a:r>
              <a:rPr lang="en-US">
                <a:ea typeface="+mj-lt"/>
                <a:cs typeface="+mj-lt"/>
              </a:rPr>
              <a:t>Operations on a Array</a:t>
            </a:r>
            <a:endParaRPr lang="en-US"/>
          </a:p>
        </p:txBody>
      </p:sp>
      <p:sp>
        <p:nvSpPr>
          <p:cNvPr id="3" name="Content Placeholder 2">
            <a:extLst>
              <a:ext uri="{FF2B5EF4-FFF2-40B4-BE49-F238E27FC236}">
                <a16:creationId xmlns:a16="http://schemas.microsoft.com/office/drawing/2014/main" id="{40FFA2B4-2100-2132-DBE1-062A14BD35FC}"/>
              </a:ext>
            </a:extLst>
          </p:cNvPr>
          <p:cNvSpPr>
            <a:spLocks noGrp="1"/>
          </p:cNvSpPr>
          <p:nvPr>
            <p:ph idx="1"/>
          </p:nvPr>
        </p:nvSpPr>
        <p:spPr/>
        <p:txBody>
          <a:bodyPr vert="horz" lIns="91440" tIns="45720" rIns="91440" bIns="45720" rtlCol="0" anchor="t">
            <a:normAutofit/>
          </a:bodyPr>
          <a:lstStyle/>
          <a:p>
            <a:endParaRPr lang="en-US"/>
          </a:p>
          <a:p>
            <a:r>
              <a:rPr lang="en-US">
                <a:ea typeface="+mn-lt"/>
                <a:cs typeface="+mn-lt"/>
              </a:rPr>
              <a:t>Create-Array(n)</a:t>
            </a:r>
            <a:endParaRPr lang="en-US"/>
          </a:p>
          <a:p>
            <a:pPr marL="0" indent="0">
              <a:buNone/>
            </a:pPr>
            <a:r>
              <a:rPr lang="en-US">
                <a:solidFill>
                  <a:schemeClr val="accent3"/>
                </a:solidFill>
                <a:ea typeface="+mn-lt"/>
                <a:cs typeface="+mn-lt"/>
              </a:rPr>
              <a:t>//Allocate an Array with size n</a:t>
            </a:r>
            <a:endParaRPr lang="en-US">
              <a:solidFill>
                <a:schemeClr val="accent3"/>
              </a:solidFill>
            </a:endParaRPr>
          </a:p>
          <a:p>
            <a:pPr marL="0" indent="0">
              <a:buNone/>
            </a:pPr>
            <a:r>
              <a:rPr lang="en-US">
                <a:solidFill>
                  <a:schemeClr val="accent3"/>
                </a:solidFill>
                <a:ea typeface="+mn-lt"/>
                <a:cs typeface="+mn-lt"/>
              </a:rPr>
              <a:t> int[] array=new int[n]</a:t>
            </a:r>
          </a:p>
          <a:p>
            <a:r>
              <a:rPr lang="en-US">
                <a:ea typeface="+mn-lt"/>
                <a:cs typeface="+mn-lt"/>
              </a:rPr>
              <a:t>Get-</a:t>
            </a:r>
            <a:r>
              <a:rPr lang="en-US" err="1">
                <a:ea typeface="+mn-lt"/>
                <a:cs typeface="+mn-lt"/>
              </a:rPr>
              <a:t>ith</a:t>
            </a:r>
            <a:r>
              <a:rPr lang="en-US">
                <a:ea typeface="+mn-lt"/>
                <a:cs typeface="+mn-lt"/>
              </a:rPr>
              <a:t>-Element(</a:t>
            </a:r>
            <a:r>
              <a:rPr lang="en-US" err="1">
                <a:ea typeface="+mn-lt"/>
                <a:cs typeface="+mn-lt"/>
              </a:rPr>
              <a:t>i</a:t>
            </a:r>
            <a:r>
              <a:rPr lang="en-US">
                <a:ea typeface="+mn-lt"/>
                <a:cs typeface="+mn-lt"/>
              </a:rPr>
              <a:t>)</a:t>
            </a:r>
            <a:endParaRPr lang="en-US"/>
          </a:p>
          <a:p>
            <a:pPr marL="0" indent="0">
              <a:buNone/>
            </a:pPr>
            <a:r>
              <a:rPr lang="en-US">
                <a:solidFill>
                  <a:schemeClr val="accent3"/>
                </a:solidFill>
                <a:ea typeface="+mn-lt"/>
                <a:cs typeface="+mn-lt"/>
              </a:rPr>
              <a:t>// if index </a:t>
            </a:r>
            <a:r>
              <a:rPr lang="en-US" err="1">
                <a:solidFill>
                  <a:schemeClr val="accent3"/>
                </a:solidFill>
                <a:ea typeface="+mn-lt"/>
                <a:cs typeface="+mn-lt"/>
              </a:rPr>
              <a:t>i</a:t>
            </a:r>
            <a:r>
              <a:rPr lang="en-US">
                <a:solidFill>
                  <a:schemeClr val="accent3"/>
                </a:solidFill>
                <a:ea typeface="+mn-lt"/>
                <a:cs typeface="+mn-lt"/>
              </a:rPr>
              <a:t>&lt; capacity  Return Element at index </a:t>
            </a:r>
            <a:r>
              <a:rPr lang="en-US" err="1">
                <a:solidFill>
                  <a:schemeClr val="accent3"/>
                </a:solidFill>
                <a:ea typeface="+mn-lt"/>
                <a:cs typeface="+mn-lt"/>
              </a:rPr>
              <a:t>i</a:t>
            </a:r>
            <a:r>
              <a:rPr lang="en-US">
                <a:solidFill>
                  <a:schemeClr val="accent3"/>
                </a:solidFill>
                <a:ea typeface="+mn-lt"/>
                <a:cs typeface="+mn-lt"/>
              </a:rPr>
              <a:t> else throw an error</a:t>
            </a:r>
            <a:endParaRPr lang="en-US">
              <a:solidFill>
                <a:schemeClr val="accent3"/>
              </a:solidFill>
            </a:endParaRPr>
          </a:p>
          <a:p>
            <a:pPr marL="0" indent="0">
              <a:buNone/>
            </a:pPr>
            <a:r>
              <a:rPr lang="en-US">
                <a:solidFill>
                  <a:schemeClr val="accent3"/>
                </a:solidFill>
                <a:ea typeface="+mn-lt"/>
                <a:cs typeface="+mn-lt"/>
              </a:rPr>
              <a:t> return array[</a:t>
            </a:r>
            <a:r>
              <a:rPr lang="en-US" err="1">
                <a:solidFill>
                  <a:schemeClr val="accent3"/>
                </a:solidFill>
                <a:ea typeface="+mn-lt"/>
                <a:cs typeface="+mn-lt"/>
              </a:rPr>
              <a:t>i</a:t>
            </a:r>
            <a:r>
              <a:rPr lang="en-US">
                <a:solidFill>
                  <a:schemeClr val="accent3"/>
                </a:solidFill>
                <a:ea typeface="+mn-lt"/>
                <a:cs typeface="+mn-lt"/>
              </a:rPr>
              <a:t>];</a:t>
            </a:r>
          </a:p>
          <a:p>
            <a:endParaRPr lang="en-US">
              <a:solidFill>
                <a:schemeClr val="accent3"/>
              </a:solidFill>
              <a:ea typeface="+mn-lt"/>
              <a:cs typeface="+mn-lt"/>
            </a:endParaRPr>
          </a:p>
        </p:txBody>
      </p:sp>
    </p:spTree>
    <p:extLst>
      <p:ext uri="{BB962C8B-B14F-4D97-AF65-F5344CB8AC3E}">
        <p14:creationId xmlns:p14="http://schemas.microsoft.com/office/powerpoint/2010/main" val="189341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BDEFD-6573-47CF-E7B1-3C172EC60081}"/>
              </a:ext>
            </a:extLst>
          </p:cNvPr>
          <p:cNvSpPr>
            <a:spLocks noGrp="1"/>
          </p:cNvSpPr>
          <p:nvPr>
            <p:ph idx="1"/>
          </p:nvPr>
        </p:nvSpPr>
        <p:spPr>
          <a:xfrm>
            <a:off x="694038" y="342814"/>
            <a:ext cx="10515600" cy="5638500"/>
          </a:xfrm>
        </p:spPr>
        <p:txBody>
          <a:bodyPr vert="horz" lIns="91440" tIns="45720" rIns="91440" bIns="45720" rtlCol="0" anchor="t">
            <a:normAutofit/>
          </a:bodyPr>
          <a:lstStyle/>
          <a:p>
            <a:pPr marL="0" indent="0">
              <a:buNone/>
            </a:pPr>
            <a:r>
              <a:rPr lang="en-US">
                <a:solidFill>
                  <a:srgbClr val="7030A0"/>
                </a:solidFill>
              </a:rPr>
              <a:t>//Insert Element with Value:</a:t>
            </a:r>
          </a:p>
          <a:p>
            <a:pPr marL="0" indent="0">
              <a:buNone/>
            </a:pPr>
            <a:r>
              <a:rPr lang="en-US" err="1"/>
              <a:t>Insert_Element</a:t>
            </a:r>
            <a:r>
              <a:rPr lang="en-US"/>
              <a:t>(value):</a:t>
            </a:r>
          </a:p>
          <a:p>
            <a:pPr lvl="1">
              <a:buFont typeface="Courier New" panose="020B0604020202020204" pitchFamily="34" charset="0"/>
              <a:buChar char="o"/>
            </a:pPr>
            <a:r>
              <a:rPr lang="en-US">
                <a:solidFill>
                  <a:srgbClr val="00B050"/>
                </a:solidFill>
              </a:rPr>
              <a:t>If size&lt;Capacity:</a:t>
            </a:r>
          </a:p>
          <a:p>
            <a:pPr lvl="2">
              <a:buFont typeface="Wingdings" panose="020B0604020202020204" pitchFamily="34" charset="0"/>
              <a:buChar char="§"/>
            </a:pPr>
            <a:r>
              <a:rPr lang="en-US">
                <a:solidFill>
                  <a:srgbClr val="00B050"/>
                </a:solidFill>
              </a:rPr>
              <a:t>Array[size]=Value;</a:t>
            </a:r>
          </a:p>
          <a:p>
            <a:pPr lvl="2">
              <a:buFont typeface="Wingdings" panose="020B0604020202020204" pitchFamily="34" charset="0"/>
              <a:buChar char="§"/>
            </a:pPr>
            <a:r>
              <a:rPr lang="en-US">
                <a:solidFill>
                  <a:srgbClr val="00B050"/>
                </a:solidFill>
              </a:rPr>
              <a:t>Size+=1</a:t>
            </a:r>
          </a:p>
          <a:p>
            <a:pPr lvl="1">
              <a:buFont typeface="Courier New" panose="020B0604020202020204" pitchFamily="34" charset="0"/>
              <a:buChar char="o"/>
            </a:pPr>
            <a:r>
              <a:rPr lang="en-US">
                <a:solidFill>
                  <a:srgbClr val="00B050"/>
                </a:solidFill>
              </a:rPr>
              <a:t>Else: Thow an Error Capacity Exceeded</a:t>
            </a:r>
          </a:p>
          <a:p>
            <a:pPr marL="0" indent="0">
              <a:buNone/>
            </a:pPr>
            <a:r>
              <a:rPr lang="en-US">
                <a:solidFill>
                  <a:srgbClr val="7030A0"/>
                </a:solidFill>
              </a:rPr>
              <a:t>//Remove Element:</a:t>
            </a:r>
          </a:p>
          <a:p>
            <a:pPr marL="0" indent="0">
              <a:buNone/>
            </a:pPr>
            <a:r>
              <a:rPr lang="en-US"/>
              <a:t>Pop():</a:t>
            </a:r>
          </a:p>
          <a:p>
            <a:pPr marL="0" indent="0">
              <a:buNone/>
            </a:pPr>
            <a:r>
              <a:rPr lang="en-US">
                <a:solidFill>
                  <a:srgbClr val="00B050"/>
                </a:solidFill>
              </a:rPr>
              <a:t> if size==0: Throw Error no Element to Remove</a:t>
            </a:r>
          </a:p>
          <a:p>
            <a:pPr marL="0" indent="0">
              <a:buNone/>
            </a:pPr>
            <a:r>
              <a:rPr lang="en-US">
                <a:solidFill>
                  <a:srgbClr val="00B050"/>
                </a:solidFill>
              </a:rPr>
              <a:t> else:</a:t>
            </a:r>
          </a:p>
          <a:p>
            <a:pPr marL="0" indent="0">
              <a:buNone/>
            </a:pPr>
            <a:r>
              <a:rPr lang="en-US">
                <a:solidFill>
                  <a:srgbClr val="00B050"/>
                </a:solidFill>
              </a:rPr>
              <a:t>  size-=1</a:t>
            </a:r>
          </a:p>
          <a:p>
            <a:pPr marL="0" indent="0">
              <a:buNone/>
            </a:pPr>
            <a:r>
              <a:rPr lang="en-US"/>
              <a:t>  </a:t>
            </a:r>
          </a:p>
        </p:txBody>
      </p:sp>
    </p:spTree>
    <p:extLst>
      <p:ext uri="{BB962C8B-B14F-4D97-AF65-F5344CB8AC3E}">
        <p14:creationId xmlns:p14="http://schemas.microsoft.com/office/powerpoint/2010/main" val="233507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code&#10;&#10;Description automatically generated">
            <a:extLst>
              <a:ext uri="{FF2B5EF4-FFF2-40B4-BE49-F238E27FC236}">
                <a16:creationId xmlns:a16="http://schemas.microsoft.com/office/drawing/2014/main" id="{1C5EC414-068C-F3C0-87A6-BFA2CE39A857}"/>
              </a:ext>
            </a:extLst>
          </p:cNvPr>
          <p:cNvPicPr>
            <a:picLocks noGrp="1" noChangeAspect="1"/>
          </p:cNvPicPr>
          <p:nvPr>
            <p:ph idx="1"/>
          </p:nvPr>
        </p:nvPicPr>
        <p:blipFill>
          <a:blip r:embed="rId2"/>
          <a:stretch>
            <a:fillRect/>
          </a:stretch>
        </p:blipFill>
        <p:spPr>
          <a:xfrm>
            <a:off x="276637" y="548129"/>
            <a:ext cx="11196577" cy="5946774"/>
          </a:xfrm>
        </p:spPr>
      </p:pic>
    </p:spTree>
    <p:extLst>
      <p:ext uri="{BB962C8B-B14F-4D97-AF65-F5344CB8AC3E}">
        <p14:creationId xmlns:p14="http://schemas.microsoft.com/office/powerpoint/2010/main" val="2397397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2c0b871-335f-4b5c-9ed0-a4a23565a79b}" enabled="0" method="" siteId="{82c0b871-335f-4b5c-9ed0-a4a23565a79b}" removed="1"/>
</clbl:labelList>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Arrays ADT</vt:lpstr>
      <vt:lpstr>Definition</vt:lpstr>
      <vt:lpstr>PowerPoint Presentation</vt:lpstr>
      <vt:lpstr>PowerPoint Presentation</vt:lpstr>
      <vt:lpstr>GIVEN AN "I"  INDEX HOW DO ARRAYS CALACULATE ADDRESS IN MEMORY</vt:lpstr>
      <vt:lpstr>Elements of Array </vt:lpstr>
      <vt:lpstr>Operations on a Array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Complexity Of Operations</vt:lpstr>
      <vt:lpstr>PowerPoint Presentation</vt:lpstr>
      <vt:lpstr>PowerPoint Presentation</vt:lpstr>
      <vt:lpstr>Insertion above the Capacity Of Array</vt:lpstr>
      <vt:lpstr>Drawbacks of Using Arrays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2024-02-01T23:18:37Z</dcterms:created>
  <dcterms:modified xsi:type="dcterms:W3CDTF">2024-02-06T19:07:40Z</dcterms:modified>
</cp:coreProperties>
</file>