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70" r:id="rId17"/>
    <p:sldId id="273" r:id="rId18"/>
    <p:sldId id="271" r:id="rId19"/>
    <p:sldId id="274" r:id="rId20"/>
    <p:sldId id="272" r:id="rId21"/>
    <p:sldId id="275" r:id="rId22"/>
    <p:sldId id="276" r:id="rId23"/>
    <p:sldId id="277" r:id="rId24"/>
    <p:sldId id="282" r:id="rId25"/>
    <p:sldId id="278" r:id="rId26"/>
    <p:sldId id="279" r:id="rId27"/>
    <p:sldId id="281" r:id="rId28"/>
    <p:sldId id="292" r:id="rId29"/>
    <p:sldId id="280" r:id="rId30"/>
    <p:sldId id="283" r:id="rId31"/>
    <p:sldId id="293" r:id="rId32"/>
    <p:sldId id="284" r:id="rId33"/>
    <p:sldId id="285" r:id="rId34"/>
    <p:sldId id="286" r:id="rId35"/>
    <p:sldId id="294" r:id="rId36"/>
    <p:sldId id="287" r:id="rId37"/>
    <p:sldId id="289" r:id="rId38"/>
    <p:sldId id="290" r:id="rId39"/>
    <p:sldId id="295" r:id="rId40"/>
    <p:sldId id="296" r:id="rId41"/>
    <p:sldId id="297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47958-7E5A-D471-872F-8DE3E221853D}" v="509" dt="2024-02-13T16:34:06.988"/>
    <p1510:client id="{544B9419-518D-F84B-91D9-32FC7F02A3C1}" v="1" dt="2024-02-13T18:31:09.265"/>
    <p1510:client id="{5CFA0F05-39F4-3BA3-5735-3F447F97884A}" v="188" dt="2024-02-12T22:17:4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7:3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2654 4913,'0'0'0,"0"0"0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8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54 7441,'0'0'0,"-16"-3"448,1-10-952,1 11-168,9-1-224,0-10-136,3 13 191,2 0 841,-3-3-504,1-1 224,1-9-2872,1 13 3152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 5273,'0'0'0,"-1"0"184,1 0-216,0-3-48,0 3 240,0 0-96,0 0-232,-2 0 280,2 0 16,0 0-160,-1 0 80,1 0 192,-2 0-176,1 0-96,-1 0 352,1 0-160,1 0-136,-1 0 104,-1 0 88,1 0-216,-1 0 16,1 0 328,0 0-232,-1 0-120,2 0 240,-1 0-72,-1 0-240,2 0 80,0 0 120,-1 1 152,1-1-176,-1 0-48,1 0 272,-2 0-120,1 0-320,-1 2 392,1-2-8,-1 0-216,2 0 192,-1 1 241,0-1-225,-1 0-176,1 2 472,-1-2-240,1 0-240,0 0 312,-1 0 104,1 0-352,-2 0 48,0 1 472,2-1-472,-2 0-128,0 0 448,2 0-168,-2 0-432,0 0 409,0 0 135,-1 0-728,1 2 328,-1-1 416,4-1-464,-3 0 144,0 0-16,0 0 320,1 1-128,-3-1-368,2 0 208,-1 2 432,0-2-496,4 0-96,-4 1 24,0-1 752,-1 0-504,2 0-328,1 0 456,-1 0 136,-1 0-648,2 2 353,2-2-241,-3 1 840,2-1-728,-1 1 40,1 1 424,-2-1-216,2-1-616,-1 2 552,1-2 368,1 0-664,-1 0-136,-1 1 288,1-1 640,-1 0-712,1 0-320,0 2 888,-1-2-392,1 0-472,1 0 216,0 0 280,0 0 377,0 0-761,0 0 8,0 0 864,0 0-1528,0 0 439,0 0 658,0 0-1098,0 0 1866,0 0-681,0 0-352,0 0 664,0 0-968,3 0-16,-3 1 808,2-1-520,-2 0-40,0 0-400,3 0 752,0 0 168,-3 0-816,3 0 232,-3 0 760,3-3-936,-1 3-208,-2 0 448,3 0 560,0 0-448,0 0-360,1 0 336,0 0 456,1 0-920,-1 0 56,-4 0 320,13-3 776,-11 3-928,3 0-160,7 0 680,-9-3 152,9 3-840,-10 0 240,11-2 744,-13 2-664,4 0-440,8-3 160,-8 3 840,9-3-512,-9 3-560,13 0 808,-13-3 208,13 0-840,-17 3 336,4 0-48,9 0 592,-9 0-776,9-3-280,-9 3 992,7 0-384,-8-2-512,1 2 440,-4 0-24,5 0 544,6-3-856,-8 3 8,0 0 1048,-1 0-936,1 0-200,0 0 656,0 0-56,-3 0-208,3-3-384,-3 3 336,3 0 736,-3 0-904,0 0-56,0 0 672,0 0-504,0 0-536,0 0 640,0 0 208,0 0 216,0 0-752,0 0 272,0 0 600,0 0-696,0 0-344,0 0 976,0 0-1104,-2 0 1312,1 0-1112,-1 0 440,1 0 528,0 0-784,-1 0-144,1 0 1144,-2 0-1040,3 0 280,-3 0-416,0 0 688,0 0-40,1 0-544,0 0 144,-1 0 832,1 0-968,-1 0-120,3 0 424,-5 0 448,1 0-520,0 0-488,1 0 832,0 0 176,-1 0-720,0 0 144,0 0 728,4 0-600,-5 0-32,1 0-448,0 0 1016,0 0-343,-1 0-642,1 0 449,0 0 537,-2 0-874,6 0 337,-4 0-512,-2 0 1249,1 0-874,-1 0-287,-5 0 792,9 0-119,-2 0-722,-1 0 265,5 0 208,-5 0 505,0 0-778,0 0-167,1 0 976,-2 0-448,2 0-624,-1 0 728,-1-3 152,6 3-344,-6 0-400,-5-3 160,7 3 952,-2 0-888,0 0-456,1 0 1120,-6 0-512,6 0-384,5 0 408,-5 0 56,-1 0 376,0 0-640,2 0-296,-2 0 1240,1 0-912,-1 0-280,0 0 792,6 0-336,-4 0 104,-1 0-344,0 0 48,1 0 856,-7 2-656,9-2-448,0 1 840,-1-1-496,3 0 96,-2 0-648,-1 0 752,2 0 328,0 0-664,-1 0-48,1 2 792,-1-2-704,1 0-416,1 0 608,-3 0 560,2 0-408,-1 0-408,2 0 296,0 0 352,0 0-624,-1 0-328,0 1 1256,1-1-696,-2 0-128,1 0-168,1 1 584,0-1 64,0 0-504,0 0-104,-2 0 1009,1 0-970,1 0 217,-2 0-416,2 0 784,-1 2-920,1-1 584,0-1 488,-1 0-808,-1 0 56,2 0 232,-1 2 488,-1-2-672,1 0-392,0 0 992,-1 0-136,1 1-560,1-1 849,0 0-569,0 0-353,-2 0-127,2 0 1112,0 0-760,-1 0-192,1 1 464,0-1 152,0 0-624,0 0 328,0 0-136,0 0 825,0 0-834,0 0-255,0 0 712,0 0-200,0 0-704,0 0 680,0 0-16,0 0 392,0 0-704,0 0 80,0 0 729,0 0-625,0 0-513,0 0 1001,0 0-127,0 0-1050,0 0 1201,0 0-351,0 0 567,0 0-888,0 0-296,0 0 1096,0 0-712,0-2-320,0 2 448,-1 0 280,1 0 64,0 0-600,0 0 144,-2 0 760,2 0-760,0-3-392,-1 3 864,1 0-360,0 0 96,-2 0-592,1 0 704,1 0 424,0 0-824,0 0-88,0 0 808,0 0-744,0 0 216,0 0-632,0 0 1048,0 0-104,0 0-640,0 0 312,0 0 568,0 0-952,0 0-152,0 0 1200,0 1-664,0-1-96,0 2-296,0-1 616,0-1 192,0 0-672,0 1 112,0-1 896,0 0-736,0 0-232,0 0-208,0 2 784,0-1-232,0 1-688,0-1 656,0 1 520,0-2-952,0 0 352,0 1-176,3 0 712,-3-1-648,0 2-432,0 1 872,0-2 0,0 0-792,3 2 456,-3-3 8,0 2 600,0-1-944,2 2-80,-2 0 1000,0 0-576,0-1-448,3 3 616,-3-3 344,0-2-512,3 3-344,-3 2 248,3-1 872,-3-1-1048,0-1-216,0 3 936,0-1-288,3 0-824,-3-4 664,0 11 376,0-9-40,2 1-680,-2 2 216,3 0 472,-3-1-328,0-1-680,3 2 1128,-3-5-464,0 5 168,3-1-528,-3 1 808,3 0 16,-3-1-600,3 7-40,-1-9 456,-2 2-432,0-4 152,3 3-312,-3 1 352,3 0 152,-3-2-352,3 10 24,0-10 592,-3-1-672,3 3-200,-3 1 608,2-3-216,1 0-248,0 9 472,0-9 208,0-1-560,-3 3 16,3-1 400,-1-2-416,1 1-176,-3 2 600,3-1 16,-3-2-512,0 5 328,3-2 224,-3-2-656,3 2 72,-3-3 512,0-1-392,0 4 208,0-2 224,0-2-656,0 6 208,0-4 616,0-2-704,0 2 96,0 1 352,0-3-112,0 0-320,0 5 232,0-3 360,0-2-632,0 1 160,0 1 440,0-2-352,0 0-328,0 2 552,0-2-16,0 0-536,0 2 448,2-2 152,-2 0-320,0 0-80,0 1 472,0-1-280,0 0-488,0 2 488,0-2 136,0 0-368,0 0 240,0 0 448,0 0-576,0 0-192,0 0 416,0 0-96,0-3-368,-1 4 400,1 1 416,0-2-696,0 0 120,0 0 392,0-5-448,0 3-264,0 2 392,0 0 176,0 1 88,0-1-424,-1 0 304,1 1 280,0-1-608,-2 0-176,2 2 632,0-2-272,0-3-40,0 3-192,0 0 344,-1 0 160,1-3-496,-2 3 72,2 0 672,0 0-640,0 0 120,0 0-264,-1 0 472,1-3-128,-1 0-424,-1 3 408,2 0 360,-1 0-712,1 0 152,0 0 136,0 2 312,-2-2-424,2 0-192,0 1 536,-1-1-8,1 0-512,-1 0 248,1 0 424,0-3-608,0 3 24,0 2 536,0-2-376,-2 0-176,2 0 224,0 0 256,0 0-528,0 0 264,0 0-136,0 1 688,0-1-664,0 0-112,0 0 376,0 0-144,0 0-440,0 0 408,0 0 24,0 0 408,0-3-592,0 3 176,0 0 392,0 0-456,0 0-392,-1 2 576,1-2 48,0 0-160,0-3-248,-2 3 368,2 0 360,0-3-568,-1 3-160,1 2 536,0-2-440,0 0 152,0 0-312,0 0 328,0 0 264,0-3-408,0 3-24,0 0 680,0-3-776,3 3-48,-3 0 296,0 0 200,0 0-320,0-3-64,0 3 192,0 0 424,0-3-464,3 3-208,-3 2 512,0-2-272,0-3-64,0 3-288,0 0 584,0 0 152,2 0-576,-2 0 176,3 0 376,-3-3-640,0 3 280,0 0-344,3 0 640,-3-4-256,3 1-128,-3 3 168,3 3 256,-3-3-584,2 1-136,-2-1 384,0 2 488,3-2-696,0 0 104,-3 0 400,3 0-192,0-3-288,0 3-8,-1 0 616,-2 0-424,0 0-200,0 0 72,3 3 576,-3-3-464,3 0-272,0 1 384,0-1 80,1-3-504,-4 3 328,3 0-176,0 0 528,1 0-400,-1 0-184,1 2 688,0-2-408,0 0-336,1 1 288,-5-1 0,11 0 112,-8 0-328,0 0-56,1 1 768,0-1-496,7 0-192,-11 2 416,5-2-176,-5 0-48,4 0-152,0 0 8,-1 0 640,1 0-552,-1 0-256,0 3 640,1-3-488,0 0-304,-4 0 464,5 1 208,-1-1 64,0 0-376,7 0 104,-8 0 376,0 0-456,0 0-328,0 3 696,-3-3-288,2 0 16,1 0-208,-3 0 280,3 0 320,0 0-464,0 0-256,-3 1 752,3-1-592,-3 0 152,0 0-120,2 2 360,1-2-96,-3 0-216,3 1-320,0 1 840,-3-2-656,3 1-240,-3 2 864,3-3-520,-3 0-168,2 1 544,1-1-32,0 0-352,0 2-80,0 1 496,-3-3-304,0 0-88,0 0-312,2 4 776,1-4-304,-3 3-232,3 1 200,0-3 256,-3 1-592,0-2 296,3 1-440,0 2 880,-3-3-520,0 1 0,2 5 320,1-5-104,0 1-456,-3 2 80,0-4 240,0 1 504,0 1-672,3-1-8,-3 11 544,0-12-456,0 0-208,0 5 408,3-5 104,-3 0-216,0 0-120,0 3-32,0 0 408,0-3-320,0 1-352,0 12 608,0-13-32,0 0-376,0 0 216,0 3 0,0-3 328,0 0-440,0 1-288,0 11 776,-2-12-432,1 0-344,-1 4 600,2-4-200,-1 0 184,0 0-304,-1 4 88,1-3 464,-1-1-664,1 2-136,1 3 568,-1-5-208,1 0 8,-2 2-392,1 9 560,1-11 200,-2-3-464,1 5 48,0 1 344,1-3-504,-2 1-320,2-1 528,-1 4 360,1-4-256,0 0-216,0 4 264,0-1 144,-2-3-480,2 5-168,-1-1 688,1-4-336,0 0-120,-2 1-144,1 5 520,1-6-32,-1 0-440,-1 4 200,2-2 440,0-1-648,0-1 224,-1 0-240,-1 4 440,1-4-208,0 0-360,-1 13 448,1-13 344,-1 0-672,1 1 232,1-1 16,-1 0 368,-1 0-552,1 0-120,-1 2 568,2-2-96,-1 0-384,-1 4 240,1-3 272,1-1-296,-1 0-208,-2 2-64,1 2 672,1-4-392,0 0-336,-1 4 568,1-4-16,-2 0-584,3 0 360,-2 3 48,1-3 264,0 0-424,-1 0-64,1 4 352,-1-4-56,1 0-624,0 12 592,1-12-88,-3-3 344,0 0-568,-1 4 280,1-1 392,1 0-496,1 0-280,0 5 504,-1-5-72,2 0-104,-1 0-336,-1 1 416,1-1 392,0 0-616,-1 0-40,1 3 560,-1-3-528,1 0-264,1 0 416,-3 1 208,2-1-40,-1-4-336,-1 8 320,2-4 288,0 0-528,-1 0-232,1 3 480,1-3-160,-2 0 8,1 0-384,-2 4 648,2-4 233,-1 0-674,1 2 137,-1-2 241,0 0-322,2 0 113,-3 0-352,0 0 640,2 0-111,-2-3-290,1 6 226,1-3-113,-2 0 0,2 1-209,1-1 209,-2 2 209,1-2-298,-1 0-63,1 0 393,0 0-241,-1-3 0,-1 6 0,2-3 0,1 0 0,-1 0 0,-1 0 0,1 0 0,-1-3 0,1 7 0,0-4 0,-2 0 0,3 0 0,-2 0 0,1 0 0,-2-4 0,2 1 0,-1 4 0,-1-1 0,2 0 0,-2 2 0,3-2 0,-1 0 0,-2-3 0,2 3 0,-2 1 0,0-1 0,0-2 0,0 3 0,0-1 0,2-4 0,-2 5 0,0-1 0,2 0 0,-2 0 0,2 0 0,-2 0 0,0 0 0,0 3 0,2-3 0,-1-3 0,0 3 0,0 0 0,1 0 0,-1 0 0,2 0 0,-1 0 0,-1-3 0,1 5 0,0-2 0,1 1 0,-2 1 0,2-2 0,-1-3 0,1-2 0,-2 7 0,2-1 0,-1-1 0,1 0 0,-1 2 0,1-7 0,-2 8 0,1-1 0,-1-2 0,1 1 0,1 1 0,-1-2 0,-1 0 0,1 0 0,-2 0 0,1-5 0,1 7 0,0-2 0,-1 0 0,1 1 0,-1 1 0,1-2 0,-2-3 0,2 3 0,-2 0 0,1 0 0,1 1 0,0-1 0,1-3 0,0 3 0,0 2 0,0-1 0,0-1 0,0-3 0,0 3 0,0 2 0,2-2 0,-2 4 0,3-4 0,-3 0 0,0-3 0,0 5 0,3-1 0,-3 2 0,0-3 0,0-3 0,0 4 0,0 1 0,0-1 0,0 2 0,0-2 0,-1-1 0,-1-2 0,1 2 0,-1 2 0,1-2 0,0 0 0,-1 2 0,2-2 0,-1-3 0,-1 4 0,1-1 0,0 0 0,1 2 0,0-2 0,-2 0 0,1-3 0,1 0 0,0 5 0,-2-1 0,1-1 0,1 0 0,0 3 0,-1-6 0,1 4 0,-2-1 0,2-2 0,0 2 0,-1-5 0,-1 5 0,1 3 0,-1-3 0,1 2 0,1-2 0,-1-3 0,-1 3 0,1 1 0,-1-1 0,2 2 0,-1-2 0,1-3 0,0 3 0,-1 0 0,-1 0 0,2-3 0,0 7 0,0-2 0,0-2 0,-1-3 0,1 4 0,0 1 0,0-7 0,0 3 0,0 2 0,3 0 0,-3-3 0,2 3 0,-2 1 0,0-4 0,0 3 0,3 2 0,-3-5 0,0 0 0,0 6 0,0-3 0,0-3 0,0 0 0,0 3 0,0 3 0,0-6 0,0 6 0,0-3-257,0 0 257,0 1 257,0-3-466,0 2-151,-1 2 368,-1-2-192,2 0-448,0 2-112,0-1 440,0-1 304,0 0-968,0 0-232,0 3 327,0-3-511,0 0-560,0 2-25,3-2-759,0 0-1369,-3 0 4097,0 1-3937,3 0 712,-3-1 945,3 0 1352,-3 5 695,0-1-4335,0-4 4568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5:5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514 297 5793,'0'0'0,"0"0"32,3 0-32,-3 0 24,0 0 0,0-3-32,3 0 24,-3 3-16,0 0 24,0-2-24,3 2 16,-3-3 8,0 3-16,0-3 32,3 3-16,-3-3-16,0 3-8,0 0 32,0-3 8,0 3 8,2-3 16,-2 3 40,3-2 8,-3-1-8,0 3 32,0 0-136,3-3 128,-3 3 0,0-3 40,0 3-8,0-3 0,0 0 24,3 3-32,-3-2 24,0 2-176,0-3 144,0 3 16,0-3 0,0 0-8,0 3 24,0 0 32,3-3-8,-3 1 8,0 2-208,0-3 225,0 3-9,0-3 16,0 3-8,0 0 0,0-3-64,0 3-8,0-3-8,0 3-144,0-3 104,-2 1-8,2 2-16,0-3-40,0 0 0,0 3 48,-1-3-16,0 0-8,1 3-64,0 0 64,-2-3-8,2 1-8,-1-1 24,-1 0 8,1 3-24,-1-3-16,2 0 8,0 3-48,-1-3 80,0 1-8,-1 2 40,1-3-8,-1 0-24,1 3 0,0-3 8,-2 0 48,3 3-136,-2 0 120,-1-2 40,1 2 8,-1-3-48,1 0 32,1 3 8,-3-3 8,1 0 32,3 3-200,-3-3 177,0 1-9,-1-1-8,0 3-16,0-3 40,-1 0-32,1 3-24,0-3 24,4 3-152,-4-3 104,-2 3-8,0-2 40,2 2-24,-2-3-24,2 0-16,0 0-16,0 0-16,4 3-40,-5 0 32,1-2 32,-1 2-8,-1 0-16,2-3-8,-2 0 24,2 3-48,-2-3 24,6 3-32,-4 0 72,0-3-40,-8 0 16,10 3 24,-10-2-48,8 2 16,0-3 8,-2 3-8,6 0-40,-11 0 56,7 0-24,-2 0 8,0 0 0,2 0 32,-2 0-8,-5 0 24,7 0-24,4 0-64,-14 1 16,9 1 40,0-1-24,-6 0 16,9 1 64,-2 1-16,-7-2-80,8 2 64,3-3-80,-6 3 24,-5 1-8,8-3 72,-3 4-40,-6-3-40,7 1 24,0 0 24,0 1-72,5-4 16,-5 3 40,-6 1-64,8-1 32,-3 1 16,-5 1-48,7-1 72,-1 0-72,0-1 24,5-3 0,-6 4 32,0 0-8,1 1 8,-1-1-16,2 0 0,-2 0-24,2 2-32,-2-2 64,6-4-24,-3 6 16,-1-2-40,1 2 56,-1-1-8,1 1 8,-1 5-40,0-9 24,1 3-48,3-5 32,-4 6-64,1 0 88,0 5-24,0-8 8,-1 3 16,1 5 8,2-8-56,-2 1 24,3-4 0,-1 6 16,-1 5-48,-1-7 32,2 7 32,-3-6 8,2 0-16,1 1-16,-1 5-24,2-11 16,-4 3-24,1 1-8,1 8 80,0-10-24,1 4-80,-1 7 96,2-10-48,-1 1 8,1-4 0,-2 11 24,1-9-8,1 3-8,0 1-32,0 5 72,0-7-16,0 1-64,0 0 64,0-5-32,0 5 24,0 0-56,3-1 56,0 1 8,-3-2-16,3 1 8,-1 0 32,1-1-24,-3-3-32,3 4 0,0-1 32,0 0 0,-1 0 40,1-2-8,0 2 24,0-2-24,0 2-88,-3-3 24,3 1 40,-1 1 1,3-1 7,-2-1 56,1 2-48,-1-1-8,-1-1-56,3 2 48,-5-2-40,4 1 64,0 0-64,-1 1 40,0-2-24,0 0-56,-1 0 40,1 1 64,0-1-56,-3 0-8,3 0 24,0 2-8,0-2-8,-1 0 16,1 0 0,0 0 0,0 0-48,0 0-16,-3 0 40,2 0-8,-2 0 24,5 0-16,-1 0 24,-1 0-16,0 0-24,-1 0 32,1 0 0,-3 0-16,5 0 0,-3 0-16,3 0 48,-1 0-24,-1 0 8,-1 0 16,3 0-8,-2 0-8,-3 0-16,2 0 8,1 0 40,0 0-48,0 0 8,1 0 32,0 0-24,1-3-16,-1 3 24,-4 0-24,4-3 8,7 3 16,-11 0 8,5 0 24,6-3-32,-8 3-16,0 0 56,1-3-64,-4 3 0,11 0 32,-8-3 8,1 3 0,0 0 24,1 0-32,-1 0 40,0 0-48,9 0-16,-10 0 48,1 0-32,0 0-8,0 0 8,-1 0 40,0 0-64,1 0-8,-1 0 0,1 0 0,-1 0-8,1 0 72,-1 2-16,1-1-32,-1 1 16,0-1-8,0-1 0,0 2-40,1 0 48,-1 0-8,0-1-40,-1 1 40,1-1 48,2 0-80,-3 1 24,1-1 32,0-1-96,0 2 72,0-1 0,-1 0-24,1 1 32,0 1-32,0 0 32,0-2-24,0 2-40,-1-2 32,-2 1 48,3-1-40,0 0 32,0 1 56,0 1-144,0-2 64,-1 2 24,1-2-72,0 2 32,0-1 32,0-1-16,-1 2 8,1-2 0,0 2 16,0 0-40,0-2 0,-3 4 72,3-4-72,-1 0-16,-2 1 64,3 1-48,-3-3 8,0 2-8,3 1 48,-3 1-24,3-2 0,-3 1 8,3-2 24,-3 2-48,0 0 8,0-3-8,3 3-16,-3 1 40,0 0 8,2 0-16,-2 1 32,0-1-64,0 0-16,0 0 32,0-1 24,0 1-8,0 1 8,0-1 32,3 0-64,-3 2-16,0-2 72,0 0-56,0-4 8,0 4 8,0 1 24,3-1-80,-3 0 24,0 0 0,0 1 72,0-1-40,0 1-8,0-5 0,0 6 16,0-2-24,0 1-8,0-1 24,0 2 24,0-2-64,0 0 16,0 2 16,0-6 0,0 4-24,0 0 24,0 0 48,0 2-16,0-2-16,0 0 0,0 2 40,0-2-48,0-4-8,0 5-24,-1 0 56,1-1-88,-2 1 32,2-1 56,-1 2-24,-1-1-24,1 0 8,1-5 8,0 5 24,0-1-72,0 1 80,-1-1 0,-1 0-32,1 0-16,-1 1 32,2-5-16,-1 5 16,1-1-8,0 1 8,-1 0-8,1-2 0,0 1-32,0 1 64,0-1-8,0-4-32,-2 4-40,1 0 32,-1 2 24,1-2-24,1 1 40,-2-1 16,1-1-32,1-1-24,0-2 8,-1 3 0,-1 0 8,2 0-24,-1-2 24,-1 4 24,1-1-8,0-1-8,-1-1 24,2-2-40,-1 3 16,-1 0-40,1 0 56,-1 1-8,1-1 8,0 1 8,-2-1-8,0-2-8,3-1-24,-1 2 8,-1 1 16,-2 0 16,3-2-56,-4 2 56,1 0 0,0-2-40,1 2 40,3-3-40,-4 3 32,0-2-16,-1 0-24,1 2 0,0 0 48,0 0-24,-1 0-16,1 0 96,4-3-96,-4 1 8,0 0 0,-1 2 64,1-1-88,-2-1 0,2 0 56,0 1 0,-2-2-40,6 0 0,-2 1-8,-3 1 16,0-1 16,-1 1-32,0-1 80,1 0-56,0-1-56,0 0 104,5 0-64,-4 2 48,-2-2-64,0 1 16,1-1 8,0 0-16,-6 0-8,10 0 64,-4 0-32,5 0-16,-12 0-72,9 0 88,-1 0 0,-2 0-24,2 0 64,0 0-8,-2 0-32,2 0-48,4 0 32,-6 0 0,2 0-8,-1-3-40,1 3 56,0-2 0,0-1-16,0 3-8,-1-3 32,5 3-16,-4 0-24,0-3 0,0 0 64,-1 3-16,0-3-32,0 1 32,1-1 8,0 0-40,4 3 8,-1-3 40,-2 0-24,0 3 16,0-3-24,0 3-16,0-2 16,2-3-16,0 3-8,1 2 16,0-3 40,0 0-32,-2 0-72,1 0 80,-3 3 0,2-3-16,2 3 16,0-2-16,0 2 0,0-3 0,0 0-8,0 0 56,0 0-16,-1 0-64,-1 1 24,2-1 16,0 0-24,0 3 16,0-3 32,0 0-64,0 1 16,3-1 80,-3 0-40,3 0-56,-3 0 32,0 3 0,0-3-8,0 1-16,3-3 80,0 1-24,-1 1-64,1-1-16,0 0 8,0 0 40,-3 4 0,0-12-16,3 12 24,1-3-8,0-1-48,9 1 24,-13 1 40,3-1 8,0 0-64,-3 3 40,0-3-24,2 3 32,-2-3-72,3 3 40,-3 0-8,3 0-56,-3 0 8,3 0 0,-3 0 80,0 0-128,0 0-56,3 0 64,0 0 0,-1 0-72,-2 0-72,0 2-64,0-1-136,0-1 464,3 1-552,-3 4-128,0-4-89,0 2-79,3 0-88,0-2-8,-3 3-120,3-1-89,-3-3 1153,0 5-1176,0-1-80,2 0-64,-2-1 39,3 1 153,-3 0 328,3 1 304,0-1 264,-3-4 232,3 4-4545,-3-4 4545</inkml:trace>
  <inkml:trace contextRef="#ctx0" brushRef="#br0" timeOffset="1226">725 222 5849,'0'0'0,"0"-3"40,-2 3-16,2 0 0,0-2 64,0 2 8,0-3 48,0 3 24,0 0-168,-1 0 200,1 0 0,-1 0 16,1 0 0,-2 0 0,1 0 16,-1-3-40,2 3 32,0 0-224,0 0 216,0 0-64,0 0 16,0 0-8,0 0-32,0 0 8,0 0-8,-1 0-8,1 0-120,-1 1 81,-1 1 39,2-1 8,-1 1 8,-1-1 32,1 0-8,1 1-8,-2-1-8,2-1-144,0 2 152,0-1 8,-1 0 8,0 1 24,-1 1-24,1-2 0,-1 0 24,1 2 0,1-3-192,0 2 200,0-1 0,-1 1-8,-1 0-40,1 1-8,-1 0 40,2 0 8,-1 0-32,1-3-160,0 4 192,0 0-24,0-1 0,0 1 32,-1-1 9,1 0-1,0 1-32,0 0 8,0-4-184,0 5 192,0-1-32,0 0 24,0 2-32,0-2-32,0 0 0,0 2 8,0-2 8,0-4-136,0 11 88,0-6 40,0 0 0,0 1-24,0 5 8,0-7 24,0 1-72,0 6 24,0-11-88,0 3 112,0 1-16,0 7 8,0-6 16,0 0-8,0 7-48,0-8-32,2 1 24,-2-5-56,0 12 64,0-8-16,0 9 96,0-9-16,0 7-64,0-7 80,0 8-32,3-8-40,-3-4-72,0 11 120,0-6-24,0 6 0,0-5 16,0 6 9,0-8-33,0 9-8,3-9 8,-3-4-88,0 12 184,0-8-32,0 7-16,0-6 24,0 6-56,0-7 64,0 2 24,3 5-24,-3-11-168,0 4 136,0 2-24,0 5 8,3-8-8,-3 1-8,0 8 24,0-8-8,0 0-40,0-4-80,2 11 144,-2-6-48,0-1 56,0 1 0,0 1-8,3-2 24,-3 2-88,3 0 48,-3-6-128,0 5 152,0 0-64,0 0 56,0-1 0,0 1-64,0-1 48,0 0 8,0 0-64,0-4-72,0 5 80,0-1 9,0 0 7,0 0-8,0 1-8,3-1 16,-3 0-32,0 0 0,0-4-64,0 5 80,3-1-8,-3 0-48,0 0 56,0 0 0,0-1-80,0 2 40,0-1 8,0-4-48,0 3 40,0-1 8,3 1 0,-3 2 0,2-3-56,-2 1 48,0 0 32,0-2-64,0-1-8,3 3 24,-3 0 16,0 1-56,0-2 8,0 1 56,0-1 8,0 0-16,0 1-8,0-3-32,0 2 40,0 0-48,0 1 48,0-1 24,0 1-48,0-1 8,0-1 8,0 1 8,0-2-40,0 1 16,0 0 32,0 2-32,0-1 8,0-1-24,0 2-8,0 0 48,0-2-32,0-1-8,0 4 40,0-2-24,0-1-48,0 1 24,0 0 8,0 1 32,0-1-56,0-1 8,0 0 40,0 1-48,0 1 8,3-2 64,-3 1-32,3-1-16,-3 0 88,0 2-96,3-1-24,-3-1 40,0 0-16,0 1 40,0-1-24,3 1 24,-1-1-40,-2 0-32,0 1 56,3-2-8,-3 1 0,0 1 8,0-2 0,0 0-40,3 0-8,-3 0 24,0 0 8,0 0-24,0 0 8,0 0 40,0 0-56,0 1 64,0-1 32,0 0-56,0 0-16,0 0-24,0 2 0,0-2-32,0 0 48,0 0-56,0 0 0,0 0 40,0 0-80,0 0 0,0 0 24,0 0-48,0 0-40,0 0 0,0 0 40,0 0-80,0 0 8,0 0 56,0 1-57,0-1 25,0 1 56,3-1-64,-3 0-32,0 0 224,0 0-240,0 0-56,0 0-24,0 0-56,0 0-16,0 0-32,0 0-144,0 0-24,0 0 3800,3 0-7080,-3 0 3071,0 0-47,0 0-144,0 0-200,0-4-57,0 1-135,0 0-96,0 3 1480,0-2-1489,0-1 9,0-1 360,0 1 376,0-1 320,0-1 272,0 1-4409,0 4 4561</inkml:trace>
  <inkml:trace contextRef="#ctx0" brushRef="#br0" timeOffset="2130">681 656 5289,'0'0'0,"-1"0"432,1-3-408,0 3-24,0 0 24,0-3-8,0 3 8,0-3 0,0 3 32,0 0 16,0-2 32,0-1 40,2 3 40,-2-3 0,3 3 24,-3-3 8,0 3-40,0-3 56,0 0 24,0 3-16,3-2 8,-3 2-40,0-3-24,0 3 16,0-3-8,0 0 0,0 3 24,3-3-23,-3 3-193,3-2 256,-3-1-24,3 0 0,-3 0 56,2 0-32,-2 0 16,0 3-16,3-2-64,-3 2-192,0-3 176,3-1 0,-3 1-16,3 0 24,-3 0-32,3 0-16,0 0 32,-1 1-48,-2 2-120,3-5 104,0 2 48,0 1-80,0-3 8,-1 3 24,1-1-24,0 0 16,1 0 8,-4 3-104,5-4 144,-1 1-56,0 0 56,0-1-15,1 1-33,6-1 56,-11 1-48,4 0 8,-4 3-112,4-3 96,8 1-32,-12-1 40,4 0-8,7 0-8,-11 0 56,4 0-64,1 1-16,-5 2-64,4 0 80,0-3-16,0 3-8,1-3 48,-1 0-8,0 3-32,0-3-40,1 3 0,-5 0-24,4-2 48,0-1-24,0 3 64,1-3-40,-1 0-40,0 3 48,7 0 0,-11-3-32,0 3-24,3 0 16,1-3-24,1 1 16,-1 2 0,0 0 40,0-3-8,1 3-48,-3 0 40,-2 0-32,5 0 8,-1 0-8,-1 0 40,1 0 16,0 0-24,-1 0-16,0 0-24,1 0 0,-4 0 8,3 0-8,0 0 24,0 0 16,1 0-16,-1 1-40,-1 1 40,1-1-8,0 0-24,-3-1 16,3 2 8,0-1 8,0 2-16,-1 0-24,1 0 56,-3-2-8,3 3-48,0-1 72,-3-3-48,0 3 40,3 0-72,-3 0 64,3 1 0,-1 0-48,-2-1 16,3 1 16,0-1-16,-3-3 0,0 4-8,3 1 32,-3-1 8,0 0-48,3 0 32,-3 2 0,2-2-32,-2 0 0,0-4 16,3 5-32,-3-1 32,0 1-16,3 0 48,-3 6 16,0-10-24,0 5-40,0 0 24,0-6-8,0 4 0,3 7-48,-3-9 128,0 2-8,0 7-32,0-9 24,0 3-32,0 1-72,0-6 40,0 11-16,0-7 8,3 1 40,-3 0-16,0 0 48,0 6 0,0-8-80,0 1 32,0-4-16,0 11 40,3-8 0,-3 1 8,0 2 56,0-2-48,0 0-40,2 1 80,-2 6-40,0-11-56,0 1 56,0 4 48,0-1-48,3 0 0,-3 0 24,0 1 16,3 0-40,-3 0 0,0-1-8,0 1 16,3 0 8,-3-1-8,0 0 48,0 0-96,3 1-24,-3-1 48,0 0-24,0 0 8,0 1 64,0 0-8,0-1-47,0 1-1,0-1 0,0 0-8,0 0 8,3-1 40,-3 1-24,0 1-16,2-2 24,-2 1-24,0-3 8,0 2-32,3 0 48,-3 0-24,3-2 64,-3 0-8,3 4-8,-3-4 8,3 1-80,-3-1 56,0-1-48,2 1 40,-2 1 0,0-1 32,3 1-40,-3-1-8,3 0 24,-3-1-88,0 2 40,3-1-32,-3 1 16,0-1-48,3 1 48,-3-1 32,0 0-32,0 1 32,0-1-72,0 1-32,0-1-8,3 0 64,-3 2 88,0-1-72,0 0 40,0 1-32,0-1-80,0-1 48,0 1 16,0-1 8,0 0 24,0 2 56,0 0-8,-2 0-32,2-3-40,-1 3-8,1-2 48,0-1-128,0 1 80,0 1-8,0-1-8,0 1 48,0-2-24,0 0 72,0 0-40,0 0-8,0 0-32,0 0-16,0 0 16,0 0 0,0 0-72,0 0 64,0 0 24,3 0-80,-3 0-16,0 0 64,0 0-72,0-3 40,2 0-48,-2 3 104,0-3-96,0 3-24,3-3-80,-3 3-40,0-2-105,0-3-183,0 3-88,0-1-104,0 3 720,0 0-824,0-3-120,0 0-129,0 0-87,0 0-144,0 1-128,-1-1-9,1 0 121,0 3 1320,0 0-992,-2-3 408,1 0 304,1 0-4289,0 3 4569</inkml:trace>
  <inkml:trace contextRef="#ctx0" brushRef="#br0" timeOffset="2877">1236 484 5545,'0'0'0,"0"0"32,0 0-32,0-3 64,0 3 72,0 0 40,0-3 112,0 3 32,0 0 32,0 0 48,0 0 16,0-3 40,0 3-24,0 0 48,0 0-23,0-3-81,0 3-24,3 0-72,-3 0-56,0 0-224,0 0 240,0 0-8,0-3-32,0 3 0,3 0-24,-3 0-8,0 0-32,0 0 16,0 0-152,0 0 128,0 0-32,0 0 24,0 0-8,0 0-8,0 0 16,0 0-8,0 2-24,0-2-88,0 1 112,-1 1 8,1-1 16,0 0-8,-2 1-32,1-1 24,-1 1-32,1 1-15,1-3-73,-2 2 120,1 1-16,1 0 24,-1 1 24,1 0-16,0-1-24,-2 2-8,2-3-16,0-2-88,0 5 120,-1-1-24,1-1 0,0 1 0,0 0-32,0-1 32,0 1 0,0 0 24,0-4-120,0 5 72,0-1-16,0 0 8,0 0-40,0 2 56,0 0-16,0-2-48,0 2 32,0-6-48,0 4 40,0 7 24,0-8 0,0 3 24,0-1 0,0 1-64,3 5 56,-3-7-32,0-4-48,0 6 56,2 5 0,-2-6 0,3 0 0,-3 7-32,0-8 64,3 2 0,-3 5-48,0-11-40,0 4 112,0 0-8,3 8-72,-3-8 80,0 1 8,3 8-8,-3-10 0,3 1 8,-3-4-120,0 12 104,2-10-16,-2 4 48,3-2 24,0 8 16,-3-11-23,3 3 23,0 2-40,-3-6-136,0 6 64,3-1 88,-1-1-16,-2 1-32,3-1 40,0 0-56,-3 0-24,3 1-16,-3-5-48,0 4 64,3 0 8,-3-1 56,0 0-24,0 0 0,0-1-16,0 0-72,2 1 88,-2-3-104,0 4 72,0-1-40,0-2 64,0 1-32,0-1-8,3 0-8,-3 1 0,0-1 0,0-1-48,0 2-24,0 0 112,0 0-64,0-1-56,0 1 96,0-2-56,0 1-24,0-1 80,0 0-64,0 0 40,0 1-40,0 1 16,0-1-16,0 1 16,0-1 8,0 1 0,0-2 8,0 1-40,0-1 24,0 1 32,0 1-40,0-2-32,0 1 56,0-1-40,0 2 16,0-2 24,0 0-24,-1 0-16,1 0 32,0 0-16,0 0-32,0 0 56,0 0 8,0 0 8,0 0-24,0 0-48,0 0 8,0 0 40,0 0-40,0 0 8,0 0 0,0 0 24,0 0-40,0 0 40,0 0-72,0 0-16,0 0 64,0 0-16,-2 0-16,2 0-8,0 0-32,0-3-64,0 3-80,0 0-32,0 0-64,-1 0-112,1 0-32,0 0-128,0-3-169,0 0-119,-1 3-88,1-3-120,0 3 1088,-2 0-1185,1-3-63,1 1-152,0-1-80,0 0 7,0 0 185,0-1 368,0 0 360,0-1 312,0 1-4305,0 4 4553</inkml:trace>
  <inkml:trace contextRef="#ctx0" brushRef="#br0" timeOffset="3546">1211 201 5617,'0'0'0,"0"0"40,0 0-40,-2 0 16,2 1 24,-1-1 0,0 0 48,-1 0 88,1 0 48,-2 2 64,0-2 48,3 0-336,-3 1 352,2-1 0,-1 2 40,1-2-24,0 1-24,-1-1-40,1 0-32,-1 0-31,2 1-49,-1 1 0,0-2-40,-1 1 0,2 1 16,0-1-40,0 1-16,-1-2-24,1 1-40,-2-1 24,2 1-8,0 1 8,-1-1 0,1 1-24,0-1-8,0 0 8,0-1-48,0 2 24,0 1-16,0-2 64,0 0-24,0 1 0,0 1 32,0 0 0,0-2-24,0-1-56,0 3 80,0 0-8,0-2-16,0 0 24,0 1 0,0-1 8,3 1-16,-3-1 0,0-1-72,3 3 64,-3-2 8,2 2-8,1-1 16,-3-1 24,3 0-48,0 1 24,0-1-16,-3-1-64,3 2 16,-1-1 8,1 0-16,0 1 16,0-1-32,0 1 48,-3-1-16,4 1-40,-4-2 16,3 1 24,0 0-24,-1 1 16,1-1 0,0 1 8,0-1 0,0-1-56,0 1 40,-3-1-8,2 0 8,1 2-8,0-2 48,0 0-40,0 0 24,-3 0 24,2 0-48,-2 0-8,3 0 8,0 0 24,0 0-16,-3-3 16,0 0 16,3 0 0,-3 3-8,3-2-8,-3 2-32,2-3 48,-2 0-8,0 0-8,3 0-8,-3 0 8,3 1 8,-3-1 8,3-2 0,-3 5-48,0-4 40,3 0-48,-3-7 24,3 11 16,-3-5-8,2-6 0,-2 11 32,0-11-32,0 11-24,3-11 48,-3 8-40,3-2 0,-3-6 32,0 11 8,3-4-48,-3 0 57,0 4-57,0-5 24,0-6-40,0 8 24,0-1-8,0 0 0,0 0 0,-2-1 8,2 1-16,0 4 8,-1-4 8,-2 0 8,2 1-16,-3 0-8,2-1 8,-1 1-24,0-1 32,1 1-48,2 3 40,-5-3-49,1 0 9,0 0-16,0 3 8,-1-2 16,3-1-16,-3 3-80,1-3 16,4 3 112,-4 0-200,0 0-56,-1 0-48,1 0-72,0 0-112,0 0-112,-2 0-104,0 0-128,6 0 832,-5 0-905,-7 1-31,10 2 72,-3-1 184,0 2 232,-1-1 216,0 1-1057,2 0-3127,4-4 4416</inkml:trace>
  <inkml:trace contextRef="#ctx0" brushRef="#br0" timeOffset="4826">1575 444 3336,'0'0'0,"0"0"2345,3-3-2289,0 0 16,-3 3 48,0-2 72,3 2 32,0-3 24,-3 0 32,2 0 8,-2 0-8,3 0 16,-3 3-8,3-2-48,-3-3-8,0 5-232,0-3 224,3 1-48,-3 2 0,3-3 0,0 0-15,-1 0 7,-2-1-16,3 1-8,-3 3-144,3-3 144,0 0-16,-3 1 0,3-1 8,0 0-48,-1-1 64,-2 0 8,3-1-16,-3 5-144,3-4 160,0 0 0,0-8-24,-3 10 8,3-1 24,-1-8-48,-2 11 24,0-5-40,0 5-104,5-11 128,-3 8-24,-2-8 0,3 8 48,-3-8-16,3 8 8,-3-8-16,0 6 0,0 5-128,0-11 120,3 7-24,-3-9 32,0 10-48,0-9 8,0 7 16,0-9-40,-2 10 8,2 4-72,0-13 64,0 9 0,0-9 17,-1 9-1,0-10 8,1 11-32,-2-11-8,1 11 48,1 3-96,0-11 64,0 7-24,-2-8 8,2 8-8,-1-7-32,1 8 56,-1-8 40,1 8-72,0 3-32,-2-4 32,1-8 0,-1 9-16,1-1 16,1-7 32,-1 11-16,1-4-40,-2-8-16,2 12 8,-1 0 16,-1-2-8,1-1-8,-1 0 56,1-1-8,0 1-48,-1 0 40,1 0-24,1 3-16,-2 0-24,1 0 24,-2-3 24,2 3-40,-2 0 32,1 0-8,0 0 8,0 0-16,2 0 0,-1 0-8,-2 0 8,2 0-40,-1 0 32,1 2-8,-1-1 48,0 1-48,0 0-16,2-2 32,-1 5 0,-1-1-24,1-1 16,-2 1 32,2 0-24,-1-1-8,1 1 40,-1 1-24,2-5-8,-1 5-8,0-1 0,-1 2 32,1 0-48,-1-2 32,1 7 24,1-8-32,0 3 8,0-6-8,0 11 0,0-7-16,0 2-24,0 5 32,0-7 40,0 8-40,0-8-8,0 9 8,0-13 8,0 4-8,0 9-8,0-9 16,0 9 32,3-8-24,-3 9-8,3-9 16,-3 9-24,0-14 8,0 4-40,2 10 40,-2-3-8,3-5-8,0 8 24,-3-8 8,3 8-16,-3-3-8,0-11 8,0 6 24,3 8-56,0-3 40,-3 1 0,0-1 0,2-5 16,-2 8-40,3-9 48,-3-5-32,0 16 0,0-5 32,0-5 16,3 9 0,-3-10 0,0 9 0,0-9 32,0 8-8,0-13-72,0 6 40,0 7 80,3-9-24,-3 10 48,3-8 40,-3 8-56,0-10-16,0 10-24,2-10 16,-2 9-8,3-7-16,-3 5 32,3-7-48,-3 2 32,0 5 40,0-7-56,0 9 24,3-9-16,-3 8-24,3-8-8,-3 9-48,3-9 8,-3 9-8,2-8 0,1 8 8,-3-9 56,0 9-48,3-7-32,-3 6 40,3-8-56,0 9-24,-3-9 72,3 11-16,-1-11-24,-2 10 56,3-3 0,0-7-48,0 12 0,0-12-8,0 9 0,-3-7 0,2 8 40,1-9-8,-3 10-24,3-10 16,0 9 32,-3-9-32,0 7-24,3-6 56,-3 8-56,2-8 24,-2 6 24,0-7-8,0 6-16,3-7-16,-3 7 32,0-11-24,3 3 16,-3 3-8,3 0 64,-3 5-40,3-8-56,-3 2 24,3 7-16,-3-11 0,2 5 32,-2-1 8,3 1-32,0 0 0,-3-1 16,0 1 32,3 0-24,-3 5-8,0-11-8,0 1 16,0 4-16,0-1 8,0 0 0,0 0 8,0 1-32,0-1 24,0 0 16,0-4-24,0 4-40,0 2 24,0-2 24,0 0-16,0 1 8,0-1 32,-1 0-16,-1-1-16,2-3 0,-1 4 24,-1-1 0,1 0-16,-1 0 32,1 0-8,0-1-40,-2 0 0,1 2 32,2-4-24,-2 3 40,-1 0 16,-2-1 0,3 1 40,-3-1-48,1 1-16,0-2 56,0 0-72,4-1-16,-5 2 57,0-1 31,-1 1-48,2-1 24,-2 0-32,-5 1 24,7-2-56,-2 0 8,6 0-8,-11 1 32,8-1 24,-3 0 16,-5 2-32,7-1 32,-2-1-56,0 0 16,-5 0 32,11 0-64,-4 0 24,0 0-16,-2-3 16,0 3 0,-5 0-16,7-3 24,-2 3 32,6 0-64,-5-2 32,-1-1-8,0 0 16,1 0-48,-1 0 24,0 0 32,2-1-24,0 0-48,4 4 24,-4-4 8,-1 0 8,1-1-8,0 1 32,1 0 8,-1 0-32,1-8-16,0 12 48,3 0-48,-1-4 24,-1-7-32,-1 8 24,2 0 0,0-1-8,-1-9 8,1 10 0,-1-1-16,2 4 0,-1-11-24,0 11 40,1-12-8,-2 12-24,2-11 0,0 8 8,0 0-16,0-8-32,0 11 56,0-3-8,0-1-32,0-7-8,3 11 0,-3-4 16,3-1-16,-3-6-48,3 11 32,-3 0 64,0-4-136,2 0-8,1-1 16,0-6-80,-3 11-89,3-4-79,0 0-96,0 1-200,-3 3 672,2-3-848,1 0-152,0 0-136,0-1-105,0 1-79,1 0-104,0 1-65,0-1 145,-4 3 1344,5-3-1016,-1 3 376,0-3 312,0 3-4257,-4 0 4585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6:0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9 356 4320,'0'0'0,"-1"0"1297,1 0-1249,-2-3 64,2 3 40,-1 0 104,0 0 80,1 0 16,0-2 56,0 2-8,0 0-8,0 0-392,-2 0 384,2 0-16,0 0-24,-1 0-7,1 0-57,0 0 16,0-3-64,0 3-32,0 0-200,0 0 240,0 0-56,0 0 8,0 0 16,0 0-24,0 0-8,0 0 8,0 0-8,0 0-1720,0 0 3256,0 0-1576,0 0 24,0 0-16,3 0 16,-3-3 32,2 3-8,-2 0-16,0 0-168,3 0 128,0 0 16,0-3 0,0 3-8,-3 0 57,0 0-41,3 0 8,-1-3 24,-2 3-184,0 0 160,3 0 8,0 0-8,0 0 8,1-3-24,0 3 16,1-2-48,-1 2 8,-4 0-120,11-3 144,-8 3-16,1 0 72,8-3-16,-10 3-16,10-3 0,-8 0 0,10 1-96,-14 2-72,4-3 104,10 0 16,-9 0-48,10 0 16,-11 0 8,13 1-64,-12-1 8,9 0 56,-14 3-96,4-3 72,7 0 8,-7 0 24,9 3-72,-9-2-48,9-1 32,-9 0-8,9 0-16,-10 0 80,1 0-80,0 3 24,8-2-32,-9 2-80,-1-3 72,3 0-56,-3 3-16,1-3-24,1 0-128,-1 3-72,-3 0-96,3-2-96,-3 2-120,3 0-120,0 0-41,-3 0 793,0 0-896,0 0-152,0-3-104,0 3-136,0 0-41,0 0 209,0 0 328,0 0 280,0 0 512,0 0-1329,0 0-3143,0 0 4472</inkml:trace>
  <inkml:trace contextRef="#ctx0" brushRef="#br0" timeOffset="681">119 40 5713,'0'0'0,"0"-3"56,-1 0 8,1 0 80,0 0 88,0 3 120,-1-2 96,1 2 56,0-3 56,-2 3 64,2-3 16,0 0-39,0 3-33,0-3-32,0 3-80,0-2 8,0 2 0,0 0-80,0-3 32,0 3-8,0-3 9,0 0-1,0 3-8,0 0 0,0-3-56,0 3-8,0 0-40,0 0-32,0 0-24,0 0 0,0 0 24,0 0-24,0 0-16,0 0-24,0 0-40,0 0-56,0 0 32,0 0 16,0 0-23,0 0 7,0 0 24,0 2-40,0-1 0,0 0 48,0 1-104,0 1 16,0 1-24,0-1 8,0 0 16,0 1-48,0 0 64,0 0-88,0 1 0,0-5-16,0 5 40,0 1-8,0 5-8,0-8 8,0 3 16,0 5-40,0-7-16,0 7 48,0-11-40,3 5-16,-3 9-40,0-9 72,3 11-40,-3-10 0,3 9 48,0-9 32,-3 9-88,0-15 32,2 12-8,1-1 8,0 2-48,0-1 40,0 3 0,-1-3 8,1 2-32,0 2 0,1-3 24,-1 2-8,0-1 8,0 2 40,0-1-40,1 2-40,-1-1 80,0-2-56,-3-14 24,2 16-8,1-2 48,0 1-88,-3 1 56,3-1-16,0-1 32,0 1 24,-1-3-32,-2-12-16,0 14 24,3-1 16,0 0-40,-3 1 0,3-1 24,0-2-72,-1 0 48,1 1 16,-3-12-16,3 11 16,0 0 32,0 1-16,1-8 56,0 11-72,1-10 24,7 7 32,-9-6-48,-3-6-24,4 11 88,8-7-24,-10 8 0,10-9 0,-9 2 8,1-1 64,7 2-24,-11-6-112,0 4 64,11 1 56,-11-1-32,12 0-16,-9-1 56,1-2 0,8 1-80,-12-2 48,0 0-96,5 1 72,6 1-56,-11-2 64,4 1-16,0-1 8,-1 0 0,2 0-8,-1 0 24,-4 0-88,3 0 64,-1-3-24,3 3 40,-1-3-72,-1 1 32,0-1 40,-1 0-40,3-1-8,-5 4-32,2-5 32,1 1 24,0 0-8,0 0-24,0-1 56,0 1-80,-1-7-24,1 8 80,-3 3-56,4-4 48,1-9-16,-1 10 0,0-8 24,0 8-96,1-10 32,-1 9 64,0-9-40,-4 13-16,4-4 8,-1-10 8,0 10 0,0-10-56,0 2 56,-3 8 0,3-13-24,-3 6-24,0 11 32,2-4-40,-2-12-8,3 12-80,-3-12 24,0 12-88,3-7-56,-3 7-128,0-8-64,0 12 440,0-4-616,0 0-208,3-9-144,-3 10-193,0-1-271,0-9-272,0 13-313,0-4-271,0 4 2288,0-4-2097,0 0 481,0-1 616,0 1-3921,0 4 4921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1191 5337,'0'0'0,"0"0"32,0 0-8,0 2-8,0-2-16,0 0-48,0 0 72,0 0-8,0 0 8,0 0 16,0 0-16,0 0-8,0 0-40,0 0 24,0 0 56,0 0-24,0 0-16,0 0 120,0 0-32,0 0 56,0-3 0,0 3 40,0 0-200,0 0 192,0 0 0,0-3 160,0 3-40,0-3 56,0 0 32,0 3-32,0-4 16,0 4 16,0 0-400,0 0 409,0-3-1,0 3-40,0-3 48,0 0-24,-1 1-112,1 2 72,-1 0-40,1 0-312,0 0 248,-2 0 88,2 0 16,0-3-88,0 3 16,0 0-40,0 0 1,0-3-73,0 3-168,-1 0 176,1 0 24,0 0-128,-2 0 80,1 0 8,1 0-120,0 0-8,0 0-32,0 0 16,0 0-40,-1 0 24,-1 1 24,1 1 88,-1-1-72,2 2-64,-1-3 64,1 0-40,0 1-8,0 1 8,-2 1 128,1 1-8,1-4-80,-1 3 32,-1 0 0,1-2-72,1-1 0,0 4-48,-2 1 96,1-1-24,1-3 8,-1 3 96,1 1-48,-2-3-32,2 4-8,0-6-40,0 3 160,-1-2-96,1 4 48,0-3 64,-2 3-64,2-3-16,-1 4 0,1 5 48,0-11-144,0 2 48,0 2 48,0-1 40,0-2-88,0 4 40,0-1 32,0 7-16,0-11-56,0 0-48,0 2 8,3 0 72,-3 0-48,0 3 0,0 0 120,0-1-96,0-1-72,3 1-40,-3-4 56,0 4-88,2-1-40,-2 3 80,0-4 112,0 3-40,0-2 16,3-1 8,-3 4-8,0-6-40,0 4-8,0 1 8,0 0 24,0-1-32,0 1 0,0-4 48,3 3-64,-3-2-32,0-2 56,0 4 24,0 2-16,0-4-8,0 10 56,3-11-24,-3 1-16,0 2-40,0-1 24,0-3 0,0 4 0,0-1-32,0 1 88,0 0-8,0-2-48,0 2 32,0-3 8,0 1-16,0-2-24,3 1-8,-3 0 48,0 1-40,0 1 80,0 0 8,0-2-40,0 0 24,0-1-72,0 0 97,0 0-49,0 0 24,0 0 32,0 2-24,0-2-16,3 0 0,-3 0 56,0 0-120,0 0 40,2 0-8,-2 0 48,0 0-96,0 0 32,0 0 40,0 0 0,0 0-40,0 0-16,0 0 16,0 0 40,0 0-72,0-3 32,0 3-24,0 0-56,0 0 112,0 0-48,0 0-8,3 0 40,-3 0 0,0 0 0,0 0-16,0 0 8,3 0-32,-3 0 8,0 0-40,0 0 24,3 0 40,-3 0-64,3 0 40,-3 0 40,0 0-80,2 0-16,-2 0 80,0 0-40,3 0 32,0 0 40,0 0-24,0 0-8,0 0-64,-1 0 32,1 0-16,0 0-48,0 0 120,1 0 16,0 0-80,1 0 40,-1 0 40,0 0-88,0-3 32,1 3 32,6 0-24,-8-3 0,1 3 32,0-3 24,7 1-96,-8 2 0,2-3 80,6 0-64,-8-1 56,1 4 40,7-3-32,-8 0-8,1 0-40,9 0 72,-10 1-88,1-1 0,9 0 56,-10 0-56,8-1 8,-8 4 40,1-3 0,7 0-48,-8 0-8,8-1 16,-8 1-8,9-1 0,-10 1 72,10 3-56,-10-4-48,11 1 80,-9-1-24,11 0-24,-11 1 0,9 0 16,-11 0-56,12-1 24,-9 1 24,6 0 40,-11 3-40,4-2-24,8-1 32,-8 0 248,9 0-304,-11-1 208,11 1-8,-10 3-120,1-4 48,9 1-104,-10 3 104,1-4-184,0 4 96,0-5 48,-4 3-48,3-1 48,-3 3 0,0 0-40,3 0 88,0 0-136,0 0 16,-3 0 144,0-3-144,0 3-16,0 0 32,-2 0 8,2 0 8,-1-4-64,1 4 112,-2 0-16,1 0-176,0 0 48,-2 0 32,1 0-112,1 0-64,1 0 240,-3 0-240,2 0-32,-1 0-136,-1 0 0,2 0-49,0 0-279,-1 1-152,2-1-56,0 0 944,-1 0-1056,-1 0-105,1 0 1,1 0-120,-1 0-208,1 2-49,0-2 233,0 0 288,0 0 1016,0 0-640,-2 0-3961,2 0 4601</inkml:trace>
  <inkml:trace contextRef="#ctx0" brushRef="#br0" timeOffset="1223">161 1257 3088,'0'0'0,"0"0"2121,0 0-2065,0 0-64,0 0 8,0 0 16,0 0-24,0 0 56,0 0-40,0 0 16,0 0-112,0 0 152,0 0-72,0 0-16,0 0 64,0 0-16,0 0-32,0 0 24,0 0-120,0 0 216,0 0-104,-2 0 24,2 0-48,-1 0 88,1 0-64,0 0-32,0 0 24,0 0 24,0 0-56,0 0 72,0 0-16,0 0 24,0 0-40,0 0-64,0 0 112,0 0-168,0 0 208,0 0-88,0 0 8,0 0-32,3 0 24,-3 0-16,0 0 48,0 0-48,0 0 8,0 0-16,0 0 48,0 0-16,0 0 24,0 0 32,0 0 24,2 0 0,-2 0-8,0 0-88,0 0 144,0-2-40,0 2 24,0 0 80,0 0 0,0 0 40,0 0 24,0 0 64,0 0-336,0 0 296,0 0 16,0 0 88,0 0-96,0 0 64,0 0-55,0 0-57,0 0-40,0 0-80,0 0 64,0 0-96,0 0 24,0-3 40,3 3-56,-3-3 0,0 3-16,3 0-16,-3 0-48,3 0 40,0-3 72,-3 0-56,3 3-8,-3-2 16,2 2-64,1-5 16,0 2 48,-3 3-8,3-4-32,0 4-8,-1-3 64,1 1-48,0-3-24,0 3 40,0 2-56,0-5 8,-1 5 96,1-3 40,0 1-72,0-1-16,1-1 24,-1-1-24,0 1 8,0 4 72,-1-3-8,3 0-72,-1 1 80,0-1-8,0-1-72,1 1-23,-3-2-1,1 3 8,2-3-24,-1 1 80,-1 1-16,1-8-104,0 11 16,0-3-16,1-1 0,6-7 32,-8 11 16,1-3-16,0-8-64,0 11 8,8-5 72,-9 1-56,1 0 8,8-9 64,-9 13-96,2-13 32,7 13 56,-9 0-16,1-11-40,-4 11 0,13 0-16,-9-4 72,8-9-56,-10 10 16,3 1 56,10-1-40,-12-2 16,1 3 56,-4 2-104,12-3 112,-12-1-64,4 1 56,0-2 32,7 3-48,-11-3 16,5 3-64,-1-1-8,-4 3-32,4-3-8,0 3 48,1-4 64,-1-1-64,-1 3-32,-1-1 16,1 0-64,0-1-56,-3 4 96,3-3 8,1 3 16,0-3-24,-1 0 48,0 0 24,-3-1-80,3 0-8,1 1 40,-4 3-24,3-4-8,1 0 8,0 1 64,1 0-16,-1 0-64,0 0-8,0-1 88,1 0-72,-5 4 8,11-13 40,-11 13 48,4 0-136,0-4-16,1 1 64,6-1 0,-8 0-32,-3 4 32,3-5 8,1 1-24,0 0 0,7 0 40,-11 1 48,3 0-32,1 0-80,1 3 8,-5 0 32,2-3 48,1 1-64,0-1 16,-3 0 72,3 3-96,0-3 8,0 3 8,-3-3 64,0 3-56,0-3 0,0 3 8,0 0 80,0-2-88,0 2 24,2 0 48,-2 0-56,0 0-120,0 0 104,0 0-8,0 0 40,0 0-80,0 0 96,0 0-24,0 0-64,0-3 8,0 3 56,0 0-24,0 0 32,0 0-72,0 0 80,3 0 8,-3 0-104,3 0 48,-3 0-8,3 0 8,-3 0 8,0-3-56,3 3 80,-3 0 16,3 0-104,-3 0 120,2 0-16,-2 0-48,3 0-24,-3 0 32,3 0 0,0 0-24,0 0-72,-3 0 152,2 0 8,-2 0-104,0 0 32,0 0 0,0 0 8,0 0-32,0 0 40,0 0 72,0 0-16,3 0-80,-3 0 72,0 0-32,0 0-96,0 0 72,0 0-32,0 0 16,0 0 0,0 0 40,0 0 72,0 0 0,0 0-72,0 0 8,0 0-240,0 0 504,0 0-312,0-3 48,0 3 24,0 0-104,0 0 32,0 0 8,0 0 72,0 0-64,0-3-40,0 0 128,3 1-72,0 2 56,0 0 0,0-3-64,1 0-56,-4 3 48,0 0 24,3-3 16,-3 0-48,3 1-8,1 2 48,-1-3-48,-1 0-16,-2 3 48,0 0-16,0-3 64,3 0-104,0 3 88,0 0 48,0-4-104,-3 1 32,0 3-48,3 0 16,-3 0 8,0-3-80,0 3 120,0 0 56,0 0-88,2-2 48,-2 2-32,0 0 0,0-5-72,0 5 48,0 0 72,0 0-64,0-3-72,3 3 80,-3 0 0,0-2-32,3 2-16,-3 0 56,0 0-24,0 0-48,0-3 24,0 3 112,0 0 0,3 0-104,-3 0 40,0-3-16,3 3-32,-3 0 24,0-3-48,0 3 0,0-3-24,2 3 160,-2 0-16,3 0-24,-3-3-64,0 3 16,0 0-16,0-2-64,0-1 32,0 3 152,0 0-96,0 0-32,0 0 32,0 0-8,0 0-16,0 0 56,3 0-88,-3-3 24,0 3 0,0 0 32,0 0-112,0 0 104,0 0-96,0 0-8,0 0-128,0-3 24,0 3-64,0 0-144,0 0-152,0 0-128,0 0 696,0 0-785,0 0-127,0 0-56,0 0-80,0 2-128,0-2-49,0 1-7,0 0 272,0-1 960,0 2-720,0-1 304,0-1-4041,0 0 4457</inkml:trace>
  <inkml:trace contextRef="#ctx0" brushRef="#br0" timeOffset="2026">816 318 4753,'0'0'0,"-1"0"96,-1-3-8,1 0-16,-1 0 64,1 1 128,1 2-264,-1 0 232,-1-3 64,1 0 152,-1 0-56,1 3 8,1-3 24,-1 1 56,-1-1-56,2 3-424,-1-3 448,1 0 97,0 0-113,0 0-64,0 3 72,0-2-80,0-1-176,0 3 144,0 0-328,0-3 328,0 3-128,0-3 80,3 0 88,-3 0-112,0 1-64,0-1 144,0 0-120,0 3-216,2-4 128,-2 1 137,0-1-9,3-1-152,-3 3 56,3-1 120,0-1-128,-3 1-48,0 3-104,3-3 224,-3-1-72,4-1-32,0 1 96,0-7 56,1 11-96,-1-3-104,7-1 152,-11 4-224,3-4 120,1-1-96,8 1 216,-8-7 0,7 11-120,-7-4 104,12-8 200,-12 8 64,-4 4-488,18-14 473,-6 11 159,1-8-112,-1 8-304,1 0 80,1-8-40,-1 8-304,1-1 64,-14 4-16,11-4 176,3-1-192,2-6-48,-2 11 112,0-4-32,2-8-80,-1 12 176,-1-4 40,-14 4-152,17-11-88,-1 8-16,-1 0 104,2-1-48,0 1-80,0-1 288,-1 0-56,-1 1-152,-15 3 48,14-4 32,2 1 32,-2-1-104,0 1-32,2 3 168,-3-3-80,1 3-152,-3 0 144,-11 0-8,11-3 64,-7 3-200,11 0 72,-11 1 168,9 1-160,-9-1-104,10 2 112,-11-1-80,-3-2 128,14 2-392,-11 1-8,8 0 0,-8 0-312,1 1-121,7 0-7,-8 1-296,1 0-256,-4-5 1392,5 6-1377,6 0-23,-8-1-168,0 1 15,1-1 105,7 0 240,-8 6 352,0-8-4017,-3-3 4873</inkml:trace>
  <inkml:trace contextRef="#ctx0" brushRef="#br0" timeOffset="2632">1140 120 5065,'0'0'0,"0"-3"272,0 1 136,0 2 248,0-3 200,0 0 24,0 0 88,0 0 41,0-1-209,0 0-88,0 1 80,0-1-112,0-1-80,0 3 33,2-1-57,-2 0-184,0 0 56,0 0 72,0 0-192,0 1-40,3 2 112,-3-3-96,0 0-144,0 3 216,0-3-104,3 3-144,-3 0-128,0-3 241,0 3 7,0 0-72,0-2-104,0 2 144,0 0-72,0 0-168,0 0 160,0 0 0,0 0-168,0 0 104,0 0 152,0 0-120,0 1-88,0 2 136,0 0-16,0-3-136,0 4-16,0 0 112,0-1 96,0 1-192,0-1 0,0 3 200,-1-2-160,1 2-168,0-6 128,0 11 104,0-7-96,0 2-96,0 6 144,0-6 48,0 7-48,0-9-144,-2 13 240,2-13-144,0 12-128,0-4 232,0-6 32,0 11-128,0-4 24,0 1 168,3-3-232,-3-11 24,0 13-72,0 2 168,0 0-32,3 0-168,0 1 160,0-2 120,-3 1-224,2 1-32,-2-16 80,3 15 112,-3 0-208,4-3 48,1 5 312,-2-4-176,1 4-64,-1-2 56,-1 0-8,-2-15-72,0 14 16,0-2 48,3 4 32,0-3-48,1-2 8,-1 6 56,0-6 32,-3 2-160,0-13 16,3 13 16,0-8 112,-1 11-128,1-12 56,0 14 48,-3-13-120,3 6-72,0 5 200,-3-16-112,3 2 48,-1 11-8,-2-7 64,3 5-64,0-7-40,-3-1-120,3 8 176,-3-11-56,0 2-104,0-1 8,3 5 184,-3-2-80,0 0-8,0 1-24,0-1-16,0-3-152,0-1 192,0 0-296,0 3 16,0-2-192,0-1-136,0 2 0,0-2-96,-2 0-144,2 0-201,0 0 1049,0 0-1208,-1 0-264,1 0-161,0 0-23,0-4-80,-2 1-57,2 0 265,-1 0 472,1 3 1056,0-4-648,0 0-4009,0 4 4657</inkml:trace>
  <inkml:trace contextRef="#ctx0" brushRef="#br0" timeOffset="3088">1011 714 5217,'0'0'0,"-1"0"120,-1 1 176,1 3 136,1-2 104,0-1 104,-2 0 40,2 1 0,0-2-680,-1 1 624,0 2-15,-1-1-49,2-1-64,0 3 64,-1-2-40,-1 0-72,1 1-16,1-3-432,-1 4 384,-1-1-64,2 2-32,0 6 9,0-10-49,0 3-56,0 2 16,0-2 48,0-4-256,0 5 208,3-1 32,0 0-24,0 0-56,-1 1 32,1 6 8,0-7 40,0 2-88,-3-6-152,3 5 104,1 0 56,0-1-40,9 0 64,-10 7 56,1-9-40,7 2-64,-8 2 16,-3-6-152,11 3 144,-8-1-48,10 1 80,-9 1 0,10-2-32,-9-1-7,10 4-9,-11-4 32,-4-1-160,13 4 72,-9-1 32,12-3 48,-12 0-88,13 0 104,-6 0 40,-6 0-80,13 0-40,-18 0-88,13 0 104,-2 0-64,2 0 0,-2 0-32,2 0 72,-1-3-96,0-1-72,0 4 168,-12 0-80,13-3-56,-2 3 40,4-3 64,-3-1-24,1 0-40,1 0 40,-1 1 16,1-2-112,-14 5 72,14-11-80,0 11 8,2-4-40,-4 0 16,3-1 32,-1-9 16,0 12-136,0-11-216,-14 13 400,13 0-448,-1-11-305,1 8-143,-2-2 0,-6-7-120,12 9-209,-13-8-111,11 8-128,-15 3 1464,5-13-1688,10 9 79,-11-7 313,9 6 376,-9-7 344,8 7-4057,-12 5 4633</inkml:trace>
  <inkml:trace contextRef="#ctx0" brushRef="#br0" timeOffset="3636">1657 382 4721,'0'0'0,"-2"0"528,1-3-232,1-2 144,0 1 216,0 0 8,0 0-8,0 1 16,0-1 32,0 4-704,0-5 465,0 1 63,0 0 48,0 0-200,0 1-32,0 0-16,0-1-56,0 1-184,0 3-88,0 0 224,0-3-24,0 0-88,0 1 88,3-1 104,-3 3-48,0-3-136,0 3 217,0 0-337,0 0 216,0 0-88,0 0 152,0 0 16,0-3-144,0 3 0,0 0 152,0 0-200,0 0-104,0 0 64,0 0 176,0 0 0,0 1-88,0 1 192,0-1 40,0 1-192,0-1-24,0-1-168,0 3 248,0 0-88,0-2-152,0 3 208,3-1-8,-1 0-152,-2 1 0,0-1 216,0-3-272,0 2-32,0 2 8,3 0 297,-3 0-241,0 1-24,3 0 104,-3-1-16,0 1-176,0-5 80,3 4-56,0 0 168,0 0-168,-1 2 56,1 7 192,0-9-208,0 7-56,-3 1 88,0-12-16,3 4 72,-3 10-8,2-8-16,1 8 64,0-10-128,0 10-56,-3 0 96,3-10-64,-3-4 40,0 17-144,0-4 136,0-7 80,0 8-64,4-10 168,-1 12-80,-3-11-112,3 9-72,-3-14 88,0 15-72,0-11-24,0 9-64,3-8 32,-1 7-136,-2-8-105,3 7-223,0-5-152,-3-6 744,3 11-1024,0-7-256,-1 10 31,1-11-127,0 3-88,0-1-33,0 1-23,0-2 320,-3-4 1200,2 5-832,1-1-4097,-3-4 4929</inkml:trace>
  <inkml:trace contextRef="#ctx0" brushRef="#br0" timeOffset="4168">1667 420 4841,'0'0'0,"0"0"96,0-3 48,0 0 56,0 0 88,0 3 80,0 0-368,0-3 472,0-1-24,0 1 104,0 1 24,0-1-96,0 0-8,0 3-56,0-3-7,0 3-409,0 0 344,0 0 0,0-3 64,0 0-112,0 1-24,0 2 136,0-3-96,2 0-112,-2 3-200,0-3 352,3 0-80,-3 0-104,3 3 80,-3-2 104,3-1-144,0 0-63,0 0 151,-3 3-296,2-3 104,3 0 16,-3 3 112,1-2 16,2-3-80,-3 3-32,1-1 176,1 0-104,-4 3-208,5-3 168,-2 3 96,1-3-56,0 0-120,0 1 128,0-1 96,1 0-160,-1 0-48,-4 3-104,11 0 240,-8-3-64,1 0-72,1 3 224,-1-2-48,7-1-200,-8 0 17,1 0 167,-4 3-264,11-3 32,-8 3-64,2 0 256,6-2-240,-8 2 64,1 0 144,7-3-24,-8 0-208,-3 3 40,4 0-64,0 0 152,8 0-104,-9 0-8,1 0 176,0 0-80,7 0-224,-8 0 144,-3 0 8,4 0 56,8 0-160,-9 0 32,1 1 176,7 1-88,-8-1-112,1 3 248,9-2-80,-13-2-72,3 3-96,8-1 104,-8 1 96,1 0-144,9 0-72,-10 1 248,1 0-192,0 1-72,0 0 184,8 0-56,-10-1-64,1 7 16,2-8 168,-1 1-136,0 2-112,0 8 240,-1-11-200,1 2-64,-1 10 264,1-13-96,-1 10-56,0-7 16,0 11 16,-3-12-72,3 12 104,-3-4 80,3-7-96,-3 9 48,0-3-32,0-5 48,2 8-64,-2-9-64,0 11 80,0-12-96,3 10 32,-3-2 176,0-8-72,3 9-16,-3-8 0,3 8-8,-3-10-56,0 1-16,3 10 72,-3-11-96,2 1-8,-2 10 72,0-12-8,0 2-160,3 0 24,-3 0 0,3-1-56,0 0 8,-3 3-9,3-3-151,-3 1-248,3 0-184,-3-4 776,2 1-1032,1-1-176,0 0-65,-3 2-63,3-2-120,0 0-129,-3 1 73,3-1 400,-3 0 1112,2 0-768,3 0-3993,-5 0 4761</inkml:trace>
  <inkml:trace contextRef="#ctx0" brushRef="#br0" timeOffset="4883">2458 359 5657,'0'0'0,"-2"-3"144,0 0 16,-1-1 16,1 1 80,1 0 72,0 1-88,-1-1 40,1 0 64,-1 0-120,2 3-224,-3-3 168,2 3 48,-3-3 16,1 1-96,0 2 64,0-3 48,0 0-144,-1 3 32,4 0-136,-3-3 321,-1 0-145,1 0-8,-1 3 104,1-2-56,-1 2-72,0 0 56,0-3 88,4 3-288,-5-3 96,1 3 104,0 0 136,-2-3-80,2 3 24,-2 0 40,2-3 0,0 3-144,4 0-176,-4 0 368,-1 0 72,1-2-127,0 2 7,0 0-16,-1 0-48,1 0-144,0 0 128,4 0-240,-3 0 112,0 0-96,0 0 96,-1 0 64,0 0-88,1 0-88,-1 0 128,1 0-72,3 0-56,-1 0-32,-2 1 136,0-1-32,0 0-184,-1 1 72,0 1 96,-1-1-88,3 1-8,2-2 40,-2 2 112,-1 0-112,1-1-80,0 3 112,-2-2 24,1-1-64,0 4-56,-1-1 168,4-4-104,-3 3-32,2-1-80,-2 3 168,2-1-88,-1-1 16,2 1 56,-1-1-40,-1 0 40,2-3-40,0 4-56,-1 0 112,1 0 80,0 1-248,0 6 120,-1-10 0,1 4-112,0-1 128,0-4-24,0 4 120,0 0-144,0 1 32,0 6 40,0-10-112,0 5 64,0 5-8,0-9-8,0-2 16,0 4-72,0 1-16,0 1 144,0-2-72,0 2 72,2 7 56,1-12-136,0 3-40,-3-4 64,3 5-24,0-1 8,-1 0-16,3-1 72,-2 3-8,-1-4-40,3 3-24,-1-1 88,-4-4-56,3 1-24,1 2-48,-1 1 136,1-2 8,0-1-40,0 1 64,1 0-56,-1 0-32,-4-2-8,4 1 64,0 2 16,8-3 24,-12 0-80,4 0-8,0 0 48,0 0-72,1 0 0,-5 0 8,4 0 96,0 0-120,0 0 56,-1 0 48,1 0-64,1 0 16,-2-3-80,-1 3 64,3 0-48,-1 0 0,-1 0 128,1-3-128,-1 1 0,1 2 112,0 0-32,-1 0 72,-3 0-120,3 0 64,0 0-48,-1 0 0,1 0-64,0 0 152,0 0-8,1 0-88,-1 0-24,-3 0 16,3 0 16,1 0-80,-1 0 16,0 0 104,0 0-80,-1 1 16,1 0 24,0 1 56,0-1-72,0 1-48,0 0 88,-1 0-80,1-1 16,0 2 96,0-1-24,-3 0-128,0-2 80,3 2-24,-1 1 24,1-2-40,0 2 72,0 2 8,0 0-56,0-1-72,-1 0 64,-2-4 24,3 3 40,-3 1-96,3 1 80,0-1 40,-3-1-104,3 1 64,0 1 8,-3-2-56,0-3 24,2 5-24,1 0 32,-3-1 96,0 1-80,3-3 0,-3 4 72,3-2-112,-3 1-48,0-5 64,0 5 24,0-2-72,0 0-8,0 1 112,0-1 8,-2 0-16,1 0-72,0 2 72,1-5-48,-5 3 0,1 0-24,0 1 136,-2-2-48,1-2-48,-7 1 32,8 0-24,-9 1-8,13-2-16,-4 1-8,-9 3 32,2-4 0,7 2-64,-10-1 72,8-1 24,-9 0-104,3 0-16,12 0 64,-12 0-32,-1 0-48,0 0 24,0 0 8,-1 0-64,2 0-24,-1 0-56,0 0 152,13 0 40,-11-3-128,-1 3-112,7 0 80,-8-2-256,9 2-144,-2 0-8,-5-3-256,8 0-145,-1 0-47,1 0-56,-1 1 48,1-1 71,2 3 57,-2-5 40,1 3 80,1-1 232,1 0 224,0-1 136,0 0-3361,0 4 3545</inkml:trace>
  <inkml:trace contextRef="#ctx0" brushRef="#br0" timeOffset="5493">2691 365 6305,'0'0'0,"0"0"640,0 0 104,0 0 32,0 0-776,0 0 872,0 0-39,0 0-113,0 0-48,0 0-32,0-3-200,0 3-64,0 0 120,0 0-128,0 0-368,0 0 257,0 0 79,3 0-104,-3 0-136,0 0 136,0-3 80,3 3-136,-3 0-176,0 0 88,0 0 152,2-3-72,-2 3-128,3 0 264,0 0-56,0 0-216,-3 0 144,0 0-176,0-3 256,3 0-176,-3 3 0,3 0 216,-1 0-160,-2 0-32,3 0 152,0 0 48,-3 0-304,3-2 64,0 2 136,-1-3 153,-2 0-209,3 3 64,0 0 72,0-3-72,0 3-224,-3 0 16,3 0 160,-1-3 24,1 1-136,0-1 64,1 3 136,-1-3-104,0 0-208,0 3 288,-3 0-224,3-3 128,-1 0-152,3-1 120,-1 1 96,-1-1-168,0 1-64,1 0 256,-1-1-192,-3 4-24,11-4-88,-11 0 200,3-1 8,0 1-224,-1 0 136,3 0 136,-2 0-208,-1-1-40,-2 5 80,3-3 104,0-1-136,-3-7-72,4 11 208,-4-4 16,0-1-128,3 1-96,-3 0 224,0 4-120,3-4-48,-3-1-56,3 3 264,0-3-152,-3-6-56,0 11 24,0-3 112,0 0-96,0 3 8,2-2-56,-2-1 224,0-1-144,0-1-144,0 1 104,-1 1 104,0-1-248,-2 1 72,3 3 88,-5-3 144,1 3-240,1-2 16,1-1 200,-1 0-64,0 0-200,-1 3 184,-1-3 72,1 0-272,0 3 80,-2 0 152,2 0-168,0-2-56,-2 2 256,2 0-56,-2 0-160,6 0 112,-5 0-40,-7 0 72,10 0-104,-4 0-56,2 1 200,-2 0-40,0 1-184,1 1 192,5-3-40,-13 1 104,9 0-240,-1 2 88,-6 2 192,7-4-208,0 3-24,-8 0 184,8-1-104,-1 0-144,-1 1 192,-5 1 24,6-1-168,1 1 8,-2 7 80,1-9-40,1 8-168,4-11 224,-6 4 120,2 0-96,-1 8-168,1-8 192,0 9 24,0-9-80,2 9-104,1-8 248,1-5-136,-2 14-120,1-8-48,1 10 224,0-12 0,0 7-72,0-5-16,0 6 208,0-7-216,0-5 40,3 15-72,0-3 200,1-8-248,0 9-8,0-2 216,1-7-72,-1 7 16,7-5-40,-11-6 8,3 14 96,1-10-80,0 2-32,8 8 136,-9-11-144,1 1 0,0 8-8,9-10 104,-13-2-72,3 5-104,1-1 48,0 7 112,7-9-192,-8 0 104,1 3-56,1-4-88,7 2-168,-12-3 344,3 1-400,1 1-48,9-1-145,-9-1-47,9 3-64,-9-3-160,9 0-96,-9 1 0,-4-1 960,14 0-1089,-9 0-103,9 0 8,-11 0-88,9 0 31,-7-3 161,10 1 208,-11-1 360,-4 3 512,15-3-296,-11 0-4265,-4 3 4561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06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2 399 6121,'0'0'0,"-1"0"280,1 0 192,0-3 200,0 0 0,0 3 80,0 0 129,0-2-137,0 2-144,0 0 72,0 0-672,0 0 536,2 0-104,-2 0 136,0 0-48,0-3-135,0 3 63,0 0 104,0 0-112,0 0-88,3 0 88,-3 1-120,0 1-88,0-1 144,0 0 56,0 2-224,0 0 32,0-3-240,0 4 401,0-1-217,0 1 16,3 1 104,-3-3-112,3 3-120,0-1 80,-3-1 96,0-3-248,2 4 56,3 0 8,-2 2 144,-1-2-144,1 2-112,0-1 192,1 1-88,-1 0-176,1 6 152,-1-7 72,1 0-80,-1 7-32,1-8 240,1 2-144,-1 6-192,0-8 224,-4-4-120,3 5 136,1 6-152,-1-7 136,0 9 96,1-10-168,-1 9-40,0-6 136,0 5-40,-1-5-232,3 7 184,-1-9 80,-1 7-200,0-6 16,1 7 144,0-7-224,0 6 8,-1-5 272,0-1-168,0 8 24,0-7 88,1 6-24,-1-8 8,-1 2-104,1 8 104,-3-14-80,0 4-32,3 8-16,0-7 176,-3 1-168,3 0 8,-3 6 48,3-7 24,-3-1-40,0-4 0,0 6-24,2 6 64,-2-10-104,0 2 56,3 7 96,-3-9-16,0 0-120,0 3 16,0-5 32,0 4 24,3 0-64,-3 0 56,0 2 112,0-4-120,0 0-16,0 3 16,0-4 32,0-1-40,0 1 16,0 1 8,0 1 96,0-3-112,-1 1 0,-1-1-16,1 0 56,-2 0-104,3 0 56,-1 0 0,-4 0 168,3 0-128,-1 0 56,0 0 48,-1 0-104,-1 0-112,1 0 136,0-4 48,0 1-96,1 0 112,-1 0 0,-1-1-184,3 1 8,-3 3 144,1-4-152,1 0 40,-1 0 96,0-1-56,0-7 16,-1 9-64,1 0 153,1-8-121,3 11-8,-1-3-113,-2 0 202,0-8-113,2 8-57,-1-1 162,1-1-9,0-9-96,1 14-16,0 0 40,0-3 32,0-8-113,0 11 33,0-3 96,0-8-16,2 8-72,1 0-56,0-1 152,-3 4-56,0-4-176,4 0 64,-1 1 152,1-1-192,1-8 176,-1 12-8,0-4 8,0-7-16,-4 11-8,5 0-256,-1-3 248,7-1-64,-8-8-128,0 10 352,9-10-88,-9 9-216,9-8 72,-12 11 80,4-3 128,7-9-248,-7 7 0,8-7 248,-8 7-192,9-10-168,-9 12 184,11-11-16,-15 14 64,5-11-384,10 6 256,-11-7-32,12 0-296,-3 8-104,-9-11 8,10 3-80,-10 8-113,-4 4 745,12-17-768,-8 13 8,10-10-120,-11 9-152,11-6 160,-14 8-185,4-9-191,0 9 160,-4 3 1088,12-12-1152,-12 10-121,2-3 177,1 1 280,0-7 272,0 11 216,0-4-4337,-3 4 4665</inkml:trace>
  <inkml:trace contextRef="#ctx0" brushRef="#br0" timeOffset="1220">478 78 5505,'0'0'0,"3"-2"88,-3-3-32,0 1-32,0 4-24,0-4 72,3 0 48,-3 1 8,0-1 104,3 1 128,-3-2 0,0 3-16,0-1 112,0 3-456,0-3 440,0 3-48,0-4 112,0 1 73,0 0-97,0 0 8,-2 3 64,2-3-104,0 3-448,-1-2 360,1 2 88,-2-3-32,1 0-96,1 0 104,0 3 129,-2-3-209,2 3 64,0 0-408,-1 0 512,1 0-112,-1 0 0,-1 0 80,1 0 0,1-3-216,-2 1 120,2 2 88,0 0-472,0 0 240,-1 0 25,1 0 119,0 0-168,0 1-32,0-1 208,0 1-24,0 1-136,0-2-232,0 1 328,0 1 64,0-1-208,0 3-56,0-2 168,0 2-88,0 0-144,0-2 160,0-2-224,0 2 160,0 1-168,0 2 128,3 0 152,-3-1-72,0 2-120,3-2 145,-3 1-81,0-5-144,2 5-40,-2 1 176,3 7 64,-3-11-192,0 3-16,3 7 232,-3-7-120,3 7-208,-3-12 104,0 5 216,3 7-152,-3-9-112,3 10 192,-3-2 56,2-7-128,1 13-184,-3-4 352,0-13-240,3 6-48,0 11-40,-3-6 264,3 0-64,0 2-136,-1 1 24,-2 0 232,3 0-280,-3-14 48,3 14-16,0 1 200,-3-3-184,3 2-104,0 2 192,-3-2 16,2 0-200,1 2-24,-3-16 120,3 15 72,0-2-144,0 3-80,-1 1 384,1-3-104,0 0-120,0 0 40,1 0 136,-4-14-184,3 13-80,1 1-32,-1 3 336,0-6-240,1 2-72,-1 1 216,1-8 16,0 9-296,-4-15 152,5 13 80,-2-7 32,-1 6-224,1-6 192,0 11 56,1-13-104,-1 10-88,0-1 168,-3-13-112,3 3 16,1 8-48,-1-7 96,1 8 56,0-10-128,0 3 48,1 9 184,6-13-256,-11-1 32,0 4 96,11 9 16,-11-11-96,5-1 16,-1 0-16,0 4 128,0-4-144,1 0-48,7 4 136,-9-4-144,1 1 40,8-1 80,-10 0 0,3 1-24,6-2-104,-7 3 216,0-3-192,9 0-32,-10 1 208,1-1-184,0 0 32,1 0 0,-1 0 48,0-3-88,0 0-64,1 3 232,-1-2-192,7-1 64,-11 3 128,3-5-88,0 1-104,0 0-48,-1 1 80,1-1-200,2 1 80,-3 0 96,1-1-288,0 0-40,0 0-104,0-1-32,-3 5 536,3-12-576,-1 12-113,1-3 33,0-9-272,0 10-96,0-1 40,1-1-137,-1-8-143,1 9-144,-1-1-120,0-10-265,-1 11-63,-2-1 47,3-7 201,-3 8 440,0-1 472,3-8 440,-3 10-4361,0 2 4617</inkml:trace>
  <inkml:trace contextRef="#ctx0" brushRef="#br0" timeOffset="1859">535 341 5529,'0'0'0,"-2"0"32,2 0 64,0 0-48,0 0 64,0 0 136,0 0-16,0 0-16,0 0-216,-1 0 272,-1 0 8,1 0-48,1 0 48,0 0 96,0 0-88,-1 0-72,-1 2 56,2-2-272,-1 1 176,-1 0-32,1 1 72,-1-1 9,1-1-81,0 0 0,-1 2 128,1-2-80,1 0-192,-2 1 128,1 0 104,1 1-40,-1-1-24,-1 1 96,2-1 80,0 1-104,0-2 8,0 0-248,-1 1 408,1 0-56,-2-1 16,2 2 128,0-1 41,0-1-97,0 2 112,0-1 104,0-1-656,0 0 408,0 0 0,3 1 88,0-1-160,0 0-64,-3 0 168,3 0-40,-3 0-400,2 0 241,1 0 167,2-2-8,-1-1-136,0 3-32,0 0 104,0-3-104,1 3-136,-1-3 160,-4 3-256,11 0 208,-8-3-64,1 0 32,9 1 144,-9-1-168,8 3-112,-8-3 184,7 0-120,-11 3-104,3-3 0,1 0 96,10 1 88,-9-1-184,7 0-16,-9 3 200,10-3-176,-9 0-160,-4 3 152,13-2 184,-9-1-136,9 0-64,-10 0 136,9 3 8,-8-3-112,11 0-160,-13 1 344,11-1-216,-9 3-96,8-3 224,-9 0-80,1 0-64,8 0 24,-9 1 177,9-1-201,-12 3 32,2 0-89,10-3 170,-9 3-114,1-3-111,0 0 200,7 3 105,-11-3-226,5 3-15,-5 0 80,11 0-8,-8-2-56,0 2-88,1 0 336,0-3-64,0 3-200,0 0 112,1-3 105,-5 3-137,3 0-97,-1 0-39,1 0 288,0 0-248,0 0 32,0 0 160,-3 0-64,3 0-96,-3 0 64,0 0-40,0 0 72,2 0-112,-2 0-56,0 0 200,0 0-24,0 1-208,3-1 168,-3 0 0,0 0-40,0 0-120,0 0 40,0 2 96,0-1-48,0 1-208,0-2 200,0 0-104,0 0 184,0 0-448,0 1 24,0 0-40,0-1-224,-1 2-168,1-1 103,0 1-311,0-1-248,0-1 1312,0 0-1256,0 0-153,0 0-175,0 2-16,0-1 7,3 0 209,-3 1 352,0-1 432,0-1 600,0 0-4721,0 0 4721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ABE5-8026-461C-89D0-468DA0189C66}" type="datetimeFigureOut"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1C8B6-BA23-4F03-93A2-8A092F25F0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f6f416d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ef6f416d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f6f416db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f6f416db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f6f416db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f6f416db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f6f416d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f6f416d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f6f416d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f6f416d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f6f416db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f6f416db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f6f416db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ef6f416db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f6f416db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f6f416db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f6f416db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f6f416db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f6f416d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f6f416db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f6f416db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f6f416db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1322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PORTIONS OF THIS SLIDES BELONG TO PROF WORTMAN, KEVIN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Linked List ADT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5690" y="380595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Pranay Netha Guda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AF2E1-5E3D-4514-59C4-D1EA41B1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59B-92F1-74D8-CB04-8B424CB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Nodes are Stored in Memory</a:t>
            </a:r>
          </a:p>
        </p:txBody>
      </p:sp>
      <p:pic>
        <p:nvPicPr>
          <p:cNvPr id="5" name="Content Placeholder 4" descr="A cloud with numbers and a number in it&#10;&#10;Description automatically generated">
            <a:extLst>
              <a:ext uri="{FF2B5EF4-FFF2-40B4-BE49-F238E27FC236}">
                <a16:creationId xmlns:a16="http://schemas.microsoft.com/office/drawing/2014/main" id="{5178E057-F82F-FA6F-5774-32B9B69D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868" y="1825625"/>
            <a:ext cx="6272360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C0CE9-F265-9C0C-5FFE-04FB96F8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65181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D3C9-AF3D-E83E-EBB6-05B56129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Need To Find A way To Connect Them</a:t>
            </a:r>
          </a:p>
        </p:txBody>
      </p:sp>
      <p:pic>
        <p:nvPicPr>
          <p:cNvPr id="4" name="Content Placeholder 3" descr="A diagram of a cloud with numbers and a path&#10;&#10;Description automatically generated">
            <a:extLst>
              <a:ext uri="{FF2B5EF4-FFF2-40B4-BE49-F238E27FC236}">
                <a16:creationId xmlns:a16="http://schemas.microsoft.com/office/drawing/2014/main" id="{357728D7-F69B-18D2-BBD1-09315FAB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321" y="1943424"/>
            <a:ext cx="6457950" cy="4191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5C21D-BE16-99B0-C27A-2744AF15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102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1338-CC6E-F890-641C-EAACB2CA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Be Interlinked Via Addresses OF Nodes</a:t>
            </a:r>
          </a:p>
        </p:txBody>
      </p:sp>
      <p:pic>
        <p:nvPicPr>
          <p:cNvPr id="4" name="Content Placeholder 3" descr="A drawing of a cloud with numbers&#10;&#10;Description automatically generated">
            <a:extLst>
              <a:ext uri="{FF2B5EF4-FFF2-40B4-BE49-F238E27FC236}">
                <a16:creationId xmlns:a16="http://schemas.microsoft.com/office/drawing/2014/main" id="{CAC0D5BF-F00B-9E47-E5AF-1C85C340D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97" y="1985551"/>
            <a:ext cx="7473954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CB5C2-E2C7-2400-AFF9-2DA7793D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58224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9EA5-62F4-A48F-917E-8959501A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Does a Linked List Start And End???</a:t>
            </a:r>
          </a:p>
        </p:txBody>
      </p:sp>
      <p:pic>
        <p:nvPicPr>
          <p:cNvPr id="4" name="Content Placeholder 3" descr="A cloud with numbers and numbers&#10;&#10;Description automatically generated">
            <a:extLst>
              <a:ext uri="{FF2B5EF4-FFF2-40B4-BE49-F238E27FC236}">
                <a16:creationId xmlns:a16="http://schemas.microsoft.com/office/drawing/2014/main" id="{2A8072CD-D620-3F42-ACEC-941A8FDFE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980" y="1899654"/>
            <a:ext cx="6581775" cy="42767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570DB-A05C-A381-EBC5-66E1389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5902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4A3E-B8FF-4CF6-A2E6-E8AC768A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8E3A-EECD-3796-9180-93A20AA1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>
                <a:solidFill>
                  <a:srgbClr val="424242"/>
                </a:solidFill>
                <a:ea typeface="+mn-lt"/>
                <a:cs typeface="+mn-lt"/>
              </a:rPr>
              <a:t>Node</a:t>
            </a:r>
            <a:r>
              <a:rPr lang="en-US" sz="3000">
                <a:solidFill>
                  <a:srgbClr val="424242"/>
                </a:solidFill>
                <a:ea typeface="+mn-lt"/>
                <a:cs typeface="+mn-lt"/>
              </a:rPr>
              <a:t> object has</a:t>
            </a:r>
            <a:endParaRPr lang="en-US" sz="3000"/>
          </a:p>
          <a:p>
            <a:pPr lvl="1"/>
            <a:r>
              <a:rPr lang="en-US" sz="3000">
                <a:solidFill>
                  <a:srgbClr val="424242"/>
                </a:solidFill>
                <a:ea typeface="+mn-lt"/>
                <a:cs typeface="+mn-lt"/>
              </a:rPr>
              <a:t>One data element, type T</a:t>
            </a:r>
            <a:endParaRPr lang="en-US" sz="3000"/>
          </a:p>
          <a:p>
            <a:pPr lvl="1"/>
            <a:r>
              <a:rPr lang="en-US" sz="3000">
                <a:solidFill>
                  <a:srgbClr val="424242"/>
                </a:solidFill>
                <a:ea typeface="+mn-lt"/>
                <a:cs typeface="+mn-lt"/>
              </a:rPr>
              <a:t>Pointer to </a:t>
            </a:r>
            <a:r>
              <a:rPr lang="en-US" sz="3000" b="1">
                <a:solidFill>
                  <a:srgbClr val="424242"/>
                </a:solidFill>
                <a:ea typeface="+mn-lt"/>
                <a:cs typeface="+mn-lt"/>
              </a:rPr>
              <a:t>next node</a:t>
            </a:r>
            <a:endParaRPr lang="en-US" sz="3000"/>
          </a:p>
          <a:p>
            <a:pPr marL="457200" lvl="1" indent="0">
              <a:buNone/>
            </a:pPr>
            <a:endParaRPr lang="en-US" sz="1400" b="1">
              <a:solidFill>
                <a:srgbClr val="424242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2AD86DB6-7432-022B-0864-87BF664D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42" y="1480072"/>
            <a:ext cx="3431556" cy="17302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A06D-8AF5-AD11-52E1-B9C86644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3533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576F-A666-5010-0F7C-A17B2719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Node in C++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001CD-0CE7-9DB8-6637-A50C6943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336" y="1716527"/>
            <a:ext cx="8156555" cy="443605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22C5-8C6E-377E-7E55-10F79E6B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05731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47D-67AE-B618-3A28-BF979B3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0E38-BA01-4B42-CF84-5B433E8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List Object Has Pointer To The </a:t>
            </a:r>
            <a:r>
              <a:rPr lang="en-US" b="1">
                <a:solidFill>
                  <a:srgbClr val="FF0000"/>
                </a:solidFill>
              </a:rPr>
              <a:t>Head </a:t>
            </a:r>
            <a:r>
              <a:rPr lang="en-US"/>
              <a:t>Node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err="1"/>
              <a:t>Size:Keeps</a:t>
            </a:r>
            <a:r>
              <a:rPr lang="en-US"/>
              <a:t> Track Of Number Of Elements in Linked List</a:t>
            </a:r>
          </a:p>
          <a:p>
            <a:endParaRPr lang="en-US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9C4F3ECB-20B1-6024-D92E-A50DD853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02" y="2486025"/>
            <a:ext cx="3562350" cy="1885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43F49-B8D8-1D4E-AA96-4AFBBD3D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7114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ADED-9937-EEB6-B351-181CFCFB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D5266-9C7F-3356-ECBD-118050D0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2129455"/>
            <a:ext cx="8791575" cy="14859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EE8A0-508F-85BE-1D76-66432A62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6651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AD9D-4B7B-44C7-2B4C-1050BA23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3C63-0590-E57D-257C-662EF476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Head Node- A Node Which Points To the First Element Of List</a:t>
            </a:r>
          </a:p>
          <a:p>
            <a:r>
              <a:rPr lang="en-US"/>
              <a:t>Node.Next()-Return a A Pointer Which Points to the Next Node.</a:t>
            </a:r>
          </a:p>
          <a:p>
            <a:r>
              <a:rPr lang="en-US"/>
              <a:t>Data-A Data Element to The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E9635-625E-ECA0-FF1D-27A7F7E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20008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6336-CAE3-D316-00D6-CD29D2C3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 DrawBacks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33264-FED9-2240-B458-1E4EEE80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Points Only to the Head Element</a:t>
            </a:r>
          </a:p>
          <a:p>
            <a:r>
              <a:rPr lang="en-US"/>
              <a:t>To Reach the End of Linked List Need to Traverse The Entire Linked List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4FB65-DA5E-370B-C17B-F26283C7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88789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CB1F-C41A-70E7-89AD-05DCA4B3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FF9B-2DBB-6A5B-AD03-07765FE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Size is Fixed ---We need to Resize  the array every time Capacity is Full.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7D74-5CB7-274A-E501-5BDE4C7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87933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849D-ED06-0AA0-C584-2B43C895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Variant of Single Linked List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5FF4ECD-DD2D-599A-334B-459D577E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652" y="2152797"/>
            <a:ext cx="8534400" cy="30384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E7081-E9BB-567C-6831-46AF7D36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67554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BAC1-7F8C-0A73-2385-1A4890EF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Circular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D6C9-E8C5-6B74-0F50-B1053688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Head-&gt;A node Which Points to the First Element Of Linked List</a:t>
            </a:r>
          </a:p>
          <a:p>
            <a:r>
              <a:rPr lang="en-US"/>
              <a:t>Tail-&gt;A Node which is to End Of Linked List and Points To Head Node</a:t>
            </a:r>
          </a:p>
          <a:p>
            <a:r>
              <a:rPr lang="en-US"/>
              <a:t>Size-&gt;Keeps Tracks Of Number Of Elements On Linked List</a:t>
            </a:r>
          </a:p>
          <a:p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1E67629-D427-D0F7-9AD7-8DB6A9D3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33" y="4229543"/>
            <a:ext cx="4009717" cy="17479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2415-EFB3-4505-9AA5-95368FE8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78828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9D80-FCB2-FBE5-C184-5BBC8EEF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Of Circular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7509-B73E-53D7-B1C2-43F37C3A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0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err="1"/>
              <a:t>TailNode</a:t>
            </a:r>
            <a:r>
              <a:rPr lang="en-US"/>
              <a:t>-&gt;Is The Last Element and Keeps A Pointer To Head Node</a:t>
            </a:r>
          </a:p>
          <a:p>
            <a:r>
              <a:rPr lang="en-US" err="1"/>
              <a:t>TailNode.Next</a:t>
            </a:r>
            <a:r>
              <a:rPr lang="en-US"/>
              <a:t>()-&gt;</a:t>
            </a:r>
            <a:r>
              <a:rPr lang="en-US" err="1"/>
              <a:t>HeadNode</a:t>
            </a:r>
            <a:endParaRPr lang="en-US"/>
          </a:p>
          <a:p>
            <a:r>
              <a:rPr lang="en-US" err="1"/>
              <a:t>HeadNode.Next</a:t>
            </a:r>
            <a:r>
              <a:rPr lang="en-US"/>
              <a:t>()-&gt;First Node</a:t>
            </a:r>
          </a:p>
          <a:p>
            <a:r>
              <a:rPr lang="en-US"/>
              <a:t>Node1.Next()=Node2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Means That Node 1 is Pointing to The Node2</a:t>
            </a:r>
          </a:p>
          <a:p>
            <a:r>
              <a:rPr lang="en-US" err="1">
                <a:ea typeface="+mn-lt"/>
                <a:cs typeface="+mn-lt"/>
              </a:rPr>
              <a:t>createNode</a:t>
            </a:r>
            <a:r>
              <a:rPr lang="en-US">
                <a:ea typeface="+mn-lt"/>
                <a:cs typeface="+mn-lt"/>
              </a:rPr>
              <a:t>(Data, next): Represents a function to create a new node with the given data and the next pointer.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setNext</a:t>
            </a:r>
            <a:r>
              <a:rPr lang="en-US">
                <a:ea typeface="+mn-lt"/>
                <a:cs typeface="+mn-lt"/>
              </a:rPr>
              <a:t>(node, next): Represents a function to set the next pointer of the given node to the specified next node.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getNext</a:t>
            </a:r>
            <a:r>
              <a:rPr lang="en-US">
                <a:ea typeface="+mn-lt"/>
                <a:cs typeface="+mn-lt"/>
              </a:rPr>
              <a:t>(node): Represents a function to get the next node of the given node.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B35F-B9F6-9DEB-21B8-50ED59FA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37654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034-9F06-7EF7-72B9-AF8E7839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Circular Linked List</a:t>
            </a:r>
          </a:p>
        </p:txBody>
      </p:sp>
      <p:pic>
        <p:nvPicPr>
          <p:cNvPr id="4" name="Content Placeholder 3" descr="A black rectangular with numbers and a arrow&#10;&#10;Description automatically generated">
            <a:extLst>
              <a:ext uri="{FF2B5EF4-FFF2-40B4-BE49-F238E27FC236}">
                <a16:creationId xmlns:a16="http://schemas.microsoft.com/office/drawing/2014/main" id="{1934968C-0C23-74DB-F3FE-B2A29192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3015398"/>
            <a:ext cx="7791450" cy="12192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7DC97-3563-99D9-59B5-ADC51959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48086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5BED-20AC-5350-3C17-646380FB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MakeNode()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F818-2735-53BE-84B6-04B0CD4A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rgbClr val="7030A0"/>
                </a:solidFill>
              </a:rPr>
              <a:t>NewNode</a:t>
            </a:r>
            <a:r>
              <a:rPr lang="en-US">
                <a:solidFill>
                  <a:srgbClr val="7030A0"/>
                </a:solidFill>
              </a:rPr>
              <a:t>=</a:t>
            </a:r>
            <a:r>
              <a:rPr lang="en-US" err="1">
                <a:solidFill>
                  <a:srgbClr val="7030A0"/>
                </a:solidFill>
              </a:rPr>
              <a:t>MakeNode</a:t>
            </a:r>
            <a:r>
              <a:rPr lang="en-US">
                <a:solidFill>
                  <a:srgbClr val="7030A0"/>
                </a:solidFill>
              </a:rPr>
              <a:t>(Value, </a:t>
            </a:r>
            <a:r>
              <a:rPr lang="en-US" err="1">
                <a:solidFill>
                  <a:srgbClr val="7030A0"/>
                </a:solidFill>
              </a:rPr>
              <a:t>Ptr</a:t>
            </a:r>
            <a:r>
              <a:rPr lang="en-US">
                <a:solidFill>
                  <a:srgbClr val="7030A0"/>
                </a:solidFill>
              </a:rPr>
              <a:t> To Next Node )</a:t>
            </a:r>
            <a:endParaRPr lang="en-US"/>
          </a:p>
          <a:p>
            <a:endParaRPr lang="en-US"/>
          </a:p>
          <a:p>
            <a:r>
              <a:rPr lang="en-US"/>
              <a:t>Time Complexity –O(1)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6C915-291E-8FA8-2F88-7972ACB0F874}"/>
              </a:ext>
            </a:extLst>
          </p:cNvPr>
          <p:cNvSpPr txBox="1"/>
          <p:nvPr/>
        </p:nvSpPr>
        <p:spPr>
          <a:xfrm>
            <a:off x="593978" y="3868359"/>
            <a:ext cx="9860479" cy="1138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3B3B3B"/>
                </a:solidFill>
                <a:latin typeface="Consolas"/>
              </a:rPr>
              <a:t>shared_ptr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Node</a:t>
            </a:r>
            <a:r>
              <a:rPr lang="en-US" sz="2200">
                <a:latin typeface="Consolas"/>
              </a:rPr>
              <a:t>&gt;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3B3B3B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make_shared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&gt;(</a:t>
            </a:r>
            <a:r>
              <a:rPr lang="en-US" sz="2200" err="1">
                <a:solidFill>
                  <a:srgbClr val="3B3B3B"/>
                </a:solidFill>
                <a:latin typeface="Consolas"/>
              </a:rPr>
              <a:t>Data,head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algn="l"/>
            <a:endParaRPr lang="en-US" sz="2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A1AD-47EA-F4EE-0BEC-7E0A52A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83349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23B-D461-C913-6F25-D55940A6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GetNode OperationLinked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8652-821E-FC04-FA67-B1507095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 The Node at Index I</a:t>
            </a:r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Function </a:t>
            </a:r>
            <a:r>
              <a:rPr lang="en-US" sz="3000" err="1">
                <a:solidFill>
                  <a:srgbClr val="7030A0"/>
                </a:solidFill>
                <a:ea typeface="+mn-lt"/>
                <a:cs typeface="+mn-lt"/>
              </a:rPr>
              <a:t>GetNode</a:t>
            </a: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(index):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 if index &lt; 0 OR index &gt;= size: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     print "Index out of range"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 else: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     current = </a:t>
            </a:r>
            <a:r>
              <a:rPr lang="en-US" sz="3000" err="1">
                <a:solidFill>
                  <a:srgbClr val="7030A0"/>
                </a:solidFill>
                <a:ea typeface="+mn-lt"/>
                <a:cs typeface="+mn-lt"/>
              </a:rPr>
              <a:t>head.getNext</a:t>
            </a: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()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     for </a:t>
            </a:r>
            <a:r>
              <a:rPr lang="en-US" sz="3000" err="1">
                <a:solidFill>
                  <a:srgbClr val="7030A0"/>
                </a:solidFill>
                <a:ea typeface="+mn-lt"/>
                <a:cs typeface="+mn-lt"/>
              </a:rPr>
              <a:t>i</a:t>
            </a: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 from 0 to index - 1:</a:t>
            </a:r>
            <a:endParaRPr lang="en-US" sz="3000"/>
          </a:p>
          <a:p>
            <a:pPr lvl="2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         current = </a:t>
            </a:r>
            <a:r>
              <a:rPr lang="en-US" sz="3000" err="1">
                <a:solidFill>
                  <a:srgbClr val="7030A0"/>
                </a:solidFill>
                <a:ea typeface="+mn-lt"/>
                <a:cs typeface="+mn-lt"/>
              </a:rPr>
              <a:t>current.getNext</a:t>
            </a: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()</a:t>
            </a:r>
            <a:endParaRPr lang="en-US" sz="3000"/>
          </a:p>
          <a:p>
            <a:pPr marL="914400" lvl="2" indent="0">
              <a:buNone/>
            </a:pPr>
            <a:r>
              <a:rPr lang="en-US" sz="3000">
                <a:solidFill>
                  <a:srgbClr val="7030A0"/>
                </a:solidFill>
                <a:ea typeface="+mn-lt"/>
                <a:cs typeface="+mn-lt"/>
              </a:rPr>
              <a:t>      return current</a:t>
            </a:r>
            <a:endParaRPr lang="en-US" sz="3000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FBD6-4931-CDA1-F917-D6CC63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405455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4B5F-BE32-1DBC-BB21-D5815757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55" y="6137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Time Complexity of </a:t>
            </a:r>
            <a:r>
              <a:rPr lang="en-US" err="1"/>
              <a:t>GetNode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)--O(n)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Worst Case Has to Traverse The Entire Linked List get the Node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1EDA7-FB8D-0F66-97E3-DD27B8A30320}"/>
              </a:ext>
            </a:extLst>
          </p:cNvPr>
          <p:cNvSpPr txBox="1"/>
          <p:nvPr/>
        </p:nvSpPr>
        <p:spPr>
          <a:xfrm>
            <a:off x="711307" y="1971338"/>
            <a:ext cx="886086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&gt; 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GetNode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||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&gt;=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     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A31515"/>
                </a:solidFill>
                <a:latin typeface="Consolas"/>
              </a:rPr>
              <a:t>"Index out of range"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{}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latin typeface="Consolas"/>
              </a:rPr>
              <a:t>&gt;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();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200">
                <a:latin typeface="Consolas"/>
              </a:rPr>
              <a:t>++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();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r>
              <a:rPr lang="en-US" sz="22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200"/>
          </a:p>
          <a:p>
            <a:pPr algn="l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F4D9C-5F14-B782-EB4B-AF41DE5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14597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B3F0-9916-85B4-289B-C9319103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7622-7D22-3872-C59B-54C6ED86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PROCEDURE Traverse</a:t>
            </a: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   SET current = head-&gt;next</a:t>
            </a:r>
            <a:endParaRPr lang="en-US" sz="2000"/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=0</a:t>
            </a: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   WHILE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&lt;size    DO</a:t>
            </a:r>
            <a:endParaRPr lang="en-US" sz="2000"/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       PRINT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current.data</a:t>
            </a:r>
            <a:endParaRPr lang="en-US" sz="2000"/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       SET current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current.next</a:t>
            </a:r>
            <a:endParaRPr lang="en-US" sz="2000"/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  increment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   END WHILE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END PROCEDURE</a:t>
            </a:r>
            <a:endParaRPr lang="en-US" sz="2000"/>
          </a:p>
          <a:p>
            <a:pPr marL="1371600" lvl="3" indent="0">
              <a:buNone/>
            </a:pPr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F187A-4C89-8E48-EDCF-3BF727425F70}"/>
              </a:ext>
            </a:extLst>
          </p:cNvPr>
          <p:cNvSpPr txBox="1"/>
          <p:nvPr/>
        </p:nvSpPr>
        <p:spPr>
          <a:xfrm>
            <a:off x="4280903" y="4823797"/>
            <a:ext cx="9996463" cy="1153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Time Complexity of Traverse()--O(n)</a:t>
            </a:r>
            <a:endParaRPr lang="en-US" sz="2800">
              <a:solidFill>
                <a:srgbClr val="808080"/>
              </a:solidFill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>
                <a:latin typeface="Arial"/>
                <a:cs typeface="Arial"/>
              </a:rPr>
              <a:t> Need to Traverse The Entire Linked List </a:t>
            </a:r>
            <a:endParaRPr lang="en-US" sz="2400">
              <a:solidFill>
                <a:srgbClr val="808080"/>
              </a:solidFill>
              <a:latin typeface="Arial"/>
              <a:cs typeface="Arial"/>
            </a:endParaRPr>
          </a:p>
          <a:p>
            <a:pPr algn="l"/>
            <a:endParaRPr lang="en-US"/>
          </a:p>
        </p:txBody>
      </p:sp>
      <p:pic>
        <p:nvPicPr>
          <p:cNvPr id="7" name="Content Placeholder 3" descr="A black rectangular with numbers and a arrow&#10;&#10;Description automatically generated">
            <a:extLst>
              <a:ext uri="{FF2B5EF4-FFF2-40B4-BE49-F238E27FC236}">
                <a16:creationId xmlns:a16="http://schemas.microsoft.com/office/drawing/2014/main" id="{C08E127F-40A8-B54E-8AB7-D9A0C870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70" y="2033061"/>
            <a:ext cx="5395282" cy="8427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0AB22-2F70-DD21-9C99-FC99D5C3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54619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5256-13F7-74B9-C188-2A31413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Traverse Linked List-Code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7BB-AD80-83A0-85A7-8721E9B7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Traverse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000">
                <a:latin typeface="Consolas"/>
              </a:rPr>
              <a:t>&gt;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sz="2000">
                <a:latin typeface="Consolas"/>
              </a:rPr>
              <a:t>++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getData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49D37-150D-1B78-CAEB-248F0D79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514149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E1AE-0542-2526-8B7E-ECA974F1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PushFront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0BDB1-DE3B-A3D6-079B-364DF524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32" y="1715753"/>
            <a:ext cx="9839325" cy="40386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907C3-2AD9-48C2-6776-D60309B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502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4BE3-ED4D-8DE7-A542-4A60CE2B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an Element in an Array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4E20-8FC9-E540-67F7-F35384E1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Get the </a:t>
            </a:r>
            <a:r>
              <a:rPr lang="en-US" b="1">
                <a:ea typeface="+mn-lt"/>
                <a:cs typeface="+mn-lt"/>
              </a:rPr>
              <a:t>element value</a:t>
            </a:r>
            <a:r>
              <a:rPr lang="en-US">
                <a:ea typeface="+mn-lt"/>
                <a:cs typeface="+mn-lt"/>
              </a:rPr>
              <a:t> which needs to be inserted.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Get the </a:t>
            </a:r>
            <a:r>
              <a:rPr lang="en-US" b="1">
                <a:ea typeface="+mn-lt"/>
                <a:cs typeface="+mn-lt"/>
              </a:rPr>
              <a:t>position</a:t>
            </a:r>
            <a:r>
              <a:rPr lang="en-US">
                <a:ea typeface="+mn-lt"/>
                <a:cs typeface="+mn-lt"/>
              </a:rPr>
              <a:t> value.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Check whether the position value is valid or not.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If it is </a:t>
            </a:r>
            <a:r>
              <a:rPr lang="en-US" b="1">
                <a:ea typeface="+mn-lt"/>
                <a:cs typeface="+mn-lt"/>
              </a:rPr>
              <a:t>valid</a:t>
            </a:r>
            <a:r>
              <a:rPr lang="en-US">
                <a:ea typeface="+mn-lt"/>
                <a:cs typeface="+mn-lt"/>
              </a:rPr>
              <a:t>,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 Shift all the elements from the last index to position index by 1 position to the </a:t>
            </a:r>
            <a:r>
              <a:rPr lang="en-US" b="1">
                <a:ea typeface="+mn-lt"/>
                <a:cs typeface="+mn-lt"/>
              </a:rPr>
              <a:t>right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 insert the new element in </a:t>
            </a:r>
            <a:r>
              <a:rPr lang="en-US" b="1" err="1">
                <a:ea typeface="+mn-lt"/>
                <a:cs typeface="+mn-lt"/>
              </a:rPr>
              <a:t>arr</a:t>
            </a:r>
            <a:r>
              <a:rPr lang="en-US" b="1">
                <a:ea typeface="+mn-lt"/>
                <a:cs typeface="+mn-lt"/>
              </a:rPr>
              <a:t>[position]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5. Otherwise,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 Invalid Position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785E9-E216-CE1E-3952-D7738E83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94107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1632-E26C-782E-72F4-9C540005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09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Function </a:t>
            </a:r>
            <a:r>
              <a:rPr lang="en-US" sz="1600" err="1">
                <a:solidFill>
                  <a:srgbClr val="00B050"/>
                </a:solidFill>
                <a:ea typeface="+mn-lt"/>
                <a:cs typeface="+mn-lt"/>
              </a:rPr>
              <a:t>pushFront</a:t>
            </a:r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(Data):</a:t>
            </a: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createNode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(Data, null)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if size equals 0:</a:t>
            </a: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(head,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     tail =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, head)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rgbClr val="00B050"/>
                </a:solidFill>
                <a:ea typeface="+mn-lt"/>
                <a:cs typeface="+mn-lt"/>
              </a:rPr>
              <a:t>   else:</a:t>
            </a: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getNext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(head))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(head, </a:t>
            </a:r>
            <a:r>
              <a:rPr lang="en-US" sz="1600" err="1">
                <a:solidFill>
                  <a:srgbClr val="7030A0"/>
                </a:solidFill>
                <a:ea typeface="+mn-lt"/>
                <a:cs typeface="+mn-lt"/>
              </a:rPr>
              <a:t>newNode</a:t>
            </a: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solidFill>
                  <a:srgbClr val="7030A0"/>
                </a:solidFill>
                <a:ea typeface="+mn-lt"/>
                <a:cs typeface="+mn-lt"/>
              </a:rPr>
              <a:t>    increment size</a:t>
            </a:r>
            <a:endParaRPr lang="en-US" sz="16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7030A0"/>
                </a:solidFill>
              </a:rPr>
              <a:t>Time Complexity O(1)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8DC209D8-7141-2746-6662-135D9B76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11" y="938646"/>
            <a:ext cx="3037265" cy="42826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2392F-F490-CD45-A9B4-A5F9EC35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63728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2688-1C88-C411-C62B-4A1A575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Front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ECDE-7B6C-AD1C-8E83-DF64793B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pushFront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000">
                <a:latin typeface="Consolas"/>
              </a:rPr>
              <a:t>&gt;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make_shared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&gt;(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00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US" sz="2000" err="1">
                <a:solidFill>
                  <a:srgbClr val="0000FF"/>
                </a:solidFill>
                <a:latin typeface="Consolas"/>
              </a:rPr>
              <a:t>nullptr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){     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000">
                <a:latin typeface="Consolas"/>
              </a:rPr>
              <a:t>++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00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EC848-C7AF-C597-9975-1EFC742A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17342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7BE7-E759-E300-FCC2-2141E98A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424242"/>
                </a:solidFill>
                <a:ea typeface="+mj-lt"/>
                <a:cs typeface="+mj-lt"/>
              </a:rPr>
              <a:t>PushBack</a:t>
            </a:r>
            <a:endParaRPr lang="en-US" sz="4000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C6C3D9F-C1AD-0EB1-9A63-CEB3EB9C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553" y="1405138"/>
            <a:ext cx="287144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691E0D-205B-75DE-BFEF-6925A66B8D53}"/>
              </a:ext>
            </a:extLst>
          </p:cNvPr>
          <p:cNvSpPr txBox="1"/>
          <p:nvPr/>
        </p:nvSpPr>
        <p:spPr>
          <a:xfrm>
            <a:off x="936433" y="1781060"/>
            <a:ext cx="488358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function 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pushBack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(Data):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newNode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createNode</a:t>
            </a:r>
            <a:r>
              <a:rPr lang="en-US">
                <a:ea typeface="+mn-lt"/>
                <a:cs typeface="+mn-lt"/>
              </a:rPr>
              <a:t>(Data, head)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 if size equals 0: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ea typeface="+mn-lt"/>
                <a:cs typeface="+mn-lt"/>
              </a:rPr>
              <a:t>        tail = </a:t>
            </a:r>
            <a:r>
              <a:rPr lang="en-US" err="1">
                <a:ea typeface="+mn-lt"/>
                <a:cs typeface="+mn-lt"/>
              </a:rPr>
              <a:t>newNode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setNext</a:t>
            </a:r>
            <a:r>
              <a:rPr lang="en-US">
                <a:ea typeface="+mn-lt"/>
                <a:cs typeface="+mn-lt"/>
              </a:rPr>
              <a:t>(head, </a:t>
            </a:r>
            <a:r>
              <a:rPr lang="en-US" err="1">
                <a:ea typeface="+mn-lt"/>
                <a:cs typeface="+mn-lt"/>
              </a:rPr>
              <a:t>newNode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else: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setNext</a:t>
            </a:r>
            <a:r>
              <a:rPr lang="en-US">
                <a:ea typeface="+mn-lt"/>
                <a:cs typeface="+mn-lt"/>
              </a:rPr>
              <a:t>(tail, </a:t>
            </a:r>
            <a:r>
              <a:rPr lang="en-US" err="1">
                <a:ea typeface="+mn-lt"/>
                <a:cs typeface="+mn-lt"/>
              </a:rPr>
              <a:t>newNode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tail = </a:t>
            </a:r>
            <a:r>
              <a:rPr lang="en-US" err="1">
                <a:ea typeface="+mn-lt"/>
                <a:cs typeface="+mn-lt"/>
              </a:rPr>
              <a:t>newNode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    increment size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E1C3-062B-2AB2-618C-FC5FD6DA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61889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1E00-D5C6-1CBF-A66F-9769FE69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61" y="877771"/>
            <a:ext cx="10515600" cy="52620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pushBack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latin typeface="Consolas"/>
              </a:rPr>
              <a:t>&gt;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make_shared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&gt;(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20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{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newNode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latin typeface="Consolas"/>
              </a:rPr>
              <a:t>++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457200" lvl="1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200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18F19F-2050-9B52-4F5D-F93FEC60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400505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ACEA-F394-0A12-75A1-B27FE29F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E76F-AF14-858C-3A6F-C2DF2952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function 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popFront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():</a:t>
            </a:r>
            <a:endParaRPr lang="en-US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 if size equals 0:</a:t>
            </a:r>
            <a:endParaRPr lang="en-US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output "List is empty"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return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current =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getNext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(head)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(head,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getNext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(current))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decrement size</a:t>
            </a:r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71317BA-4E64-FACB-9183-293CDE4A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06" y="1764535"/>
            <a:ext cx="3174646" cy="4234038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152256C-3163-D6B1-934C-09FABA93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231" y="1765958"/>
            <a:ext cx="3238500" cy="45062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9B7E0-F07D-0BC4-81FE-9B51C084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117871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B7-240E-327C-1A7D-F75DE73F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Code-Pop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529E-F327-5C77-DD58-387F04E3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popFront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){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/>
              </a:rPr>
              <a:t>"List is empty"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0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000">
                <a:latin typeface="Consolas"/>
              </a:rPr>
              <a:t>&gt;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=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0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getNext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());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000">
                <a:latin typeface="Consolas"/>
              </a:rPr>
              <a:t>--</a:t>
            </a:r>
            <a:r>
              <a:rPr lang="en-US" sz="2000">
                <a:solidFill>
                  <a:srgbClr val="3B3B3B"/>
                </a:solidFill>
                <a:latin typeface="Consolas"/>
              </a:rPr>
              <a:t>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00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67F57-5375-2435-B66A-E90250E7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52640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DBB-46F5-7AB9-D121-CE45E16B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Get(I)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0A994DC5-B327-BFBA-C8A6-2962E045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499" y="1031434"/>
            <a:ext cx="3076928" cy="266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2E72F-0D36-DDEE-A28B-05FC85EF84BC}"/>
              </a:ext>
            </a:extLst>
          </p:cNvPr>
          <p:cNvSpPr txBox="1"/>
          <p:nvPr/>
        </p:nvSpPr>
        <p:spPr>
          <a:xfrm>
            <a:off x="840997" y="1645729"/>
            <a:ext cx="66229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function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getVal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(index):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if index less than 0 or index greater than or equal to size:</a:t>
            </a: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output "Index out of range"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return -1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current =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GetNode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(index)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return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getData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(current)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</a:rPr>
              <a:t>Time Complexity---O(n)</a:t>
            </a:r>
          </a:p>
          <a:p>
            <a:endParaRPr lang="en-US" sz="1400">
              <a:solidFill>
                <a:srgbClr val="7030A0"/>
              </a:solidFill>
            </a:endParaRPr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 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795E26"/>
                </a:solidFill>
                <a:latin typeface="Consolas"/>
              </a:rPr>
              <a:t>getVal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){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14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||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&gt;=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){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14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4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"Index out of range"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4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;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-</a:t>
            </a:r>
            <a:r>
              <a:rPr lang="en-US" sz="14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;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14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4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795E26"/>
                </a:solidFill>
                <a:latin typeface="Consolas"/>
              </a:rPr>
              <a:t>GetNode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);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14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1400" err="1">
                <a:solidFill>
                  <a:srgbClr val="795E26"/>
                </a:solidFill>
                <a:latin typeface="Consolas"/>
              </a:rPr>
              <a:t>getData</a:t>
            </a:r>
            <a:r>
              <a:rPr lang="en-US" sz="1400">
                <a:solidFill>
                  <a:srgbClr val="3B3B3B"/>
                </a:solidFill>
                <a:latin typeface="Consolas"/>
              </a:rPr>
              <a:t>();</a:t>
            </a:r>
            <a:endParaRPr lang="en-US" sz="1400"/>
          </a:p>
          <a:p>
            <a:r>
              <a:rPr lang="en-US" sz="14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1400"/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/>
              <a:t>    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FF68A-E8D9-0577-1566-0A2A8C3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856516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DBB-46F5-7AB9-D121-CE45E16B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Set(Value,I)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0A994DC5-B327-BFBA-C8A6-2962E045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499" y="1031434"/>
            <a:ext cx="3076928" cy="266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2E72F-0D36-DDEE-A28B-05FC85EF84BC}"/>
              </a:ext>
            </a:extLst>
          </p:cNvPr>
          <p:cNvSpPr txBox="1"/>
          <p:nvPr/>
        </p:nvSpPr>
        <p:spPr>
          <a:xfrm>
            <a:off x="831705" y="1645729"/>
            <a:ext cx="6632222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function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setVal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(index, Data):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if index less than 0 or index greater than or equal to size:</a:t>
            </a: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output "Index out of range"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return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current =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GetNode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(index)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setData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(current, Data)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Time Complexity---O(n)</a:t>
            </a:r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 sz="17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 err="1">
                <a:solidFill>
                  <a:srgbClr val="795E26"/>
                </a:solidFill>
                <a:latin typeface="Consolas"/>
              </a:rPr>
              <a:t>setVal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){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    </a:t>
            </a:r>
            <a:r>
              <a:rPr lang="en-US" sz="17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||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&gt;=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){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     </a:t>
            </a:r>
            <a:r>
              <a:rPr lang="en-US" sz="17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7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A31515"/>
                </a:solidFill>
                <a:latin typeface="Consolas"/>
              </a:rPr>
              <a:t>"Index out of range"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7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;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     </a:t>
            </a:r>
            <a:r>
              <a:rPr lang="en-US" sz="17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;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7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17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7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1700" err="1">
                <a:solidFill>
                  <a:srgbClr val="795E26"/>
                </a:solidFill>
                <a:latin typeface="Consolas"/>
              </a:rPr>
              <a:t>GetNode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index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);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17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1700" err="1">
                <a:solidFill>
                  <a:srgbClr val="795E26"/>
                </a:solidFill>
                <a:latin typeface="Consolas"/>
              </a:rPr>
              <a:t>setData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17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700">
                <a:solidFill>
                  <a:srgbClr val="3B3B3B"/>
                </a:solidFill>
                <a:latin typeface="Consolas"/>
              </a:rPr>
              <a:t>);</a:t>
            </a:r>
            <a:endParaRPr lang="en-US" sz="1700"/>
          </a:p>
          <a:p>
            <a:r>
              <a:rPr lang="en-US" sz="17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1700"/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/>
              <a:t>    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3BA87-1B1C-5E05-357A-D7211589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410561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E9EE-25CD-5E26-22E0-DAE58D1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PopBack()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BDAD-0D04-47CE-68F8-D35F3FB8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function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popBack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():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if size equals 0: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output "List is empty"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     return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current =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GetNode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(size - 1)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setNext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(current, head)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tail = current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    decrement size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err="1">
                <a:solidFill>
                  <a:srgbClr val="7030A0"/>
                </a:solidFill>
              </a:rPr>
              <a:t>TimeComplexity</a:t>
            </a:r>
            <a:r>
              <a:rPr lang="en-US">
                <a:solidFill>
                  <a:srgbClr val="7030A0"/>
                </a:solidFill>
              </a:rPr>
              <a:t>-O(n)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7B83DAD-72CF-5690-2FDF-223CD171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54" y="1447849"/>
            <a:ext cx="3286125" cy="4248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CD8E-F70C-78A5-B513-581021C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61559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2264-DC62-E6D8-E144-729C070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</a:t>
            </a:r>
            <a:r>
              <a:rPr lang="en-US" err="1"/>
              <a:t>PopBack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FF3B-6794-7B9D-11EB-05831558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US" sz="22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popBack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(){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){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A31515"/>
                </a:solidFill>
                <a:latin typeface="Consolas"/>
              </a:rPr>
              <a:t>"List is empty"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lang="en-US" sz="22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}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::</a:t>
            </a:r>
            <a:r>
              <a:rPr lang="en-US" sz="220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200">
                <a:latin typeface="Consolas"/>
              </a:rPr>
              <a:t>&lt;</a:t>
            </a:r>
            <a:r>
              <a:rPr lang="en-US" sz="220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sz="2200">
                <a:latin typeface="Consolas"/>
              </a:rPr>
              <a:t>&gt;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GetNode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latin typeface="Consolas"/>
              </a:rPr>
              <a:t>-</a:t>
            </a:r>
            <a:r>
              <a:rPr lang="en-US" sz="2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-&gt;</a:t>
            </a:r>
            <a:r>
              <a:rPr lang="en-US" sz="2200" err="1">
                <a:solidFill>
                  <a:srgbClr val="795E26"/>
                </a:solidFill>
                <a:latin typeface="Consolas"/>
              </a:rPr>
              <a:t>setNext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(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);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/>
              </a:rPr>
              <a:t>=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current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US" sz="2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2200">
                <a:latin typeface="Consolas"/>
              </a:rPr>
              <a:t>--</a:t>
            </a:r>
            <a:r>
              <a:rPr lang="en-US" sz="2200">
                <a:solidFill>
                  <a:srgbClr val="3B3B3B"/>
                </a:solidFill>
                <a:latin typeface="Consolas"/>
              </a:rPr>
              <a:t>;</a:t>
            </a:r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3B3B3B"/>
                </a:solidFill>
                <a:latin typeface="Consolas"/>
              </a:rPr>
              <a:t>        }</a:t>
            </a:r>
            <a:endParaRPr lang="en-US" sz="220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A6056-5F08-5B40-AF17-135CD437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211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74FA-760D-37BD-7874-74E656A4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3C54-EE11-FF4B-A0F0-C4AE01ED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Assume there is an Array: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If we need to insert an element 100 at position 2</a:t>
            </a:r>
          </a:p>
        </p:txBody>
      </p:sp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EBC662EE-54B1-7CE3-CED4-89AAFF98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1" y="2310069"/>
            <a:ext cx="6143625" cy="1228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96DFA3-62C4-7D6F-2187-7DFE51E9AAFE}"/>
              </a:ext>
            </a:extLst>
          </p:cNvPr>
          <p:cNvSpPr/>
          <p:nvPr/>
        </p:nvSpPr>
        <p:spPr>
          <a:xfrm>
            <a:off x="7170136" y="2533702"/>
            <a:ext cx="1051883" cy="47607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7B846C-5182-0279-6AF7-443510B99109}"/>
                  </a:ext>
                </a:extLst>
              </p14:cNvPr>
              <p14:cNvContentPartPr/>
              <p14:nvPr/>
            </p14:nvContentPartPr>
            <p14:xfrm>
              <a:off x="5203713" y="432581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7B846C-5182-0279-6AF7-443510B99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713" y="43168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28C4B1-8859-7B40-8B76-6788C9E6D21B}"/>
                  </a:ext>
                </a:extLst>
              </p14:cNvPr>
              <p14:cNvContentPartPr/>
              <p14:nvPr/>
            </p14:nvContentPartPr>
            <p14:xfrm>
              <a:off x="9857073" y="2386853"/>
              <a:ext cx="23400" cy="1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28C4B1-8859-7B40-8B76-6788C9E6D2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7932" y="2377853"/>
                <a:ext cx="41316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DA66B07-F63F-6F57-1D56-DB54F1C3CF4A}"/>
              </a:ext>
            </a:extLst>
          </p:cNvPr>
          <p:cNvSpPr txBox="1"/>
          <p:nvPr/>
        </p:nvSpPr>
        <p:spPr>
          <a:xfrm flipV="1">
            <a:off x="7553505" y="2968893"/>
            <a:ext cx="479844" cy="30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78D607-1AD8-F1A8-9BFC-8E16320F849E}"/>
                  </a:ext>
                </a:extLst>
              </p14:cNvPr>
              <p14:cNvContentPartPr/>
              <p14:nvPr/>
            </p14:nvContentPartPr>
            <p14:xfrm>
              <a:off x="7578993" y="3223932"/>
              <a:ext cx="133200" cy="18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78D607-1AD8-F1A8-9BFC-8E16320F84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9993" y="3214950"/>
                <a:ext cx="150840" cy="20192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8534-9006-8311-2ADC-0C38C51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26305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74-C55E-B6DC-1AEB-35247B0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Operations</a:t>
            </a:r>
          </a:p>
        </p:txBody>
      </p:sp>
      <p:pic>
        <p:nvPicPr>
          <p:cNvPr id="4" name="Content Placeholder 3" descr="A black grid with white lines&#10;&#10;Description automatically generated">
            <a:extLst>
              <a:ext uri="{FF2B5EF4-FFF2-40B4-BE49-F238E27FC236}">
                <a16:creationId xmlns:a16="http://schemas.microsoft.com/office/drawing/2014/main" id="{1C183B4E-64EA-8BEE-1819-C66B7265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169" y="1853503"/>
            <a:ext cx="8509760" cy="4351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9DD4-4C09-AB15-8161-56065080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12055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2A8-31E3-9263-7EFC-F7F4A7CF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7076"/>
          </a:xfrm>
        </p:spPr>
        <p:txBody>
          <a:bodyPr/>
          <a:lstStyle/>
          <a:p>
            <a:r>
              <a:rPr lang="en-US"/>
              <a:t>Need Of Using a Destructor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86E8A-C995-55F4-7079-57E8906D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357199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Problem</a:t>
            </a:r>
            <a:endParaRPr/>
          </a:p>
        </p:txBody>
      </p:sp>
      <p:sp>
        <p:nvSpPr>
          <p:cNvPr id="784" name="Google Shape;784;p5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std::shared_ptr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Reference counting (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refcount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Default constructor leaves all nodes with refcount=1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Memory leak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non-default constructor that makes refcount=0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Counts</a:t>
            </a:r>
            <a:endParaRPr/>
          </a:p>
        </p:txBody>
      </p:sp>
      <p:grpSp>
        <p:nvGrpSpPr>
          <p:cNvPr id="790" name="Google Shape;790;p59"/>
          <p:cNvGrpSpPr/>
          <p:nvPr/>
        </p:nvGrpSpPr>
        <p:grpSpPr>
          <a:xfrm>
            <a:off x="4302451" y="2116934"/>
            <a:ext cx="3587100" cy="3089333"/>
            <a:chOff x="620200" y="1508975"/>
            <a:chExt cx="2690325" cy="2317000"/>
          </a:xfrm>
        </p:grpSpPr>
        <p:sp>
          <p:nvSpPr>
            <p:cNvPr id="791" name="Google Shape;791;p59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4" name="Google Shape;794;p59"/>
            <p:cNvCxnSpPr>
              <a:stCxn id="791" idx="3"/>
              <a:endCxn id="792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5" name="Google Shape;795;p59"/>
            <p:cNvCxnSpPr>
              <a:stCxn id="792" idx="3"/>
              <a:endCxn id="793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6" name="Google Shape;796;p59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sz="2489"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 sz="2489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797" name="Google Shape;797;p59"/>
            <p:cNvCxnSpPr>
              <a:stCxn id="796" idx="2"/>
              <a:endCxn id="793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8" name="Google Shape;798;p59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9" name="Google Shape;799;p59"/>
            <p:cNvCxnSpPr>
              <a:stCxn id="798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0" name="Google Shape;800;p59"/>
            <p:cNvSpPr/>
            <p:nvPr/>
          </p:nvSpPr>
          <p:spPr>
            <a:xfrm>
              <a:off x="806425" y="3003550"/>
              <a:ext cx="2504100" cy="822425"/>
            </a:xfrm>
            <a:custGeom>
              <a:avLst/>
              <a:gdLst/>
              <a:ahLst/>
              <a:cxnLst/>
              <a:rect l="l" t="t" r="r" b="b"/>
              <a:pathLst>
                <a:path w="100164" h="32897" extrusionOk="0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01" name="Google Shape;801;p59"/>
          <p:cNvSpPr txBox="1"/>
          <p:nvPr/>
        </p:nvSpPr>
        <p:spPr>
          <a:xfrm>
            <a:off x="51304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9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3" name="Google Shape;803;p59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59"/>
          <p:cNvSpPr txBox="1"/>
          <p:nvPr/>
        </p:nvSpPr>
        <p:spPr>
          <a:xfrm>
            <a:off x="6096000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59"/>
          <p:cNvSpPr txBox="1"/>
          <p:nvPr/>
        </p:nvSpPr>
        <p:spPr>
          <a:xfrm>
            <a:off x="72947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08F11-2B72-F83E-7BA0-EE50FD5C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Counts After Destructor</a:t>
            </a:r>
            <a:endParaRPr/>
          </a:p>
        </p:txBody>
      </p:sp>
      <p:sp>
        <p:nvSpPr>
          <p:cNvPr id="811" name="Google Shape;811;p60"/>
          <p:cNvSpPr/>
          <p:nvPr/>
        </p:nvSpPr>
        <p:spPr>
          <a:xfrm>
            <a:off x="52223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Google Shape;812;p60"/>
          <p:cNvSpPr/>
          <p:nvPr/>
        </p:nvSpPr>
        <p:spPr>
          <a:xfrm>
            <a:off x="61422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60"/>
          <p:cNvSpPr/>
          <p:nvPr/>
        </p:nvSpPr>
        <p:spPr>
          <a:xfrm>
            <a:off x="70621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4" name="Google Shape;814;p60"/>
          <p:cNvCxnSpPr>
            <a:stCxn id="811" idx="3"/>
            <a:endCxn id="812" idx="1"/>
          </p:cNvCxnSpPr>
          <p:nvPr/>
        </p:nvCxnSpPr>
        <p:spPr>
          <a:xfrm>
            <a:off x="5747151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60"/>
          <p:cNvCxnSpPr>
            <a:stCxn id="812" idx="3"/>
            <a:endCxn id="813" idx="1"/>
          </p:cNvCxnSpPr>
          <p:nvPr/>
        </p:nvCxnSpPr>
        <p:spPr>
          <a:xfrm>
            <a:off x="6667051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60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17" name="Google Shape;817;p60"/>
          <p:cNvCxnSpPr>
            <a:stCxn id="816" idx="2"/>
            <a:endCxn id="813" idx="0"/>
          </p:cNvCxnSpPr>
          <p:nvPr/>
        </p:nvCxnSpPr>
        <p:spPr>
          <a:xfrm>
            <a:off x="5944751" y="3193733"/>
            <a:ext cx="1380000" cy="6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60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9" name="Google Shape;819;p60"/>
          <p:cNvCxnSpPr>
            <a:stCxn id="818" idx="3"/>
          </p:cNvCxnSpPr>
          <p:nvPr/>
        </p:nvCxnSpPr>
        <p:spPr>
          <a:xfrm>
            <a:off x="4827251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60"/>
          <p:cNvSpPr/>
          <p:nvPr/>
        </p:nvSpPr>
        <p:spPr>
          <a:xfrm>
            <a:off x="4550751" y="4109701"/>
            <a:ext cx="3338800" cy="1096567"/>
          </a:xfrm>
          <a:custGeom>
            <a:avLst/>
            <a:gdLst/>
            <a:ahLst/>
            <a:cxnLst/>
            <a:rect l="l" t="t" r="r" b="b"/>
            <a:pathLst>
              <a:path w="100164" h="32897" extrusionOk="0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1" name="Google Shape;821;p60"/>
          <p:cNvSpPr txBox="1"/>
          <p:nvPr/>
        </p:nvSpPr>
        <p:spPr>
          <a:xfrm>
            <a:off x="51304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60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3" name="Google Shape;823;p60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60"/>
          <p:cNvSpPr txBox="1"/>
          <p:nvPr/>
        </p:nvSpPr>
        <p:spPr>
          <a:xfrm>
            <a:off x="6096000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60"/>
          <p:cNvSpPr txBox="1"/>
          <p:nvPr/>
        </p:nvSpPr>
        <p:spPr>
          <a:xfrm>
            <a:off x="72947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Google Shape;826;p60"/>
          <p:cNvSpPr/>
          <p:nvPr/>
        </p:nvSpPr>
        <p:spPr>
          <a:xfrm>
            <a:off x="5375967" y="2266634"/>
            <a:ext cx="1205967" cy="871767"/>
          </a:xfrm>
          <a:custGeom>
            <a:avLst/>
            <a:gdLst/>
            <a:ahLst/>
            <a:cxnLst/>
            <a:rect l="l" t="t" r="r" b="b"/>
            <a:pathLst>
              <a:path w="36179" h="26153" extrusionOk="0">
                <a:moveTo>
                  <a:pt x="0" y="0"/>
                </a:moveTo>
                <a:cubicBezTo>
                  <a:pt x="10524" y="10520"/>
                  <a:pt x="22062" y="21447"/>
                  <a:pt x="36179" y="2615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7" name="Google Shape;827;p60"/>
          <p:cNvSpPr/>
          <p:nvPr/>
        </p:nvSpPr>
        <p:spPr>
          <a:xfrm>
            <a:off x="5259733" y="2208500"/>
            <a:ext cx="1351267" cy="828200"/>
          </a:xfrm>
          <a:custGeom>
            <a:avLst/>
            <a:gdLst/>
            <a:ahLst/>
            <a:cxnLst/>
            <a:rect l="l" t="t" r="r" b="b"/>
            <a:pathLst>
              <a:path w="40538" h="24846" extrusionOk="0">
                <a:moveTo>
                  <a:pt x="0" y="24846"/>
                </a:moveTo>
                <a:cubicBezTo>
                  <a:pt x="11285" y="21622"/>
                  <a:pt x="24390" y="20066"/>
                  <a:pt x="32692" y="11769"/>
                </a:cubicBezTo>
                <a:cubicBezTo>
                  <a:pt x="36027" y="8436"/>
                  <a:pt x="36321" y="2109"/>
                  <a:pt x="4053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8" name="Google Shape;828;p60"/>
          <p:cNvSpPr txBox="1"/>
          <p:nvPr/>
        </p:nvSpPr>
        <p:spPr>
          <a:xfrm>
            <a:off x="72947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39F197-04B1-AB3A-085B-D9924C9C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34" name="Google Shape;834;p6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Explicit destructor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Removes all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dummy node remains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Break dummy node’s circular link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</a:t>
            </a:r>
            <a:endParaRPr/>
          </a:p>
        </p:txBody>
      </p:sp>
      <p:sp>
        <p:nvSpPr>
          <p:cNvPr id="840" name="Google Shape;840;p62"/>
          <p:cNvSpPr txBox="1">
            <a:spLocks noGrp="1"/>
          </p:cNvSpPr>
          <p:nvPr>
            <p:ph type="body" idx="1"/>
          </p:nvPr>
        </p:nvSpPr>
        <p:spPr>
          <a:xfrm>
            <a:off x="415600" y="3953800"/>
            <a:ext cx="1562800" cy="6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1" name="Google Shape;841;p6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/>
              <a:t>   while (size_ &gt; 0) {</a:t>
            </a:r>
            <a:br>
              <a:rPr lang="en" sz="1600"/>
            </a:br>
            <a:r>
              <a:rPr lang="en" sz="1600"/>
              <a:t>     PopFront();</a:t>
            </a:r>
            <a:br>
              <a:rPr lang="en" sz="1600"/>
            </a:br>
            <a:r>
              <a:rPr lang="en" sz="1600"/>
              <a:t>   }</a:t>
            </a:r>
            <a:br>
              <a:rPr lang="en" sz="1600"/>
            </a:br>
            <a:r>
              <a:rPr lang="en" sz="1600"/>
              <a:t>   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sp>
        <p:nvSpPr>
          <p:cNvPr id="842" name="Google Shape;842;p62"/>
          <p:cNvSpPr/>
          <p:nvPr/>
        </p:nvSpPr>
        <p:spPr>
          <a:xfrm>
            <a:off x="9435800" y="2131051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10355700" y="2131051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Google Shape;844;p62"/>
          <p:cNvSpPr/>
          <p:nvPr/>
        </p:nvSpPr>
        <p:spPr>
          <a:xfrm>
            <a:off x="11275600" y="2131051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5" name="Google Shape;845;p62"/>
          <p:cNvCxnSpPr>
            <a:stCxn id="842" idx="3"/>
            <a:endCxn id="843" idx="1"/>
          </p:cNvCxnSpPr>
          <p:nvPr/>
        </p:nvCxnSpPr>
        <p:spPr>
          <a:xfrm>
            <a:off x="9960600" y="2393451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6" name="Google Shape;846;p62"/>
          <p:cNvCxnSpPr>
            <a:stCxn id="843" idx="3"/>
            <a:endCxn id="844" idx="1"/>
          </p:cNvCxnSpPr>
          <p:nvPr/>
        </p:nvCxnSpPr>
        <p:spPr>
          <a:xfrm>
            <a:off x="10880500" y="2393451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7" name="Google Shape;847;p62"/>
          <p:cNvSpPr txBox="1"/>
          <p:nvPr/>
        </p:nvSpPr>
        <p:spPr>
          <a:xfrm>
            <a:off x="9540600" y="400684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8" name="Google Shape;848;p62"/>
          <p:cNvCxnSpPr>
            <a:stCxn id="847" idx="2"/>
            <a:endCxn id="844" idx="0"/>
          </p:cNvCxnSpPr>
          <p:nvPr/>
        </p:nvCxnSpPr>
        <p:spPr>
          <a:xfrm>
            <a:off x="10158200" y="1477484"/>
            <a:ext cx="1380000" cy="6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9" name="Google Shape;849;p62"/>
          <p:cNvSpPr/>
          <p:nvPr/>
        </p:nvSpPr>
        <p:spPr>
          <a:xfrm>
            <a:off x="8515900" y="2131051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0" name="Google Shape;850;p62"/>
          <p:cNvCxnSpPr>
            <a:stCxn id="849" idx="3"/>
          </p:cNvCxnSpPr>
          <p:nvPr/>
        </p:nvCxnSpPr>
        <p:spPr>
          <a:xfrm>
            <a:off x="9040700" y="2393451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62"/>
          <p:cNvSpPr/>
          <p:nvPr/>
        </p:nvSpPr>
        <p:spPr>
          <a:xfrm>
            <a:off x="8764200" y="2393451"/>
            <a:ext cx="3338800" cy="1096567"/>
          </a:xfrm>
          <a:custGeom>
            <a:avLst/>
            <a:gdLst/>
            <a:ahLst/>
            <a:cxnLst/>
            <a:rect l="l" t="t" r="r" b="b"/>
            <a:pathLst>
              <a:path w="100164" h="32897" extrusionOk="0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grpSp>
        <p:nvGrpSpPr>
          <p:cNvPr id="857" name="Google Shape;857;p63"/>
          <p:cNvGrpSpPr/>
          <p:nvPr/>
        </p:nvGrpSpPr>
        <p:grpSpPr>
          <a:xfrm>
            <a:off x="4302451" y="2116934"/>
            <a:ext cx="3587100" cy="3089333"/>
            <a:chOff x="620200" y="1508975"/>
            <a:chExt cx="2690325" cy="2317000"/>
          </a:xfrm>
        </p:grpSpPr>
        <p:sp>
          <p:nvSpPr>
            <p:cNvPr id="858" name="Google Shape;858;p63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0" name="Google Shape;860;p63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8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61" name="Google Shape;861;p63"/>
            <p:cNvCxnSpPr>
              <a:stCxn id="858" idx="3"/>
              <a:endCxn id="859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2" name="Google Shape;862;p63"/>
            <p:cNvCxnSpPr>
              <a:stCxn id="859" idx="3"/>
              <a:endCxn id="860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3" name="Google Shape;863;p63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sz="2489"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 sz="2489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 sz="2489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864" name="Google Shape;864;p63"/>
            <p:cNvCxnSpPr>
              <a:stCxn id="863" idx="2"/>
              <a:endCxn id="860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5" name="Google Shape;865;p63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66" name="Google Shape;866;p63"/>
            <p:cNvCxnSpPr>
              <a:stCxn id="865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7" name="Google Shape;867;p63"/>
            <p:cNvSpPr/>
            <p:nvPr/>
          </p:nvSpPr>
          <p:spPr>
            <a:xfrm>
              <a:off x="806425" y="3003550"/>
              <a:ext cx="2504100" cy="822425"/>
            </a:xfrm>
            <a:custGeom>
              <a:avLst/>
              <a:gdLst/>
              <a:ahLst/>
              <a:cxnLst/>
              <a:rect l="l" t="t" r="r" b="b"/>
              <a:pathLst>
                <a:path w="100164" h="32897" extrusionOk="0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68" name="Google Shape;868;p63"/>
          <p:cNvSpPr txBox="1"/>
          <p:nvPr/>
        </p:nvSpPr>
        <p:spPr>
          <a:xfrm>
            <a:off x="51304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63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0" name="Google Shape;870;p63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1" name="Google Shape;871;p63"/>
          <p:cNvSpPr txBox="1"/>
          <p:nvPr/>
        </p:nvSpPr>
        <p:spPr>
          <a:xfrm>
            <a:off x="6096000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63"/>
          <p:cNvSpPr txBox="1"/>
          <p:nvPr/>
        </p:nvSpPr>
        <p:spPr>
          <a:xfrm>
            <a:off x="72947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63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  while (size_ &gt; 0) {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  PopFront();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}</a:t>
            </a:r>
            <a:br>
              <a:rPr lang="en" sz="1600"/>
            </a:br>
            <a:r>
              <a:rPr lang="en" sz="1600"/>
              <a:t>   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242EDE-7B5D-D212-2FBF-850F1E6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879" name="Google Shape;879;p64"/>
          <p:cNvSpPr/>
          <p:nvPr/>
        </p:nvSpPr>
        <p:spPr>
          <a:xfrm>
            <a:off x="5209684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6129584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1" name="Google Shape;881;p64"/>
          <p:cNvCxnSpPr>
            <a:stCxn id="879" idx="3"/>
            <a:endCxn id="880" idx="1"/>
          </p:cNvCxnSpPr>
          <p:nvPr/>
        </p:nvCxnSpPr>
        <p:spPr>
          <a:xfrm>
            <a:off x="5734484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64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size=2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83" name="Google Shape;883;p64"/>
          <p:cNvCxnSpPr>
            <a:stCxn id="882" idx="2"/>
            <a:endCxn id="880" idx="0"/>
          </p:cNvCxnSpPr>
          <p:nvPr/>
        </p:nvCxnSpPr>
        <p:spPr>
          <a:xfrm>
            <a:off x="5944751" y="3193733"/>
            <a:ext cx="447200" cy="6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64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5" name="Google Shape;885;p64"/>
          <p:cNvCxnSpPr>
            <a:stCxn id="884" idx="3"/>
          </p:cNvCxnSpPr>
          <p:nvPr/>
        </p:nvCxnSpPr>
        <p:spPr>
          <a:xfrm>
            <a:off x="4827251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64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7" name="Google Shape;887;p64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64"/>
          <p:cNvSpPr txBox="1"/>
          <p:nvPr/>
        </p:nvSpPr>
        <p:spPr>
          <a:xfrm>
            <a:off x="5163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64"/>
          <p:cNvSpPr txBox="1"/>
          <p:nvPr/>
        </p:nvSpPr>
        <p:spPr>
          <a:xfrm>
            <a:off x="6362200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64"/>
          <p:cNvSpPr/>
          <p:nvPr/>
        </p:nvSpPr>
        <p:spPr>
          <a:xfrm>
            <a:off x="4667867" y="4110890"/>
            <a:ext cx="2979967" cy="1444700"/>
          </a:xfrm>
          <a:custGeom>
            <a:avLst/>
            <a:gdLst/>
            <a:ahLst/>
            <a:cxnLst/>
            <a:rect l="l" t="t" r="r" b="b"/>
            <a:pathLst>
              <a:path w="89399" h="43341" extrusionOk="0">
                <a:moveTo>
                  <a:pt x="60696" y="444"/>
                </a:moveTo>
                <a:cubicBezTo>
                  <a:pt x="70578" y="-2023"/>
                  <a:pt x="82447" y="6551"/>
                  <a:pt x="87275" y="15519"/>
                </a:cubicBezTo>
                <a:cubicBezTo>
                  <a:pt x="91259" y="22920"/>
                  <a:pt x="89239" y="36356"/>
                  <a:pt x="81721" y="40115"/>
                </a:cubicBezTo>
                <a:cubicBezTo>
                  <a:pt x="70248" y="45852"/>
                  <a:pt x="55939" y="42325"/>
                  <a:pt x="43241" y="40511"/>
                </a:cubicBezTo>
                <a:cubicBezTo>
                  <a:pt x="32446" y="38969"/>
                  <a:pt x="20019" y="39389"/>
                  <a:pt x="11504" y="32577"/>
                </a:cubicBezTo>
                <a:cubicBezTo>
                  <a:pt x="4715" y="27147"/>
                  <a:pt x="6151" y="15315"/>
                  <a:pt x="0" y="91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91" name="Google Shape;891;p64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  while (size_ &gt; 0) {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  PopFront();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}</a:t>
            </a:r>
            <a:br>
              <a:rPr lang="en" sz="1600"/>
            </a:br>
            <a:r>
              <a:rPr lang="en" sz="1600"/>
              <a:t>   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18ED9-50EC-64D5-50F5-5A2C6CE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897" name="Google Shape;897;p65"/>
          <p:cNvSpPr/>
          <p:nvPr/>
        </p:nvSpPr>
        <p:spPr>
          <a:xfrm>
            <a:off x="522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8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size=1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99" name="Google Shape;899;p65"/>
          <p:cNvCxnSpPr>
            <a:stCxn id="898" idx="2"/>
            <a:endCxn id="897" idx="0"/>
          </p:cNvCxnSpPr>
          <p:nvPr/>
        </p:nvCxnSpPr>
        <p:spPr>
          <a:xfrm flipH="1">
            <a:off x="5484751" y="3193733"/>
            <a:ext cx="460000" cy="6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65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1" name="Google Shape;901;p65"/>
          <p:cNvCxnSpPr>
            <a:stCxn id="900" idx="3"/>
          </p:cNvCxnSpPr>
          <p:nvPr/>
        </p:nvCxnSpPr>
        <p:spPr>
          <a:xfrm>
            <a:off x="4827251" y="4109700"/>
            <a:ext cx="3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65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3" name="Google Shape;903;p65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4" name="Google Shape;904;p65"/>
          <p:cNvSpPr txBox="1"/>
          <p:nvPr/>
        </p:nvSpPr>
        <p:spPr>
          <a:xfrm>
            <a:off x="54550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5" name="Google Shape;905;p65"/>
          <p:cNvSpPr/>
          <p:nvPr/>
        </p:nvSpPr>
        <p:spPr>
          <a:xfrm>
            <a:off x="4548867" y="4086034"/>
            <a:ext cx="1589900" cy="929500"/>
          </a:xfrm>
          <a:custGeom>
            <a:avLst/>
            <a:gdLst/>
            <a:ahLst/>
            <a:cxnLst/>
            <a:rect l="l" t="t" r="r" b="b"/>
            <a:pathLst>
              <a:path w="47697" h="27885" extrusionOk="0">
                <a:moveTo>
                  <a:pt x="36496" y="0"/>
                </a:moveTo>
                <a:cubicBezTo>
                  <a:pt x="41281" y="2127"/>
                  <a:pt x="48345" y="5924"/>
                  <a:pt x="47604" y="11108"/>
                </a:cubicBezTo>
                <a:cubicBezTo>
                  <a:pt x="46598" y="18145"/>
                  <a:pt x="38789" y="23289"/>
                  <a:pt x="32133" y="25786"/>
                </a:cubicBezTo>
                <a:cubicBezTo>
                  <a:pt x="24285" y="28731"/>
                  <a:pt x="13067" y="28936"/>
                  <a:pt x="7140" y="23009"/>
                </a:cubicBezTo>
                <a:cubicBezTo>
                  <a:pt x="3543" y="19412"/>
                  <a:pt x="4549" y="11798"/>
                  <a:pt x="0" y="952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6" name="Google Shape;906;p65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  while (size_ &gt; 0) {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  PopFront();</a:t>
            </a:r>
            <a:br>
              <a:rPr lang="en" sz="1600">
                <a:highlight>
                  <a:srgbClr val="00FF00"/>
                </a:highlight>
              </a:rPr>
            </a:br>
            <a:r>
              <a:rPr lang="en" sz="1600">
                <a:highlight>
                  <a:srgbClr val="00FF00"/>
                </a:highlight>
              </a:rPr>
              <a:t>   }</a:t>
            </a:r>
            <a:br>
              <a:rPr lang="en" sz="1600"/>
            </a:br>
            <a:r>
              <a:rPr lang="en" sz="1600"/>
              <a:t>   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BE1BA-D45B-BA06-DBDC-2672527C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number&#10;&#10;Description automatically generated">
            <a:extLst>
              <a:ext uri="{FF2B5EF4-FFF2-40B4-BE49-F238E27FC236}">
                <a16:creationId xmlns:a16="http://schemas.microsoft.com/office/drawing/2014/main" id="{121B5E45-EC3D-94E6-B900-881A428C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93" y="1498367"/>
            <a:ext cx="7820025" cy="2009775"/>
          </a:xfrm>
        </p:spPr>
      </p:pic>
      <p:pic>
        <p:nvPicPr>
          <p:cNvPr id="5" name="Picture 4" descr="A close-up of a white box&#10;&#10;Description automatically generated">
            <a:extLst>
              <a:ext uri="{FF2B5EF4-FFF2-40B4-BE49-F238E27FC236}">
                <a16:creationId xmlns:a16="http://schemas.microsoft.com/office/drawing/2014/main" id="{536CC3B8-C321-7E73-4A55-337C2D78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21" y="4431808"/>
            <a:ext cx="7934325" cy="1428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B1BC33-E4F6-46C2-F150-CC64B4D50C3A}"/>
                  </a:ext>
                </a:extLst>
              </p14:cNvPr>
              <p14:cNvContentPartPr/>
              <p14:nvPr/>
            </p14:nvContentPartPr>
            <p14:xfrm>
              <a:off x="6253833" y="1181534"/>
              <a:ext cx="613800" cy="425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B1BC33-E4F6-46C2-F150-CC64B4D50C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833" y="1172534"/>
                <a:ext cx="6314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C82536-C615-6A8F-04EC-D708E4F67525}"/>
                  </a:ext>
                </a:extLst>
              </p14:cNvPr>
              <p14:cNvContentPartPr/>
              <p14:nvPr/>
            </p14:nvContentPartPr>
            <p14:xfrm>
              <a:off x="6893913" y="1208534"/>
              <a:ext cx="175680" cy="27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C82536-C615-6A8F-04EC-D708E4F675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4895" y="1199534"/>
                <a:ext cx="193356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5240ECF-FAC7-270D-020D-E964378EA120}"/>
                  </a:ext>
                </a:extLst>
              </p14:cNvPr>
              <p14:cNvContentPartPr/>
              <p14:nvPr/>
            </p14:nvContentPartPr>
            <p14:xfrm>
              <a:off x="4804473" y="4109532"/>
              <a:ext cx="1034280" cy="518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5240ECF-FAC7-270D-020D-E964378EA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5470" y="4100532"/>
                <a:ext cx="1051926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D76E38-0734-5EE1-6E14-2D62CD755F55}"/>
                  </a:ext>
                </a:extLst>
              </p14:cNvPr>
              <p14:cNvContentPartPr/>
              <p14:nvPr/>
            </p14:nvContentPartPr>
            <p14:xfrm>
              <a:off x="5892033" y="4012692"/>
              <a:ext cx="326880" cy="30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D76E38-0734-5EE1-6E14-2D62CD755F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3033" y="4003692"/>
                <a:ext cx="34452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0ADADE-5AB1-FEBD-3AE5-83F280C9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252073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912" name="Google Shape;912;p66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13" name="Google Shape;913;p66"/>
          <p:cNvCxnSpPr>
            <a:stCxn id="912" idx="2"/>
          </p:cNvCxnSpPr>
          <p:nvPr/>
        </p:nvCxnSpPr>
        <p:spPr>
          <a:xfrm flipH="1">
            <a:off x="4853151" y="3193733"/>
            <a:ext cx="1091600" cy="85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66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5" name="Google Shape;915;p66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6" name="Google Shape;916;p66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4443067" y="4181490"/>
            <a:ext cx="838867" cy="749733"/>
          </a:xfrm>
          <a:custGeom>
            <a:avLst/>
            <a:gdLst/>
            <a:ahLst/>
            <a:cxnLst/>
            <a:rect l="l" t="t" r="r" b="b"/>
            <a:pathLst>
              <a:path w="25166" h="22492" extrusionOk="0">
                <a:moveTo>
                  <a:pt x="12695" y="1103"/>
                </a:moveTo>
                <a:cubicBezTo>
                  <a:pt x="15007" y="-1211"/>
                  <a:pt x="20533" y="678"/>
                  <a:pt x="22216" y="3483"/>
                </a:cubicBezTo>
                <a:cubicBezTo>
                  <a:pt x="24938" y="8021"/>
                  <a:pt x="26845" y="16178"/>
                  <a:pt x="22612" y="19352"/>
                </a:cubicBezTo>
                <a:cubicBezTo>
                  <a:pt x="18157" y="22692"/>
                  <a:pt x="10583" y="23632"/>
                  <a:pt x="5951" y="20542"/>
                </a:cubicBezTo>
                <a:cubicBezTo>
                  <a:pt x="1762" y="17747"/>
                  <a:pt x="0" y="11693"/>
                  <a:pt x="0" y="66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8" name="Google Shape;918;p66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/>
              <a:t>   while (size_ &gt; 0) {</a:t>
            </a:r>
            <a:br>
              <a:rPr lang="en" sz="1600"/>
            </a:br>
            <a:r>
              <a:rPr lang="en" sz="1600"/>
              <a:t>     PopFront();</a:t>
            </a:r>
            <a:br>
              <a:rPr lang="en" sz="1600"/>
            </a:br>
            <a:r>
              <a:rPr lang="en" sz="1600"/>
              <a:t>   }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  </a:t>
            </a:r>
            <a:r>
              <a:rPr lang="en" sz="1600"/>
              <a:t>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2CB1C9-9C71-8E45-62F3-4D6CD83B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924" name="Google Shape;924;p67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5" name="Google Shape;925;p67"/>
          <p:cNvCxnSpPr>
            <a:stCxn id="924" idx="2"/>
          </p:cNvCxnSpPr>
          <p:nvPr/>
        </p:nvCxnSpPr>
        <p:spPr>
          <a:xfrm flipH="1">
            <a:off x="4853151" y="3193733"/>
            <a:ext cx="1091600" cy="85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6" name="Google Shape;926;p67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67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8" name="Google Shape;928;p67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67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/>
              <a:t>   while (size_ &gt; 0) {</a:t>
            </a:r>
            <a:br>
              <a:rPr lang="en" sz="1600"/>
            </a:br>
            <a:r>
              <a:rPr lang="en" sz="1600"/>
              <a:t>     PopFront();</a:t>
            </a:r>
            <a:br>
              <a:rPr lang="en" sz="1600"/>
            </a:br>
            <a:r>
              <a:rPr lang="en" sz="1600"/>
              <a:t>   }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  tail_-&gt;SetNext(nullptr);</a:t>
            </a:r>
            <a:br>
              <a:rPr lang="en" sz="1600"/>
            </a:br>
            <a:r>
              <a:rPr lang="en" sz="1600"/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cxnSp>
        <p:nvCxnSpPr>
          <p:cNvPr id="930" name="Google Shape;930;p67"/>
          <p:cNvCxnSpPr/>
          <p:nvPr/>
        </p:nvCxnSpPr>
        <p:spPr>
          <a:xfrm>
            <a:off x="4827251" y="4109700"/>
            <a:ext cx="111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1" name="Google Shape;931;p67"/>
          <p:cNvSpPr txBox="1"/>
          <p:nvPr/>
        </p:nvSpPr>
        <p:spPr>
          <a:xfrm>
            <a:off x="5970667" y="3836000"/>
            <a:ext cx="1499200" cy="101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8DD8F5-6EF3-4118-7440-875B3274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938" name="Google Shape;938;p68"/>
          <p:cNvSpPr txBox="1"/>
          <p:nvPr/>
        </p:nvSpPr>
        <p:spPr>
          <a:xfrm>
            <a:off x="5327151" y="2116933"/>
            <a:ext cx="1235200" cy="1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2489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39" name="Google Shape;939;p68"/>
          <p:cNvCxnSpPr>
            <a:stCxn id="938" idx="2"/>
          </p:cNvCxnSpPr>
          <p:nvPr/>
        </p:nvCxnSpPr>
        <p:spPr>
          <a:xfrm flipH="1">
            <a:off x="4853151" y="3193733"/>
            <a:ext cx="1091600" cy="85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68"/>
          <p:cNvSpPr/>
          <p:nvPr/>
        </p:nvSpPr>
        <p:spPr>
          <a:xfrm>
            <a:off x="4302451" y="3847300"/>
            <a:ext cx="524800" cy="524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68"/>
          <p:cNvSpPr txBox="1"/>
          <p:nvPr/>
        </p:nvSpPr>
        <p:spPr>
          <a:xfrm>
            <a:off x="1911417" y="1474667"/>
            <a:ext cx="8369200" cy="6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2" name="Google Shape;942;p68"/>
          <p:cNvSpPr txBox="1"/>
          <p:nvPr/>
        </p:nvSpPr>
        <p:spPr>
          <a:xfrm>
            <a:off x="4229433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68"/>
          <p:cNvSpPr txBox="1">
            <a:spLocks noGrp="1"/>
          </p:cNvSpPr>
          <p:nvPr>
            <p:ph type="body" idx="4294967295"/>
          </p:nvPr>
        </p:nvSpPr>
        <p:spPr>
          <a:xfrm>
            <a:off x="415600" y="1958433"/>
            <a:ext cx="3738800" cy="17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/>
              <a:t>~SLList() {</a:t>
            </a:r>
            <a:br>
              <a:rPr lang="en" sz="1600"/>
            </a:br>
            <a:r>
              <a:rPr lang="en" sz="1600"/>
              <a:t>   while (size_ &gt; 0) {</a:t>
            </a:r>
            <a:br>
              <a:rPr lang="en" sz="1600"/>
            </a:br>
            <a:r>
              <a:rPr lang="en" sz="1600"/>
              <a:t>     PopFront();</a:t>
            </a:r>
            <a:br>
              <a:rPr lang="en" sz="1600"/>
            </a:br>
            <a:r>
              <a:rPr lang="en" sz="1600"/>
              <a:t>   }</a:t>
            </a:r>
            <a:br>
              <a:rPr lang="en" sz="1600"/>
            </a:br>
            <a:r>
              <a:rPr lang="en" sz="1600"/>
              <a:t>   tail_-&gt;SetNext(nullptr);</a:t>
            </a:r>
            <a:br>
              <a:rPr lang="en" sz="1600"/>
            </a:br>
            <a:r>
              <a:rPr lang="en" sz="1600">
                <a:highlight>
                  <a:srgbClr val="00FF00"/>
                </a:highlight>
              </a:rPr>
              <a:t> }</a:t>
            </a:r>
            <a:br>
              <a:rPr lang="en" sz="1600"/>
            </a:br>
            <a:r>
              <a:rPr lang="en" sz="1600"/>
              <a:t> </a:t>
            </a:r>
            <a:endParaRPr sz="1600"/>
          </a:p>
        </p:txBody>
      </p:sp>
      <p:cxnSp>
        <p:nvCxnSpPr>
          <p:cNvPr id="944" name="Google Shape;944;p68"/>
          <p:cNvCxnSpPr/>
          <p:nvPr/>
        </p:nvCxnSpPr>
        <p:spPr>
          <a:xfrm>
            <a:off x="4827251" y="4109700"/>
            <a:ext cx="111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5" name="Google Shape;945;p68"/>
          <p:cNvSpPr txBox="1"/>
          <p:nvPr/>
        </p:nvSpPr>
        <p:spPr>
          <a:xfrm>
            <a:off x="5970667" y="3836000"/>
            <a:ext cx="1499200" cy="101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endParaRPr sz="2489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46" name="Google Shape;946;p68"/>
          <p:cNvGrpSpPr/>
          <p:nvPr/>
        </p:nvGrpSpPr>
        <p:grpSpPr>
          <a:xfrm>
            <a:off x="5259733" y="2208501"/>
            <a:ext cx="1351267" cy="929900"/>
            <a:chOff x="3944800" y="1656375"/>
            <a:chExt cx="1013450" cy="697425"/>
          </a:xfrm>
        </p:grpSpPr>
        <p:sp>
          <p:nvSpPr>
            <p:cNvPr id="947" name="Google Shape;947;p68"/>
            <p:cNvSpPr/>
            <p:nvPr/>
          </p:nvSpPr>
          <p:spPr>
            <a:xfrm>
              <a:off x="4031975" y="1699975"/>
              <a:ext cx="904475" cy="653825"/>
            </a:xfrm>
            <a:custGeom>
              <a:avLst/>
              <a:gdLst/>
              <a:ahLst/>
              <a:cxnLst/>
              <a:rect l="l" t="t" r="r" b="b"/>
              <a:pathLst>
                <a:path w="36179" h="26153" extrusionOk="0">
                  <a:moveTo>
                    <a:pt x="0" y="0"/>
                  </a:moveTo>
                  <a:cubicBezTo>
                    <a:pt x="10524" y="10520"/>
                    <a:pt x="22062" y="21447"/>
                    <a:pt x="36179" y="261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8" name="Google Shape;948;p68"/>
            <p:cNvSpPr/>
            <p:nvPr/>
          </p:nvSpPr>
          <p:spPr>
            <a:xfrm>
              <a:off x="3944800" y="1656375"/>
              <a:ext cx="1013450" cy="621150"/>
            </a:xfrm>
            <a:custGeom>
              <a:avLst/>
              <a:gdLst/>
              <a:ahLst/>
              <a:cxnLst/>
              <a:rect l="l" t="t" r="r" b="b"/>
              <a:pathLst>
                <a:path w="40538" h="24846" extrusionOk="0">
                  <a:moveTo>
                    <a:pt x="0" y="24846"/>
                  </a:moveTo>
                  <a:cubicBezTo>
                    <a:pt x="11285" y="21622"/>
                    <a:pt x="24390" y="20066"/>
                    <a:pt x="32692" y="11769"/>
                  </a:cubicBezTo>
                  <a:cubicBezTo>
                    <a:pt x="36027" y="8436"/>
                    <a:pt x="36321" y="2109"/>
                    <a:pt x="405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49" name="Google Shape;949;p68"/>
          <p:cNvSpPr txBox="1"/>
          <p:nvPr/>
        </p:nvSpPr>
        <p:spPr>
          <a:xfrm>
            <a:off x="4231667" y="3353800"/>
            <a:ext cx="6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50" name="Google Shape;950;p68"/>
          <p:cNvGrpSpPr/>
          <p:nvPr/>
        </p:nvGrpSpPr>
        <p:grpSpPr>
          <a:xfrm>
            <a:off x="4154400" y="3637851"/>
            <a:ext cx="1351267" cy="929900"/>
            <a:chOff x="3944800" y="1656375"/>
            <a:chExt cx="1013450" cy="697425"/>
          </a:xfrm>
        </p:grpSpPr>
        <p:sp>
          <p:nvSpPr>
            <p:cNvPr id="951" name="Google Shape;951;p68"/>
            <p:cNvSpPr/>
            <p:nvPr/>
          </p:nvSpPr>
          <p:spPr>
            <a:xfrm>
              <a:off x="4031975" y="1699975"/>
              <a:ext cx="904475" cy="653825"/>
            </a:xfrm>
            <a:custGeom>
              <a:avLst/>
              <a:gdLst/>
              <a:ahLst/>
              <a:cxnLst/>
              <a:rect l="l" t="t" r="r" b="b"/>
              <a:pathLst>
                <a:path w="36179" h="26153" extrusionOk="0">
                  <a:moveTo>
                    <a:pt x="0" y="0"/>
                  </a:moveTo>
                  <a:cubicBezTo>
                    <a:pt x="10524" y="10520"/>
                    <a:pt x="22062" y="21447"/>
                    <a:pt x="36179" y="261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2" name="Google Shape;952;p68"/>
            <p:cNvSpPr/>
            <p:nvPr/>
          </p:nvSpPr>
          <p:spPr>
            <a:xfrm>
              <a:off x="3944800" y="1656375"/>
              <a:ext cx="1013450" cy="621150"/>
            </a:xfrm>
            <a:custGeom>
              <a:avLst/>
              <a:gdLst/>
              <a:ahLst/>
              <a:cxnLst/>
              <a:rect l="l" t="t" r="r" b="b"/>
              <a:pathLst>
                <a:path w="40538" h="24846" extrusionOk="0">
                  <a:moveTo>
                    <a:pt x="0" y="24846"/>
                  </a:moveTo>
                  <a:cubicBezTo>
                    <a:pt x="11285" y="21622"/>
                    <a:pt x="24390" y="20066"/>
                    <a:pt x="32692" y="11769"/>
                  </a:cubicBezTo>
                  <a:cubicBezTo>
                    <a:pt x="36027" y="8436"/>
                    <a:pt x="36321" y="2109"/>
                    <a:pt x="4053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EAD246-7C25-7787-01A8-85D81844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8A0-23F7-6055-4CE1-F697ED0D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D691-46E8-E54A-D364-877D646A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insert an element in Array to the extreme right takes a time complexity of O(1)</a:t>
            </a:r>
          </a:p>
          <a:p>
            <a:r>
              <a:rPr lang="en-US"/>
              <a:t>When an Element is to be Inserted anywhere in the middle or start of the Array Takes you 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9356A-9FBD-0764-A570-252D8FE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6280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19F6-A3BE-83CA-B3B5-99E255FE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5C17-56B5-9BAB-BCD5-F403A8EC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need for Creating a new Array during Resizing Operation?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Why array's Elements are stored in Contiguous Memory?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EE0A-217B-A39E-0040-18FE2105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31243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76A1-EAAD-88F4-43B5-F597AB7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Of A Data 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3316-EA71-81C2-A714-98D992A3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Which can store Elements in Non Contiguous Memory Locations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 Elements Can be Added Anywhere in The Memory Heap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No Need of Allocating a Dedicated Place in the Memory Space</a:t>
            </a:r>
          </a:p>
          <a:p>
            <a:pPr lvl="3"/>
            <a:r>
              <a:rPr lang="en-US"/>
              <a:t>No Need of Resizing </a:t>
            </a:r>
          </a:p>
          <a:p>
            <a:r>
              <a:rPr lang="en-US"/>
              <a:t>Find a Way to Link This Memory Blocks to Maintain The Integrity of the Data and  Order</a:t>
            </a:r>
          </a:p>
          <a:p>
            <a:pPr lvl="3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F495E-DA5C-E125-1DB9-56A5FCA6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69459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ECCD-F136-82C3-0F9B-A1F34B24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28F-CABE-85B2-9952-F9DBCB09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linked list is a linear data structure that stores a collection of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nodes </a:t>
            </a:r>
            <a:r>
              <a:rPr lang="en-US">
                <a:ea typeface="+mn-lt"/>
                <a:cs typeface="+mn-lt"/>
              </a:rPr>
              <a:t>connected together via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links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  <a:p>
            <a:r>
              <a:rPr lang="en-US"/>
              <a:t>What's A Node: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Element Where Data Is Stored--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It Can Be stored Anywhere in The Memory</a:t>
            </a:r>
          </a:p>
          <a:p>
            <a:r>
              <a:rPr lang="en-US"/>
              <a:t>What's A Link: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Way to Connect All these Nodes from Different Memory Locations to maintain the order and Integrity of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DDD73-C09E-B0C1-7BFB-5AF1DFC4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PORTIONS OF THIS SLIDES BELONG TO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50815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Linked List ADT</vt:lpstr>
      <vt:lpstr>Problems With Array</vt:lpstr>
      <vt:lpstr>Inserting an Element in an Array</vt:lpstr>
      <vt:lpstr>Example</vt:lpstr>
      <vt:lpstr>PowerPoint Presentation</vt:lpstr>
      <vt:lpstr>Conclusion</vt:lpstr>
      <vt:lpstr>Why ???</vt:lpstr>
      <vt:lpstr>Need Of A Data Structure</vt:lpstr>
      <vt:lpstr>Linked List</vt:lpstr>
      <vt:lpstr>How the Nodes are Stored in Memory</vt:lpstr>
      <vt:lpstr>We Need To Find A way To Connect Them</vt:lpstr>
      <vt:lpstr>Can Be Interlinked Via Addresses OF Nodes</vt:lpstr>
      <vt:lpstr>Where Does a Linked List Start And End???</vt:lpstr>
      <vt:lpstr>Node</vt:lpstr>
      <vt:lpstr>Creating A Node in C++</vt:lpstr>
      <vt:lpstr>Singly Linked List Elements</vt:lpstr>
      <vt:lpstr>Singly Linked List</vt:lpstr>
      <vt:lpstr>Terminology </vt:lpstr>
      <vt:lpstr>Singly Linked List DrawBacks</vt:lpstr>
      <vt:lpstr>Circular Variant of Single Linked List</vt:lpstr>
      <vt:lpstr>Elements Of Circular Linked List</vt:lpstr>
      <vt:lpstr>Terminology Of Circular Linked List</vt:lpstr>
      <vt:lpstr>Operations On Circular Linked List</vt:lpstr>
      <vt:lpstr>MakeNode()</vt:lpstr>
      <vt:lpstr>GetNode OperationLinked List</vt:lpstr>
      <vt:lpstr>PowerPoint Presentation</vt:lpstr>
      <vt:lpstr>Traverse Linked List</vt:lpstr>
      <vt:lpstr>Traverse Linked List-Code</vt:lpstr>
      <vt:lpstr>PushFront</vt:lpstr>
      <vt:lpstr>PowerPoint Presentation</vt:lpstr>
      <vt:lpstr>Push Front Code</vt:lpstr>
      <vt:lpstr>PushBack</vt:lpstr>
      <vt:lpstr>PowerPoint Presentation</vt:lpstr>
      <vt:lpstr>PopFront</vt:lpstr>
      <vt:lpstr>Code-Pop Front</vt:lpstr>
      <vt:lpstr>Get(I)</vt:lpstr>
      <vt:lpstr>Set(Value,I)</vt:lpstr>
      <vt:lpstr>PopBack()</vt:lpstr>
      <vt:lpstr>Code-PopBack()</vt:lpstr>
      <vt:lpstr>Linked List Operations</vt:lpstr>
      <vt:lpstr>Need Of Using a Destructor </vt:lpstr>
      <vt:lpstr>Understand the Problem</vt:lpstr>
      <vt:lpstr>Reference Counts</vt:lpstr>
      <vt:lpstr>Reference Counts After Destructor</vt:lpstr>
      <vt:lpstr>Solution</vt:lpstr>
      <vt:lpstr>Destructor</vt:lpstr>
      <vt:lpstr>Destructor Sketch</vt:lpstr>
      <vt:lpstr>Destructor Sketch</vt:lpstr>
      <vt:lpstr>Destructor Sketch</vt:lpstr>
      <vt:lpstr>Destructor Sketch</vt:lpstr>
      <vt:lpstr>Destructor Sketch</vt:lpstr>
      <vt:lpstr>Destructor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2024-02-09T07:03:58Z</dcterms:created>
  <dcterms:modified xsi:type="dcterms:W3CDTF">2024-02-15T05:36:49Z</dcterms:modified>
</cp:coreProperties>
</file>