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notesSlides/notesSlide2.xml" ContentType="application/vnd.openxmlformats-officedocument.presentationml.notesSlide+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notesSlides/notesSlide3.xml" ContentType="application/vnd.openxmlformats-officedocument.presentationml.notesSlide+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59" r:id="rId2"/>
  </p:sldMasterIdLst>
  <p:notesMasterIdLst>
    <p:notesMasterId r:id="rId16"/>
  </p:notesMasterIdLst>
  <p:sldIdLst>
    <p:sldId id="256" r:id="rId3"/>
    <p:sldId id="257" r:id="rId4"/>
    <p:sldId id="258" r:id="rId5"/>
    <p:sldId id="266" r:id="rId6"/>
    <p:sldId id="268" r:id="rId7"/>
    <p:sldId id="262" r:id="rId8"/>
    <p:sldId id="269" r:id="rId9"/>
    <p:sldId id="263" r:id="rId10"/>
    <p:sldId id="267" r:id="rId11"/>
    <p:sldId id="270" r:id="rId12"/>
    <p:sldId id="271" r:id="rId13"/>
    <p:sldId id="273"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AC1934-61B9-2F40-A673-7C6EF23EBDB0}" v="207" dt="2024-02-15T18:44:30.656"/>
    <p1510:client id="{BBF88A6F-2029-A724-380D-FEC3A60AE3DC}" v="419" dt="2024-02-15T17:58:46.3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21" Type="http://schemas.microsoft.com/office/2016/11/relationships/changesInfo" Target="changesInfos/changesInfo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da, Pranay Netha" userId="S::pranayguda39@csu.fullerton.edu::d682f9b4-6c07-4076-bb2d-acefd701ca56" providerId="AD" clId="Web-{4AB50977-8396-4244-87E9-B2ED07ED6D44}"/>
    <pc:docChg chg="addSld modSld">
      <pc:chgData name="Guda, Pranay Netha" userId="S::pranayguda39@csu.fullerton.edu::d682f9b4-6c07-4076-bb2d-acefd701ca56" providerId="AD" clId="Web-{4AB50977-8396-4244-87E9-B2ED07ED6D44}" dt="2024-02-14T06:59:39.958" v="13" actId="20577"/>
      <pc:docMkLst>
        <pc:docMk/>
      </pc:docMkLst>
      <pc:sldChg chg="modSp">
        <pc:chgData name="Guda, Pranay Netha" userId="S::pranayguda39@csu.fullerton.edu::d682f9b4-6c07-4076-bb2d-acefd701ca56" providerId="AD" clId="Web-{4AB50977-8396-4244-87E9-B2ED07ED6D44}" dt="2024-02-14T06:46:21.905" v="4" actId="20577"/>
        <pc:sldMkLst>
          <pc:docMk/>
          <pc:sldMk cId="109857222" sldId="256"/>
        </pc:sldMkLst>
        <pc:spChg chg="mod">
          <ac:chgData name="Guda, Pranay Netha" userId="S::pranayguda39@csu.fullerton.edu::d682f9b4-6c07-4076-bb2d-acefd701ca56" providerId="AD" clId="Web-{4AB50977-8396-4244-87E9-B2ED07ED6D44}" dt="2024-02-14T06:46:21.905" v="4" actId="20577"/>
          <ac:spMkLst>
            <pc:docMk/>
            <pc:sldMk cId="109857222" sldId="256"/>
            <ac:spMk id="2" creationId="{00000000-0000-0000-0000-000000000000}"/>
          </ac:spMkLst>
        </pc:spChg>
      </pc:sldChg>
      <pc:sldChg chg="modSp new">
        <pc:chgData name="Guda, Pranay Netha" userId="S::pranayguda39@csu.fullerton.edu::d682f9b4-6c07-4076-bb2d-acefd701ca56" providerId="AD" clId="Web-{4AB50977-8396-4244-87E9-B2ED07ED6D44}" dt="2024-02-14T06:59:39.958" v="13" actId="20577"/>
        <pc:sldMkLst>
          <pc:docMk/>
          <pc:sldMk cId="2565398705" sldId="257"/>
        </pc:sldMkLst>
        <pc:spChg chg="mod">
          <ac:chgData name="Guda, Pranay Netha" userId="S::pranayguda39@csu.fullerton.edu::d682f9b4-6c07-4076-bb2d-acefd701ca56" providerId="AD" clId="Web-{4AB50977-8396-4244-87E9-B2ED07ED6D44}" dt="2024-02-14T06:59:39.958" v="13" actId="20577"/>
          <ac:spMkLst>
            <pc:docMk/>
            <pc:sldMk cId="2565398705" sldId="257"/>
            <ac:spMk id="3" creationId="{3AD76776-4D22-93DE-D5C1-9640D1F5B6CB}"/>
          </ac:spMkLst>
        </pc:spChg>
      </pc:sldChg>
    </pc:docChg>
  </pc:docChgLst>
  <pc:docChgLst>
    <pc:chgData name="Guda, Pranay Netha" userId="S::pranayguda39@csu.fullerton.edu::d682f9b4-6c07-4076-bb2d-acefd701ca56" providerId="AD" clId="Web-{BBF88A6F-2029-A724-380D-FEC3A60AE3DC}"/>
    <pc:docChg chg="addSld delSld modSld addMainMaster">
      <pc:chgData name="Guda, Pranay Netha" userId="S::pranayguda39@csu.fullerton.edu::d682f9b4-6c07-4076-bb2d-acefd701ca56" providerId="AD" clId="Web-{BBF88A6F-2029-A724-380D-FEC3A60AE3DC}" dt="2024-02-15T17:58:46.336" v="388"/>
      <pc:docMkLst>
        <pc:docMk/>
      </pc:docMkLst>
      <pc:sldChg chg="delSp">
        <pc:chgData name="Guda, Pranay Netha" userId="S::pranayguda39@csu.fullerton.edu::d682f9b4-6c07-4076-bb2d-acefd701ca56" providerId="AD" clId="Web-{BBF88A6F-2029-A724-380D-FEC3A60AE3DC}" dt="2024-02-15T06:29:37.914" v="387"/>
        <pc:sldMkLst>
          <pc:docMk/>
          <pc:sldMk cId="2565398705" sldId="257"/>
        </pc:sldMkLst>
        <pc:spChg chg="del">
          <ac:chgData name="Guda, Pranay Netha" userId="S::pranayguda39@csu.fullerton.edu::d682f9b4-6c07-4076-bb2d-acefd701ca56" providerId="AD" clId="Web-{BBF88A6F-2029-A724-380D-FEC3A60AE3DC}" dt="2024-02-15T06:29:37.914" v="387"/>
          <ac:spMkLst>
            <pc:docMk/>
            <pc:sldMk cId="2565398705" sldId="257"/>
            <ac:spMk id="2" creationId="{0C5A970E-F83A-C4FD-5FB6-0A7962746E4A}"/>
          </ac:spMkLst>
        </pc:spChg>
      </pc:sldChg>
      <pc:sldChg chg="modSp new">
        <pc:chgData name="Guda, Pranay Netha" userId="S::pranayguda39@csu.fullerton.edu::d682f9b4-6c07-4076-bb2d-acefd701ca56" providerId="AD" clId="Web-{BBF88A6F-2029-A724-380D-FEC3A60AE3DC}" dt="2024-02-15T05:55:50.053" v="119" actId="20577"/>
        <pc:sldMkLst>
          <pc:docMk/>
          <pc:sldMk cId="4173233821" sldId="258"/>
        </pc:sldMkLst>
        <pc:spChg chg="mod">
          <ac:chgData name="Guda, Pranay Netha" userId="S::pranayguda39@csu.fullerton.edu::d682f9b4-6c07-4076-bb2d-acefd701ca56" providerId="AD" clId="Web-{BBF88A6F-2029-A724-380D-FEC3A60AE3DC}" dt="2024-02-15T05:53:31.128" v="24" actId="20577"/>
          <ac:spMkLst>
            <pc:docMk/>
            <pc:sldMk cId="4173233821" sldId="258"/>
            <ac:spMk id="2" creationId="{1735077F-20CF-96FD-E4D3-2B363230052A}"/>
          </ac:spMkLst>
        </pc:spChg>
        <pc:spChg chg="mod">
          <ac:chgData name="Guda, Pranay Netha" userId="S::pranayguda39@csu.fullerton.edu::d682f9b4-6c07-4076-bb2d-acefd701ca56" providerId="AD" clId="Web-{BBF88A6F-2029-A724-380D-FEC3A60AE3DC}" dt="2024-02-15T05:55:50.053" v="119" actId="20577"/>
          <ac:spMkLst>
            <pc:docMk/>
            <pc:sldMk cId="4173233821" sldId="258"/>
            <ac:spMk id="3" creationId="{0BB0221C-E47F-EFCA-0759-B98BA59663EA}"/>
          </ac:spMkLst>
        </pc:spChg>
      </pc:sldChg>
      <pc:sldChg chg="addSp modSp add del">
        <pc:chgData name="Guda, Pranay Netha" userId="S::pranayguda39@csu.fullerton.edu::d682f9b4-6c07-4076-bb2d-acefd701ca56" providerId="AD" clId="Web-{BBF88A6F-2029-A724-380D-FEC3A60AE3DC}" dt="2024-02-15T17:58:46.336" v="388"/>
        <pc:sldMkLst>
          <pc:docMk/>
          <pc:sldMk cId="0" sldId="262"/>
        </pc:sldMkLst>
        <pc:spChg chg="add mod">
          <ac:chgData name="Guda, Pranay Netha" userId="S::pranayguda39@csu.fullerton.edu::d682f9b4-6c07-4076-bb2d-acefd701ca56" providerId="AD" clId="Web-{BBF88A6F-2029-A724-380D-FEC3A60AE3DC}" dt="2024-02-15T17:58:46.336" v="388"/>
          <ac:spMkLst>
            <pc:docMk/>
            <pc:sldMk cId="0" sldId="262"/>
            <ac:spMk id="2" creationId="{7A30CE05-6A2E-5945-F9C8-67035DF27CD5}"/>
          </ac:spMkLst>
        </pc:spChg>
        <pc:spChg chg="mod">
          <ac:chgData name="Guda, Pranay Netha" userId="S::pranayguda39@csu.fullerton.edu::d682f9b4-6c07-4076-bb2d-acefd701ca56" providerId="AD" clId="Web-{BBF88A6F-2029-A724-380D-FEC3A60AE3DC}" dt="2024-02-15T05:50:53.562" v="16" actId="20577"/>
          <ac:spMkLst>
            <pc:docMk/>
            <pc:sldMk cId="0" sldId="262"/>
            <ac:spMk id="98" creationId="{00000000-0000-0000-0000-000000000000}"/>
          </ac:spMkLst>
        </pc:spChg>
        <pc:spChg chg="mod">
          <ac:chgData name="Guda, Pranay Netha" userId="S::pranayguda39@csu.fullerton.edu::d682f9b4-6c07-4076-bb2d-acefd701ca56" providerId="AD" clId="Web-{BBF88A6F-2029-A724-380D-FEC3A60AE3DC}" dt="2024-02-15T05:50:47.483" v="15" actId="20577"/>
          <ac:spMkLst>
            <pc:docMk/>
            <pc:sldMk cId="0" sldId="262"/>
            <ac:spMk id="99" creationId="{00000000-0000-0000-0000-000000000000}"/>
          </ac:spMkLst>
        </pc:spChg>
      </pc:sldChg>
      <pc:sldChg chg="modSp add del">
        <pc:chgData name="Guda, Pranay Netha" userId="S::pranayguda39@csu.fullerton.edu::d682f9b4-6c07-4076-bb2d-acefd701ca56" providerId="AD" clId="Web-{BBF88A6F-2029-A724-380D-FEC3A60AE3DC}" dt="2024-02-15T05:49:33.169" v="7" actId="20577"/>
        <pc:sldMkLst>
          <pc:docMk/>
          <pc:sldMk cId="0" sldId="263"/>
        </pc:sldMkLst>
        <pc:spChg chg="mod">
          <ac:chgData name="Guda, Pranay Netha" userId="S::pranayguda39@csu.fullerton.edu::d682f9b4-6c07-4076-bb2d-acefd701ca56" providerId="AD" clId="Web-{BBF88A6F-2029-A724-380D-FEC3A60AE3DC}" dt="2024-02-15T05:49:33.169" v="7" actId="20577"/>
          <ac:spMkLst>
            <pc:docMk/>
            <pc:sldMk cId="0" sldId="263"/>
            <ac:spMk id="106" creationId="{00000000-0000-0000-0000-000000000000}"/>
          </ac:spMkLst>
        </pc:spChg>
      </pc:sldChg>
      <pc:sldChg chg="addSp delSp modSp add">
        <pc:chgData name="Guda, Pranay Netha" userId="S::pranayguda39@csu.fullerton.edu::d682f9b4-6c07-4076-bb2d-acefd701ca56" providerId="AD" clId="Web-{BBF88A6F-2029-A724-380D-FEC3A60AE3DC}" dt="2024-02-15T06:02:36.516" v="193"/>
        <pc:sldMkLst>
          <pc:docMk/>
          <pc:sldMk cId="0" sldId="266"/>
        </pc:sldMkLst>
        <pc:spChg chg="add del mod">
          <ac:chgData name="Guda, Pranay Netha" userId="S::pranayguda39@csu.fullerton.edu::d682f9b4-6c07-4076-bb2d-acefd701ca56" providerId="AD" clId="Web-{BBF88A6F-2029-A724-380D-FEC3A60AE3DC}" dt="2024-02-15T06:02:36.516" v="193"/>
          <ac:spMkLst>
            <pc:docMk/>
            <pc:sldMk cId="0" sldId="266"/>
            <ac:spMk id="2" creationId="{3CBD878B-93CE-574F-1E74-71015BB85D01}"/>
          </ac:spMkLst>
        </pc:spChg>
        <pc:spChg chg="mod">
          <ac:chgData name="Guda, Pranay Netha" userId="S::pranayguda39@csu.fullerton.edu::d682f9b4-6c07-4076-bb2d-acefd701ca56" providerId="AD" clId="Web-{BBF88A6F-2029-A724-380D-FEC3A60AE3DC}" dt="2024-02-15T05:50:59.609" v="17" actId="20577"/>
          <ac:spMkLst>
            <pc:docMk/>
            <pc:sldMk cId="0" sldId="266"/>
            <ac:spMk id="124" creationId="{00000000-0000-0000-0000-000000000000}"/>
          </ac:spMkLst>
        </pc:spChg>
        <pc:spChg chg="mod">
          <ac:chgData name="Guda, Pranay Netha" userId="S::pranayguda39@csu.fullerton.edu::d682f9b4-6c07-4076-bb2d-acefd701ca56" providerId="AD" clId="Web-{BBF88A6F-2029-A724-380D-FEC3A60AE3DC}" dt="2024-02-15T05:50:33.373" v="13" actId="20577"/>
          <ac:spMkLst>
            <pc:docMk/>
            <pc:sldMk cId="0" sldId="266"/>
            <ac:spMk id="125" creationId="{00000000-0000-0000-0000-000000000000}"/>
          </ac:spMkLst>
        </pc:spChg>
      </pc:sldChg>
      <pc:sldChg chg="modSp new">
        <pc:chgData name="Guda, Pranay Netha" userId="S::pranayguda39@csu.fullerton.edu::d682f9b4-6c07-4076-bb2d-acefd701ca56" providerId="AD" clId="Web-{BBF88A6F-2029-A724-380D-FEC3A60AE3DC}" dt="2024-02-15T05:58:17.416" v="158" actId="20577"/>
        <pc:sldMkLst>
          <pc:docMk/>
          <pc:sldMk cId="3568525713" sldId="267"/>
        </pc:sldMkLst>
        <pc:spChg chg="mod">
          <ac:chgData name="Guda, Pranay Netha" userId="S::pranayguda39@csu.fullerton.edu::d682f9b4-6c07-4076-bb2d-acefd701ca56" providerId="AD" clId="Web-{BBF88A6F-2029-A724-380D-FEC3A60AE3DC}" dt="2024-02-15T05:57:11.962" v="126" actId="20577"/>
          <ac:spMkLst>
            <pc:docMk/>
            <pc:sldMk cId="3568525713" sldId="267"/>
            <ac:spMk id="2" creationId="{8009C862-692A-03C4-B251-FBE1527F6B97}"/>
          </ac:spMkLst>
        </pc:spChg>
        <pc:spChg chg="mod">
          <ac:chgData name="Guda, Pranay Netha" userId="S::pranayguda39@csu.fullerton.edu::d682f9b4-6c07-4076-bb2d-acefd701ca56" providerId="AD" clId="Web-{BBF88A6F-2029-A724-380D-FEC3A60AE3DC}" dt="2024-02-15T05:58:17.416" v="158" actId="20577"/>
          <ac:spMkLst>
            <pc:docMk/>
            <pc:sldMk cId="3568525713" sldId="267"/>
            <ac:spMk id="3" creationId="{3D54BBD8-E95A-680B-4252-D64FC4F722E8}"/>
          </ac:spMkLst>
        </pc:spChg>
      </pc:sldChg>
      <pc:sldChg chg="addSp delSp modSp new add del">
        <pc:chgData name="Guda, Pranay Netha" userId="S::pranayguda39@csu.fullerton.edu::d682f9b4-6c07-4076-bb2d-acefd701ca56" providerId="AD" clId="Web-{BBF88A6F-2029-A724-380D-FEC3A60AE3DC}" dt="2024-02-15T06:03:04.470" v="201" actId="1076"/>
        <pc:sldMkLst>
          <pc:docMk/>
          <pc:sldMk cId="3410992219" sldId="268"/>
        </pc:sldMkLst>
        <pc:spChg chg="mod">
          <ac:chgData name="Guda, Pranay Netha" userId="S::pranayguda39@csu.fullerton.edu::d682f9b4-6c07-4076-bb2d-acefd701ca56" providerId="AD" clId="Web-{BBF88A6F-2029-A724-380D-FEC3A60AE3DC}" dt="2024-02-15T06:01:16.077" v="170" actId="20577"/>
          <ac:spMkLst>
            <pc:docMk/>
            <pc:sldMk cId="3410992219" sldId="268"/>
            <ac:spMk id="2" creationId="{E821F4D2-8C48-CC91-AB2E-1A4B657EC2DC}"/>
          </ac:spMkLst>
        </pc:spChg>
        <pc:spChg chg="mod">
          <ac:chgData name="Guda, Pranay Netha" userId="S::pranayguda39@csu.fullerton.edu::d682f9b4-6c07-4076-bb2d-acefd701ca56" providerId="AD" clId="Web-{BBF88A6F-2029-A724-380D-FEC3A60AE3DC}" dt="2024-02-15T06:03:02.017" v="200" actId="20577"/>
          <ac:spMkLst>
            <pc:docMk/>
            <pc:sldMk cId="3410992219" sldId="268"/>
            <ac:spMk id="3" creationId="{69B7CBEB-9D9D-59B9-322F-119D6D804C1B}"/>
          </ac:spMkLst>
        </pc:spChg>
        <pc:spChg chg="add del mod">
          <ac:chgData name="Guda, Pranay Netha" userId="S::pranayguda39@csu.fullerton.edu::d682f9b4-6c07-4076-bb2d-acefd701ca56" providerId="AD" clId="Web-{BBF88A6F-2029-A724-380D-FEC3A60AE3DC}" dt="2024-02-15T06:01:45.640" v="177"/>
          <ac:spMkLst>
            <pc:docMk/>
            <pc:sldMk cId="3410992219" sldId="268"/>
            <ac:spMk id="4" creationId="{EF02CEFB-472C-9069-E180-AB5E7D14377E}"/>
          </ac:spMkLst>
        </pc:spChg>
        <pc:spChg chg="add del mod">
          <ac:chgData name="Guda, Pranay Netha" userId="S::pranayguda39@csu.fullerton.edu::d682f9b4-6c07-4076-bb2d-acefd701ca56" providerId="AD" clId="Web-{BBF88A6F-2029-A724-380D-FEC3A60AE3DC}" dt="2024-02-15T06:02:12.110" v="184"/>
          <ac:spMkLst>
            <pc:docMk/>
            <pc:sldMk cId="3410992219" sldId="268"/>
            <ac:spMk id="5" creationId="{8BF0B8CA-47A7-0DDE-659B-46B9EED55204}"/>
          </ac:spMkLst>
        </pc:spChg>
        <pc:spChg chg="add mod">
          <ac:chgData name="Guda, Pranay Netha" userId="S::pranayguda39@csu.fullerton.edu::d682f9b4-6c07-4076-bb2d-acefd701ca56" providerId="AD" clId="Web-{BBF88A6F-2029-A724-380D-FEC3A60AE3DC}" dt="2024-02-15T06:03:04.470" v="201" actId="1076"/>
          <ac:spMkLst>
            <pc:docMk/>
            <pc:sldMk cId="3410992219" sldId="268"/>
            <ac:spMk id="6" creationId="{39F87C89-D7A5-5C41-068B-DF69030E7879}"/>
          </ac:spMkLst>
        </pc:spChg>
      </pc:sldChg>
      <pc:sldChg chg="addSp delSp modSp new">
        <pc:chgData name="Guda, Pranay Netha" userId="S::pranayguda39@csu.fullerton.edu::d682f9b4-6c07-4076-bb2d-acefd701ca56" providerId="AD" clId="Web-{BBF88A6F-2029-A724-380D-FEC3A60AE3DC}" dt="2024-02-15T06:20:14.807" v="219" actId="14100"/>
        <pc:sldMkLst>
          <pc:docMk/>
          <pc:sldMk cId="2265538125" sldId="269"/>
        </pc:sldMkLst>
        <pc:spChg chg="mod">
          <ac:chgData name="Guda, Pranay Netha" userId="S::pranayguda39@csu.fullerton.edu::d682f9b4-6c07-4076-bb2d-acefd701ca56" providerId="AD" clId="Web-{BBF88A6F-2029-A724-380D-FEC3A60AE3DC}" dt="2024-02-15T06:19:11.946" v="204" actId="20577"/>
          <ac:spMkLst>
            <pc:docMk/>
            <pc:sldMk cId="2265538125" sldId="269"/>
            <ac:spMk id="2" creationId="{C619E6F6-454E-4B9D-FA5A-60A05A668525}"/>
          </ac:spMkLst>
        </pc:spChg>
        <pc:spChg chg="mod">
          <ac:chgData name="Guda, Pranay Netha" userId="S::pranayguda39@csu.fullerton.edu::d682f9b4-6c07-4076-bb2d-acefd701ca56" providerId="AD" clId="Web-{BBF88A6F-2029-A724-380D-FEC3A60AE3DC}" dt="2024-02-15T06:19:29.821" v="211" actId="20577"/>
          <ac:spMkLst>
            <pc:docMk/>
            <pc:sldMk cId="2265538125" sldId="269"/>
            <ac:spMk id="3" creationId="{BE46E3F0-D2C2-3D9D-1C90-A7DA25F0ACDC}"/>
          </ac:spMkLst>
        </pc:spChg>
        <pc:spChg chg="add del">
          <ac:chgData name="Guda, Pranay Netha" userId="S::pranayguda39@csu.fullerton.edu::d682f9b4-6c07-4076-bb2d-acefd701ca56" providerId="AD" clId="Web-{BBF88A6F-2029-A724-380D-FEC3A60AE3DC}" dt="2024-02-15T06:19:48.431" v="213"/>
          <ac:spMkLst>
            <pc:docMk/>
            <pc:sldMk cId="2265538125" sldId="269"/>
            <ac:spMk id="4" creationId="{111928D1-6962-20C8-608C-0ECA01DB29A3}"/>
          </ac:spMkLst>
        </pc:spChg>
        <pc:spChg chg="add del">
          <ac:chgData name="Guda, Pranay Netha" userId="S::pranayguda39@csu.fullerton.edu::d682f9b4-6c07-4076-bb2d-acefd701ca56" providerId="AD" clId="Web-{BBF88A6F-2029-A724-380D-FEC3A60AE3DC}" dt="2024-02-15T06:19:58.541" v="215"/>
          <ac:spMkLst>
            <pc:docMk/>
            <pc:sldMk cId="2265538125" sldId="269"/>
            <ac:spMk id="5" creationId="{48325CCE-21C1-E631-E628-D6588BA7628F}"/>
          </ac:spMkLst>
        </pc:spChg>
        <pc:spChg chg="add mod">
          <ac:chgData name="Guda, Pranay Netha" userId="S::pranayguda39@csu.fullerton.edu::d682f9b4-6c07-4076-bb2d-acefd701ca56" providerId="AD" clId="Web-{BBF88A6F-2029-A724-380D-FEC3A60AE3DC}" dt="2024-02-15T06:20:14.807" v="219" actId="14100"/>
          <ac:spMkLst>
            <pc:docMk/>
            <pc:sldMk cId="2265538125" sldId="269"/>
            <ac:spMk id="6" creationId="{E757C062-0556-5FC4-AC0C-E16E5E7C7024}"/>
          </ac:spMkLst>
        </pc:spChg>
      </pc:sldChg>
      <pc:sldChg chg="modSp new">
        <pc:chgData name="Guda, Pranay Netha" userId="S::pranayguda39@csu.fullerton.edu::d682f9b4-6c07-4076-bb2d-acefd701ca56" providerId="AD" clId="Web-{BBF88A6F-2029-A724-380D-FEC3A60AE3DC}" dt="2024-02-15T06:23:25.608" v="240" actId="20577"/>
        <pc:sldMkLst>
          <pc:docMk/>
          <pc:sldMk cId="3789637664" sldId="270"/>
        </pc:sldMkLst>
        <pc:spChg chg="mod">
          <ac:chgData name="Guda, Pranay Netha" userId="S::pranayguda39@csu.fullerton.edu::d682f9b4-6c07-4076-bb2d-acefd701ca56" providerId="AD" clId="Web-{BBF88A6F-2029-A724-380D-FEC3A60AE3DC}" dt="2024-02-15T06:21:49.590" v="230" actId="20577"/>
          <ac:spMkLst>
            <pc:docMk/>
            <pc:sldMk cId="3789637664" sldId="270"/>
            <ac:spMk id="2" creationId="{90D13E49-293A-4EE6-5BE3-B66A05A28159}"/>
          </ac:spMkLst>
        </pc:spChg>
        <pc:spChg chg="mod">
          <ac:chgData name="Guda, Pranay Netha" userId="S::pranayguda39@csu.fullerton.edu::d682f9b4-6c07-4076-bb2d-acefd701ca56" providerId="AD" clId="Web-{BBF88A6F-2029-A724-380D-FEC3A60AE3DC}" dt="2024-02-15T06:23:25.608" v="240" actId="20577"/>
          <ac:spMkLst>
            <pc:docMk/>
            <pc:sldMk cId="3789637664" sldId="270"/>
            <ac:spMk id="3" creationId="{FDEA67D0-8484-94FD-41EC-3C6D6B0C852F}"/>
          </ac:spMkLst>
        </pc:spChg>
      </pc:sldChg>
      <pc:sldChg chg="modSp new">
        <pc:chgData name="Guda, Pranay Netha" userId="S::pranayguda39@csu.fullerton.edu::d682f9b4-6c07-4076-bb2d-acefd701ca56" providerId="AD" clId="Web-{BBF88A6F-2029-A724-380D-FEC3A60AE3DC}" dt="2024-02-15T06:27:14.754" v="286" actId="20577"/>
        <pc:sldMkLst>
          <pc:docMk/>
          <pc:sldMk cId="1616381408" sldId="271"/>
        </pc:sldMkLst>
        <pc:spChg chg="mod">
          <ac:chgData name="Guda, Pranay Netha" userId="S::pranayguda39@csu.fullerton.edu::d682f9b4-6c07-4076-bb2d-acefd701ca56" providerId="AD" clId="Web-{BBF88A6F-2029-A724-380D-FEC3A60AE3DC}" dt="2024-02-15T06:26:20.144" v="259" actId="20577"/>
          <ac:spMkLst>
            <pc:docMk/>
            <pc:sldMk cId="1616381408" sldId="271"/>
            <ac:spMk id="2" creationId="{55D36E43-8427-5A52-4E91-6FDE5527796E}"/>
          </ac:spMkLst>
        </pc:spChg>
        <pc:spChg chg="mod">
          <ac:chgData name="Guda, Pranay Netha" userId="S::pranayguda39@csu.fullerton.edu::d682f9b4-6c07-4076-bb2d-acefd701ca56" providerId="AD" clId="Web-{BBF88A6F-2029-A724-380D-FEC3A60AE3DC}" dt="2024-02-15T06:27:14.754" v="286" actId="20577"/>
          <ac:spMkLst>
            <pc:docMk/>
            <pc:sldMk cId="1616381408" sldId="271"/>
            <ac:spMk id="3" creationId="{E0374103-6A82-9CEC-8F52-AD29D26FE664}"/>
          </ac:spMkLst>
        </pc:spChg>
      </pc:sldChg>
      <pc:sldChg chg="modSp new">
        <pc:chgData name="Guda, Pranay Netha" userId="S::pranayguda39@csu.fullerton.edu::d682f9b4-6c07-4076-bb2d-acefd701ca56" providerId="AD" clId="Web-{BBF88A6F-2029-A724-380D-FEC3A60AE3DC}" dt="2024-02-15T06:29:31.117" v="386" actId="20577"/>
        <pc:sldMkLst>
          <pc:docMk/>
          <pc:sldMk cId="4020981230" sldId="272"/>
        </pc:sldMkLst>
        <pc:spChg chg="mod">
          <ac:chgData name="Guda, Pranay Netha" userId="S::pranayguda39@csu.fullerton.edu::d682f9b4-6c07-4076-bb2d-acefd701ca56" providerId="AD" clId="Web-{BBF88A6F-2029-A724-380D-FEC3A60AE3DC}" dt="2024-02-15T06:27:41.693" v="302" actId="20577"/>
          <ac:spMkLst>
            <pc:docMk/>
            <pc:sldMk cId="4020981230" sldId="272"/>
            <ac:spMk id="2" creationId="{4ECE6F26-E412-6C0D-D80A-02B2839462C7}"/>
          </ac:spMkLst>
        </pc:spChg>
        <pc:spChg chg="mod">
          <ac:chgData name="Guda, Pranay Netha" userId="S::pranayguda39@csu.fullerton.edu::d682f9b4-6c07-4076-bb2d-acefd701ca56" providerId="AD" clId="Web-{BBF88A6F-2029-A724-380D-FEC3A60AE3DC}" dt="2024-02-15T06:29:31.117" v="386" actId="20577"/>
          <ac:spMkLst>
            <pc:docMk/>
            <pc:sldMk cId="4020981230" sldId="272"/>
            <ac:spMk id="3" creationId="{FFF7AFD7-C882-2BEF-8F0D-8955C6BA1AF4}"/>
          </ac:spMkLst>
        </pc:spChg>
      </pc:sldChg>
      <pc:sldMasterChg chg="add addSldLayout">
        <pc:chgData name="Guda, Pranay Netha" userId="S::pranayguda39@csu.fullerton.edu::d682f9b4-6c07-4076-bb2d-acefd701ca56" providerId="AD" clId="Web-{BBF88A6F-2029-A724-380D-FEC3A60AE3DC}" dt="2024-02-15T05:48:55.855" v="5"/>
        <pc:sldMasterMkLst>
          <pc:docMk/>
          <pc:sldMasterMk cId="0" sldId="2147483659"/>
        </pc:sldMasterMkLst>
        <pc:sldLayoutChg chg="add">
          <pc:chgData name="Guda, Pranay Netha" userId="S::pranayguda39@csu.fullerton.edu::d682f9b4-6c07-4076-bb2d-acefd701ca56" providerId="AD" clId="Web-{BBF88A6F-2029-A724-380D-FEC3A60AE3DC}" dt="2024-02-15T05:48:55.855" v="5"/>
          <pc:sldLayoutMkLst>
            <pc:docMk/>
            <pc:sldMasterMk cId="0" sldId="2147483659"/>
            <pc:sldLayoutMk cId="0" sldId="2147483648"/>
          </pc:sldLayoutMkLst>
        </pc:sldLayoutChg>
        <pc:sldLayoutChg chg="add">
          <pc:chgData name="Guda, Pranay Netha" userId="S::pranayguda39@csu.fullerton.edu::d682f9b4-6c07-4076-bb2d-acefd701ca56" providerId="AD" clId="Web-{BBF88A6F-2029-A724-380D-FEC3A60AE3DC}" dt="2024-02-15T05:48:55.855" v="5"/>
          <pc:sldLayoutMkLst>
            <pc:docMk/>
            <pc:sldMasterMk cId="0" sldId="2147483659"/>
            <pc:sldLayoutMk cId="0" sldId="2147483649"/>
          </pc:sldLayoutMkLst>
        </pc:sldLayoutChg>
        <pc:sldLayoutChg chg="add">
          <pc:chgData name="Guda, Pranay Netha" userId="S::pranayguda39@csu.fullerton.edu::d682f9b4-6c07-4076-bb2d-acefd701ca56" providerId="AD" clId="Web-{BBF88A6F-2029-A724-380D-FEC3A60AE3DC}" dt="2024-02-15T05:48:55.855" v="5"/>
          <pc:sldLayoutMkLst>
            <pc:docMk/>
            <pc:sldMasterMk cId="0" sldId="2147483659"/>
            <pc:sldLayoutMk cId="0" sldId="2147483650"/>
          </pc:sldLayoutMkLst>
        </pc:sldLayoutChg>
        <pc:sldLayoutChg chg="add">
          <pc:chgData name="Guda, Pranay Netha" userId="S::pranayguda39@csu.fullerton.edu::d682f9b4-6c07-4076-bb2d-acefd701ca56" providerId="AD" clId="Web-{BBF88A6F-2029-A724-380D-FEC3A60AE3DC}" dt="2024-02-15T05:48:55.855" v="5"/>
          <pc:sldLayoutMkLst>
            <pc:docMk/>
            <pc:sldMasterMk cId="0" sldId="2147483659"/>
            <pc:sldLayoutMk cId="0" sldId="2147483651"/>
          </pc:sldLayoutMkLst>
        </pc:sldLayoutChg>
        <pc:sldLayoutChg chg="add">
          <pc:chgData name="Guda, Pranay Netha" userId="S::pranayguda39@csu.fullerton.edu::d682f9b4-6c07-4076-bb2d-acefd701ca56" providerId="AD" clId="Web-{BBF88A6F-2029-A724-380D-FEC3A60AE3DC}" dt="2024-02-15T05:48:55.855" v="5"/>
          <pc:sldLayoutMkLst>
            <pc:docMk/>
            <pc:sldMasterMk cId="0" sldId="2147483659"/>
            <pc:sldLayoutMk cId="0" sldId="2147483652"/>
          </pc:sldLayoutMkLst>
        </pc:sldLayoutChg>
        <pc:sldLayoutChg chg="add">
          <pc:chgData name="Guda, Pranay Netha" userId="S::pranayguda39@csu.fullerton.edu::d682f9b4-6c07-4076-bb2d-acefd701ca56" providerId="AD" clId="Web-{BBF88A6F-2029-A724-380D-FEC3A60AE3DC}" dt="2024-02-15T05:48:55.855" v="5"/>
          <pc:sldLayoutMkLst>
            <pc:docMk/>
            <pc:sldMasterMk cId="0" sldId="2147483659"/>
            <pc:sldLayoutMk cId="0" sldId="2147483653"/>
          </pc:sldLayoutMkLst>
        </pc:sldLayoutChg>
        <pc:sldLayoutChg chg="add">
          <pc:chgData name="Guda, Pranay Netha" userId="S::pranayguda39@csu.fullerton.edu::d682f9b4-6c07-4076-bb2d-acefd701ca56" providerId="AD" clId="Web-{BBF88A6F-2029-A724-380D-FEC3A60AE3DC}" dt="2024-02-15T05:48:55.855" v="5"/>
          <pc:sldLayoutMkLst>
            <pc:docMk/>
            <pc:sldMasterMk cId="0" sldId="2147483659"/>
            <pc:sldLayoutMk cId="0" sldId="2147483654"/>
          </pc:sldLayoutMkLst>
        </pc:sldLayoutChg>
        <pc:sldLayoutChg chg="add">
          <pc:chgData name="Guda, Pranay Netha" userId="S::pranayguda39@csu.fullerton.edu::d682f9b4-6c07-4076-bb2d-acefd701ca56" providerId="AD" clId="Web-{BBF88A6F-2029-A724-380D-FEC3A60AE3DC}" dt="2024-02-15T05:48:55.855" v="5"/>
          <pc:sldLayoutMkLst>
            <pc:docMk/>
            <pc:sldMasterMk cId="0" sldId="2147483659"/>
            <pc:sldLayoutMk cId="0" sldId="2147483655"/>
          </pc:sldLayoutMkLst>
        </pc:sldLayoutChg>
        <pc:sldLayoutChg chg="add">
          <pc:chgData name="Guda, Pranay Netha" userId="S::pranayguda39@csu.fullerton.edu::d682f9b4-6c07-4076-bb2d-acefd701ca56" providerId="AD" clId="Web-{BBF88A6F-2029-A724-380D-FEC3A60AE3DC}" dt="2024-02-15T05:48:55.855" v="5"/>
          <pc:sldLayoutMkLst>
            <pc:docMk/>
            <pc:sldMasterMk cId="0" sldId="2147483659"/>
            <pc:sldLayoutMk cId="0" sldId="2147483656"/>
          </pc:sldLayoutMkLst>
        </pc:sldLayoutChg>
        <pc:sldLayoutChg chg="add">
          <pc:chgData name="Guda, Pranay Netha" userId="S::pranayguda39@csu.fullerton.edu::d682f9b4-6c07-4076-bb2d-acefd701ca56" providerId="AD" clId="Web-{BBF88A6F-2029-A724-380D-FEC3A60AE3DC}" dt="2024-02-15T05:48:55.855" v="5"/>
          <pc:sldLayoutMkLst>
            <pc:docMk/>
            <pc:sldMasterMk cId="0" sldId="2147483659"/>
            <pc:sldLayoutMk cId="0" sldId="2147483657"/>
          </pc:sldLayoutMkLst>
        </pc:sldLayoutChg>
        <pc:sldLayoutChg chg="add">
          <pc:chgData name="Guda, Pranay Netha" userId="S::pranayguda39@csu.fullerton.edu::d682f9b4-6c07-4076-bb2d-acefd701ca56" providerId="AD" clId="Web-{BBF88A6F-2029-A724-380D-FEC3A60AE3DC}" dt="2024-02-15T05:48:55.855" v="5"/>
          <pc:sldLayoutMkLst>
            <pc:docMk/>
            <pc:sldMasterMk cId="0" sldId="2147483659"/>
            <pc:sldLayoutMk cId="0" sldId="2147483658"/>
          </pc:sldLayoutMkLst>
        </pc:sldLayoutChg>
      </pc:sldMasterChg>
      <pc:sldMasterChg chg="addSldLayout delSldLayout">
        <pc:chgData name="Guda, Pranay Netha" userId="S::pranayguda39@csu.fullerton.edu::d682f9b4-6c07-4076-bb2d-acefd701ca56" providerId="AD" clId="Web-{BBF88A6F-2029-A724-380D-FEC3A60AE3DC}" dt="2024-02-15T05:50:17.998" v="10"/>
        <pc:sldMasterMkLst>
          <pc:docMk/>
          <pc:sldMasterMk cId="2460954070" sldId="2147483660"/>
        </pc:sldMasterMkLst>
        <pc:sldLayoutChg chg="add">
          <pc:chgData name="Guda, Pranay Netha" userId="S::pranayguda39@csu.fullerton.edu::d682f9b4-6c07-4076-bb2d-acefd701ca56" providerId="AD" clId="Web-{BBF88A6F-2029-A724-380D-FEC3A60AE3DC}" dt="2024-02-15T05:50:17.998" v="10"/>
          <pc:sldLayoutMkLst>
            <pc:docMk/>
            <pc:sldMasterMk cId="2460954070" sldId="2147483660"/>
            <pc:sldLayoutMk cId="1175511538" sldId="2147483672"/>
          </pc:sldLayoutMkLst>
        </pc:sldLayoutChg>
        <pc:sldLayoutChg chg="add del">
          <pc:chgData name="Guda, Pranay Netha" userId="S::pranayguda39@csu.fullerton.edu::d682f9b4-6c07-4076-bb2d-acefd701ca56" providerId="AD" clId="Web-{BBF88A6F-2029-A724-380D-FEC3A60AE3DC}" dt="2024-02-15T05:48:55.793" v="4"/>
          <pc:sldLayoutMkLst>
            <pc:docMk/>
            <pc:sldMasterMk cId="2460954070" sldId="2147483660"/>
            <pc:sldLayoutMk cId="3304998672" sldId="2147483672"/>
          </pc:sldLayoutMkLst>
        </pc:sldLayoutChg>
      </pc:sldMasterChg>
    </pc:docChg>
  </pc:docChgLst>
  <pc:docChgLst>
    <pc:chgData clId="Web-{4AB50977-8396-4244-87E9-B2ED07ED6D44}"/>
    <pc:docChg chg="modSld">
      <pc:chgData name="" userId="" providerId="" clId="Web-{4AB50977-8396-4244-87E9-B2ED07ED6D44}" dt="2024-02-14T06:45:27.166" v="2" actId="20577"/>
      <pc:docMkLst>
        <pc:docMk/>
      </pc:docMkLst>
      <pc:sldChg chg="modSp">
        <pc:chgData name="" userId="" providerId="" clId="Web-{4AB50977-8396-4244-87E9-B2ED07ED6D44}" dt="2024-02-14T06:45:27.166" v="2" actId="20577"/>
        <pc:sldMkLst>
          <pc:docMk/>
          <pc:sldMk cId="109857222" sldId="256"/>
        </pc:sldMkLst>
        <pc:spChg chg="mod">
          <ac:chgData name="" userId="" providerId="" clId="Web-{4AB50977-8396-4244-87E9-B2ED07ED6D44}" dt="2024-02-14T06:45:27.166" v="2" actId="20577"/>
          <ac:spMkLst>
            <pc:docMk/>
            <pc:sldMk cId="109857222" sldId="256"/>
            <ac:spMk id="2" creationId="{00000000-0000-0000-0000-000000000000}"/>
          </ac:spMkLst>
        </pc:spChg>
      </pc:sldChg>
    </pc:docChg>
  </pc:docChgLst>
  <pc:docChgLst>
    <pc:chgData name="Guda, Pranay Netha" userId="d682f9b4-6c07-4076-bb2d-acefd701ca56" providerId="ADAL" clId="{9BAC1934-61B9-2F40-A673-7C6EF23EBDB0}"/>
    <pc:docChg chg="undo custSel addSld modSld">
      <pc:chgData name="Guda, Pranay Netha" userId="d682f9b4-6c07-4076-bb2d-acefd701ca56" providerId="ADAL" clId="{9BAC1934-61B9-2F40-A673-7C6EF23EBDB0}" dt="2024-02-15T18:44:30.660" v="379"/>
      <pc:docMkLst>
        <pc:docMk/>
      </pc:docMkLst>
      <pc:sldChg chg="modSp">
        <pc:chgData name="Guda, Pranay Netha" userId="d682f9b4-6c07-4076-bb2d-acefd701ca56" providerId="ADAL" clId="{9BAC1934-61B9-2F40-A673-7C6EF23EBDB0}" dt="2024-02-15T16:38:18.375" v="171" actId="14100"/>
        <pc:sldMkLst>
          <pc:docMk/>
          <pc:sldMk cId="109857222" sldId="256"/>
        </pc:sldMkLst>
        <pc:spChg chg="mod">
          <ac:chgData name="Guda, Pranay Netha" userId="d682f9b4-6c07-4076-bb2d-acefd701ca56" providerId="ADAL" clId="{9BAC1934-61B9-2F40-A673-7C6EF23EBDB0}" dt="2024-02-15T16:38:18.375" v="171" actId="14100"/>
          <ac:spMkLst>
            <pc:docMk/>
            <pc:sldMk cId="109857222" sldId="256"/>
            <ac:spMk id="3" creationId="{00000000-0000-0000-0000-000000000000}"/>
          </ac:spMkLst>
        </pc:spChg>
      </pc:sldChg>
      <pc:sldChg chg="modSp">
        <pc:chgData name="Guda, Pranay Netha" userId="d682f9b4-6c07-4076-bb2d-acefd701ca56" providerId="ADAL" clId="{9BAC1934-61B9-2F40-A673-7C6EF23EBDB0}" dt="2024-02-15T17:21:06.351" v="172" actId="20577"/>
        <pc:sldMkLst>
          <pc:docMk/>
          <pc:sldMk cId="4173233821" sldId="258"/>
        </pc:sldMkLst>
        <pc:spChg chg="mod">
          <ac:chgData name="Guda, Pranay Netha" userId="d682f9b4-6c07-4076-bb2d-acefd701ca56" providerId="ADAL" clId="{9BAC1934-61B9-2F40-A673-7C6EF23EBDB0}" dt="2024-02-15T17:21:06.351" v="172" actId="20577"/>
          <ac:spMkLst>
            <pc:docMk/>
            <pc:sldMk cId="4173233821" sldId="258"/>
            <ac:spMk id="3" creationId="{0BB0221C-E47F-EFCA-0759-B98BA59663EA}"/>
          </ac:spMkLst>
        </pc:spChg>
      </pc:sldChg>
      <pc:sldChg chg="addSp delSp">
        <pc:chgData name="Guda, Pranay Netha" userId="d682f9b4-6c07-4076-bb2d-acefd701ca56" providerId="ADAL" clId="{9BAC1934-61B9-2F40-A673-7C6EF23EBDB0}" dt="2024-02-15T18:11:14.830" v="323"/>
        <pc:sldMkLst>
          <pc:docMk/>
          <pc:sldMk cId="0" sldId="262"/>
        </pc:sldMkLst>
        <pc:inkChg chg="add del">
          <ac:chgData name="Guda, Pranay Netha" userId="d682f9b4-6c07-4076-bb2d-acefd701ca56" providerId="ADAL" clId="{9BAC1934-61B9-2F40-A673-7C6EF23EBDB0}" dt="2024-02-15T18:08:53.537" v="238"/>
          <ac:inkMkLst>
            <pc:docMk/>
            <pc:sldMk cId="0" sldId="262"/>
            <ac:inkMk id="3" creationId="{DB76973E-DC15-38D9-28DE-FABD6EEE7AC9}"/>
          </ac:inkMkLst>
        </pc:inkChg>
        <pc:inkChg chg="add del">
          <ac:chgData name="Guda, Pranay Netha" userId="d682f9b4-6c07-4076-bb2d-acefd701ca56" providerId="ADAL" clId="{9BAC1934-61B9-2F40-A673-7C6EF23EBDB0}" dt="2024-02-15T18:08:53.537" v="238"/>
          <ac:inkMkLst>
            <pc:docMk/>
            <pc:sldMk cId="0" sldId="262"/>
            <ac:inkMk id="4" creationId="{5CB2CA4E-1E3C-D1DB-0F38-A19CD3D9D15A}"/>
          </ac:inkMkLst>
        </pc:inkChg>
        <pc:inkChg chg="add reco">
          <ac:chgData name="Guda, Pranay Netha" userId="d682f9b4-6c07-4076-bb2d-acefd701ca56" providerId="ADAL" clId="{9BAC1934-61B9-2F40-A673-7C6EF23EBDB0}" dt="2024-02-15T18:08:53.537" v="238"/>
          <ac:inkMkLst>
            <pc:docMk/>
            <pc:sldMk cId="0" sldId="262"/>
            <ac:inkMk id="5" creationId="{6E4803B7-AF73-B87D-14BE-754226B401A1}"/>
          </ac:inkMkLst>
        </pc:inkChg>
        <pc:inkChg chg="add del">
          <ac:chgData name="Guda, Pranay Netha" userId="d682f9b4-6c07-4076-bb2d-acefd701ca56" providerId="ADAL" clId="{9BAC1934-61B9-2F40-A673-7C6EF23EBDB0}" dt="2024-02-15T18:08:56.554" v="243"/>
          <ac:inkMkLst>
            <pc:docMk/>
            <pc:sldMk cId="0" sldId="262"/>
            <ac:inkMk id="6" creationId="{F078B439-1FBD-91F4-6FD2-B46446DF5F2B}"/>
          </ac:inkMkLst>
        </pc:inkChg>
        <pc:inkChg chg="add del">
          <ac:chgData name="Guda, Pranay Netha" userId="d682f9b4-6c07-4076-bb2d-acefd701ca56" providerId="ADAL" clId="{9BAC1934-61B9-2F40-A673-7C6EF23EBDB0}" dt="2024-02-15T18:08:56.554" v="243"/>
          <ac:inkMkLst>
            <pc:docMk/>
            <pc:sldMk cId="0" sldId="262"/>
            <ac:inkMk id="7" creationId="{75331221-610E-4197-F68D-DB17F733ED04}"/>
          </ac:inkMkLst>
        </pc:inkChg>
        <pc:inkChg chg="add del">
          <ac:chgData name="Guda, Pranay Netha" userId="d682f9b4-6c07-4076-bb2d-acefd701ca56" providerId="ADAL" clId="{9BAC1934-61B9-2F40-A673-7C6EF23EBDB0}" dt="2024-02-15T18:08:56.554" v="243"/>
          <ac:inkMkLst>
            <pc:docMk/>
            <pc:sldMk cId="0" sldId="262"/>
            <ac:inkMk id="8" creationId="{DCEF07E0-79F8-B094-0137-40008B6A4DFF}"/>
          </ac:inkMkLst>
        </pc:inkChg>
        <pc:inkChg chg="add del">
          <ac:chgData name="Guda, Pranay Netha" userId="d682f9b4-6c07-4076-bb2d-acefd701ca56" providerId="ADAL" clId="{9BAC1934-61B9-2F40-A673-7C6EF23EBDB0}" dt="2024-02-15T18:08:56.554" v="243"/>
          <ac:inkMkLst>
            <pc:docMk/>
            <pc:sldMk cId="0" sldId="262"/>
            <ac:inkMk id="9" creationId="{95E7B1DF-1FA3-45A5-B780-A46F0AC7D2B0}"/>
          </ac:inkMkLst>
        </pc:inkChg>
        <pc:inkChg chg="add reco">
          <ac:chgData name="Guda, Pranay Netha" userId="d682f9b4-6c07-4076-bb2d-acefd701ca56" providerId="ADAL" clId="{9BAC1934-61B9-2F40-A673-7C6EF23EBDB0}" dt="2024-02-15T18:08:56.554" v="243"/>
          <ac:inkMkLst>
            <pc:docMk/>
            <pc:sldMk cId="0" sldId="262"/>
            <ac:inkMk id="10" creationId="{61C3A493-E8C0-A4C6-CB34-7DB3ED4AFA42}"/>
          </ac:inkMkLst>
        </pc:inkChg>
        <pc:inkChg chg="add del">
          <ac:chgData name="Guda, Pranay Netha" userId="d682f9b4-6c07-4076-bb2d-acefd701ca56" providerId="ADAL" clId="{9BAC1934-61B9-2F40-A673-7C6EF23EBDB0}" dt="2024-02-15T18:09:01.214" v="247"/>
          <ac:inkMkLst>
            <pc:docMk/>
            <pc:sldMk cId="0" sldId="262"/>
            <ac:inkMk id="11" creationId="{73EB38E7-A713-1B87-9804-E086BB296E5F}"/>
          </ac:inkMkLst>
        </pc:inkChg>
        <pc:inkChg chg="add del">
          <ac:chgData name="Guda, Pranay Netha" userId="d682f9b4-6c07-4076-bb2d-acefd701ca56" providerId="ADAL" clId="{9BAC1934-61B9-2F40-A673-7C6EF23EBDB0}" dt="2024-02-15T18:09:01.214" v="247"/>
          <ac:inkMkLst>
            <pc:docMk/>
            <pc:sldMk cId="0" sldId="262"/>
            <ac:inkMk id="12" creationId="{D47C2631-CBA6-B376-B4BA-31AF95203287}"/>
          </ac:inkMkLst>
        </pc:inkChg>
        <pc:inkChg chg="add del">
          <ac:chgData name="Guda, Pranay Netha" userId="d682f9b4-6c07-4076-bb2d-acefd701ca56" providerId="ADAL" clId="{9BAC1934-61B9-2F40-A673-7C6EF23EBDB0}" dt="2024-02-15T18:09:01.214" v="247"/>
          <ac:inkMkLst>
            <pc:docMk/>
            <pc:sldMk cId="0" sldId="262"/>
            <ac:inkMk id="13" creationId="{91DC7194-E3A3-C766-79DB-229B0700B1DB}"/>
          </ac:inkMkLst>
        </pc:inkChg>
        <pc:inkChg chg="add reco">
          <ac:chgData name="Guda, Pranay Netha" userId="d682f9b4-6c07-4076-bb2d-acefd701ca56" providerId="ADAL" clId="{9BAC1934-61B9-2F40-A673-7C6EF23EBDB0}" dt="2024-02-15T18:09:01.214" v="247"/>
          <ac:inkMkLst>
            <pc:docMk/>
            <pc:sldMk cId="0" sldId="262"/>
            <ac:inkMk id="14" creationId="{358D4342-D1D2-4C73-0EBB-600985D59ED0}"/>
          </ac:inkMkLst>
        </pc:inkChg>
        <pc:inkChg chg="add">
          <ac:chgData name="Guda, Pranay Netha" userId="d682f9b4-6c07-4076-bb2d-acefd701ca56" providerId="ADAL" clId="{9BAC1934-61B9-2F40-A673-7C6EF23EBDB0}" dt="2024-02-15T18:09:01.234" v="248"/>
          <ac:inkMkLst>
            <pc:docMk/>
            <pc:sldMk cId="0" sldId="262"/>
            <ac:inkMk id="15" creationId="{782073C0-F72E-438A-C1D9-A9EDCAB1A077}"/>
          </ac:inkMkLst>
        </pc:inkChg>
        <pc:inkChg chg="add">
          <ac:chgData name="Guda, Pranay Netha" userId="d682f9b4-6c07-4076-bb2d-acefd701ca56" providerId="ADAL" clId="{9BAC1934-61B9-2F40-A673-7C6EF23EBDB0}" dt="2024-02-15T18:09:05.284" v="249"/>
          <ac:inkMkLst>
            <pc:docMk/>
            <pc:sldMk cId="0" sldId="262"/>
            <ac:inkMk id="16" creationId="{36CE04F5-CC63-1663-A0CD-2876421FD725}"/>
          </ac:inkMkLst>
        </pc:inkChg>
        <pc:inkChg chg="add del">
          <ac:chgData name="Guda, Pranay Netha" userId="d682f9b4-6c07-4076-bb2d-acefd701ca56" providerId="ADAL" clId="{9BAC1934-61B9-2F40-A673-7C6EF23EBDB0}" dt="2024-02-15T18:09:09.363" v="253"/>
          <ac:inkMkLst>
            <pc:docMk/>
            <pc:sldMk cId="0" sldId="262"/>
            <ac:inkMk id="17" creationId="{191C1935-C7D1-29B1-5378-0E6CDB195AFC}"/>
          </ac:inkMkLst>
        </pc:inkChg>
        <pc:inkChg chg="add del">
          <ac:chgData name="Guda, Pranay Netha" userId="d682f9b4-6c07-4076-bb2d-acefd701ca56" providerId="ADAL" clId="{9BAC1934-61B9-2F40-A673-7C6EF23EBDB0}" dt="2024-02-15T18:09:09.363" v="253"/>
          <ac:inkMkLst>
            <pc:docMk/>
            <pc:sldMk cId="0" sldId="262"/>
            <ac:inkMk id="18" creationId="{37CCC67B-199E-A549-3FDE-AD26DF1998DF}"/>
          </ac:inkMkLst>
        </pc:inkChg>
        <pc:inkChg chg="add del">
          <ac:chgData name="Guda, Pranay Netha" userId="d682f9b4-6c07-4076-bb2d-acefd701ca56" providerId="ADAL" clId="{9BAC1934-61B9-2F40-A673-7C6EF23EBDB0}" dt="2024-02-15T18:09:09.363" v="253"/>
          <ac:inkMkLst>
            <pc:docMk/>
            <pc:sldMk cId="0" sldId="262"/>
            <ac:inkMk id="19" creationId="{CF4CF60B-7879-F3DE-0405-F583EF5A5FDE}"/>
          </ac:inkMkLst>
        </pc:inkChg>
        <pc:inkChg chg="add reco">
          <ac:chgData name="Guda, Pranay Netha" userId="d682f9b4-6c07-4076-bb2d-acefd701ca56" providerId="ADAL" clId="{9BAC1934-61B9-2F40-A673-7C6EF23EBDB0}" dt="2024-02-15T18:09:09.363" v="253"/>
          <ac:inkMkLst>
            <pc:docMk/>
            <pc:sldMk cId="0" sldId="262"/>
            <ac:inkMk id="20" creationId="{227D16B3-A650-ABC0-BD54-F90DCAF34387}"/>
          </ac:inkMkLst>
        </pc:inkChg>
        <pc:inkChg chg="add del">
          <ac:chgData name="Guda, Pranay Netha" userId="d682f9b4-6c07-4076-bb2d-acefd701ca56" providerId="ADAL" clId="{9BAC1934-61B9-2F40-A673-7C6EF23EBDB0}" dt="2024-02-15T18:09:12.091" v="257"/>
          <ac:inkMkLst>
            <pc:docMk/>
            <pc:sldMk cId="0" sldId="262"/>
            <ac:inkMk id="21" creationId="{F201E734-4293-2E7F-69C4-028EBA3B2625}"/>
          </ac:inkMkLst>
        </pc:inkChg>
        <pc:inkChg chg="add del">
          <ac:chgData name="Guda, Pranay Netha" userId="d682f9b4-6c07-4076-bb2d-acefd701ca56" providerId="ADAL" clId="{9BAC1934-61B9-2F40-A673-7C6EF23EBDB0}" dt="2024-02-15T18:09:12.091" v="257"/>
          <ac:inkMkLst>
            <pc:docMk/>
            <pc:sldMk cId="0" sldId="262"/>
            <ac:inkMk id="22" creationId="{4B7EBC2A-BCBD-87D6-B7A1-97C724B6767B}"/>
          </ac:inkMkLst>
        </pc:inkChg>
        <pc:inkChg chg="add del">
          <ac:chgData name="Guda, Pranay Netha" userId="d682f9b4-6c07-4076-bb2d-acefd701ca56" providerId="ADAL" clId="{9BAC1934-61B9-2F40-A673-7C6EF23EBDB0}" dt="2024-02-15T18:09:12.091" v="257"/>
          <ac:inkMkLst>
            <pc:docMk/>
            <pc:sldMk cId="0" sldId="262"/>
            <ac:inkMk id="23" creationId="{F3A74C7C-5A41-083A-1ED6-0AF59569664E}"/>
          </ac:inkMkLst>
        </pc:inkChg>
        <pc:inkChg chg="add reco">
          <ac:chgData name="Guda, Pranay Netha" userId="d682f9b4-6c07-4076-bb2d-acefd701ca56" providerId="ADAL" clId="{9BAC1934-61B9-2F40-A673-7C6EF23EBDB0}" dt="2024-02-15T18:09:12.091" v="257"/>
          <ac:inkMkLst>
            <pc:docMk/>
            <pc:sldMk cId="0" sldId="262"/>
            <ac:inkMk id="24" creationId="{DDB2FA98-5177-90D5-D6CE-62DF909B7BB9}"/>
          </ac:inkMkLst>
        </pc:inkChg>
        <pc:inkChg chg="add del">
          <ac:chgData name="Guda, Pranay Netha" userId="d682f9b4-6c07-4076-bb2d-acefd701ca56" providerId="ADAL" clId="{9BAC1934-61B9-2F40-A673-7C6EF23EBDB0}" dt="2024-02-15T18:09:15.306" v="260"/>
          <ac:inkMkLst>
            <pc:docMk/>
            <pc:sldMk cId="0" sldId="262"/>
            <ac:inkMk id="25" creationId="{ACF37AA9-3AA9-0989-9C19-4BBB03C1FED5}"/>
          </ac:inkMkLst>
        </pc:inkChg>
        <pc:inkChg chg="add del">
          <ac:chgData name="Guda, Pranay Netha" userId="d682f9b4-6c07-4076-bb2d-acefd701ca56" providerId="ADAL" clId="{9BAC1934-61B9-2F40-A673-7C6EF23EBDB0}" dt="2024-02-15T18:09:15.306" v="260"/>
          <ac:inkMkLst>
            <pc:docMk/>
            <pc:sldMk cId="0" sldId="262"/>
            <ac:inkMk id="26" creationId="{637FB3B6-C0B9-241F-E9FF-9C0D049FE65D}"/>
          </ac:inkMkLst>
        </pc:inkChg>
        <pc:inkChg chg="add reco">
          <ac:chgData name="Guda, Pranay Netha" userId="d682f9b4-6c07-4076-bb2d-acefd701ca56" providerId="ADAL" clId="{9BAC1934-61B9-2F40-A673-7C6EF23EBDB0}" dt="2024-02-15T18:09:15.306" v="260"/>
          <ac:inkMkLst>
            <pc:docMk/>
            <pc:sldMk cId="0" sldId="262"/>
            <ac:inkMk id="27" creationId="{62FB78A8-AB0E-B18B-1B83-BE03A4F7F616}"/>
          </ac:inkMkLst>
        </pc:inkChg>
        <pc:inkChg chg="add">
          <ac:chgData name="Guda, Pranay Netha" userId="d682f9b4-6c07-4076-bb2d-acefd701ca56" providerId="ADAL" clId="{9BAC1934-61B9-2F40-A673-7C6EF23EBDB0}" dt="2024-02-15T18:09:17.515" v="261"/>
          <ac:inkMkLst>
            <pc:docMk/>
            <pc:sldMk cId="0" sldId="262"/>
            <ac:inkMk id="28" creationId="{9E6469BD-2799-0CE5-CC6F-0C8BF04AA65F}"/>
          </ac:inkMkLst>
        </pc:inkChg>
        <pc:inkChg chg="add del">
          <ac:chgData name="Guda, Pranay Netha" userId="d682f9b4-6c07-4076-bb2d-acefd701ca56" providerId="ADAL" clId="{9BAC1934-61B9-2F40-A673-7C6EF23EBDB0}" dt="2024-02-15T18:09:23.001" v="264"/>
          <ac:inkMkLst>
            <pc:docMk/>
            <pc:sldMk cId="0" sldId="262"/>
            <ac:inkMk id="29" creationId="{474C914B-3002-A708-BAC3-686D5D708595}"/>
          </ac:inkMkLst>
        </pc:inkChg>
        <pc:inkChg chg="add del">
          <ac:chgData name="Guda, Pranay Netha" userId="d682f9b4-6c07-4076-bb2d-acefd701ca56" providerId="ADAL" clId="{9BAC1934-61B9-2F40-A673-7C6EF23EBDB0}" dt="2024-02-15T18:09:23.001" v="264"/>
          <ac:inkMkLst>
            <pc:docMk/>
            <pc:sldMk cId="0" sldId="262"/>
            <ac:inkMk id="30" creationId="{8C663140-BC88-72EA-79B9-3B80D7798401}"/>
          </ac:inkMkLst>
        </pc:inkChg>
        <pc:inkChg chg="add reco">
          <ac:chgData name="Guda, Pranay Netha" userId="d682f9b4-6c07-4076-bb2d-acefd701ca56" providerId="ADAL" clId="{9BAC1934-61B9-2F40-A673-7C6EF23EBDB0}" dt="2024-02-15T18:09:23.001" v="264"/>
          <ac:inkMkLst>
            <pc:docMk/>
            <pc:sldMk cId="0" sldId="262"/>
            <ac:inkMk id="31" creationId="{272CCE9A-C857-2651-270F-54E96DEF6D02}"/>
          </ac:inkMkLst>
        </pc:inkChg>
        <pc:inkChg chg="add del">
          <ac:chgData name="Guda, Pranay Netha" userId="d682f9b4-6c07-4076-bb2d-acefd701ca56" providerId="ADAL" clId="{9BAC1934-61B9-2F40-A673-7C6EF23EBDB0}" dt="2024-02-15T18:09:26.490" v="267"/>
          <ac:inkMkLst>
            <pc:docMk/>
            <pc:sldMk cId="0" sldId="262"/>
            <ac:inkMk id="32" creationId="{58EEF5A0-122E-4808-3763-71B076B0ABD5}"/>
          </ac:inkMkLst>
        </pc:inkChg>
        <pc:inkChg chg="add del">
          <ac:chgData name="Guda, Pranay Netha" userId="d682f9b4-6c07-4076-bb2d-acefd701ca56" providerId="ADAL" clId="{9BAC1934-61B9-2F40-A673-7C6EF23EBDB0}" dt="2024-02-15T18:09:26.490" v="267"/>
          <ac:inkMkLst>
            <pc:docMk/>
            <pc:sldMk cId="0" sldId="262"/>
            <ac:inkMk id="33" creationId="{774EDD31-3384-4A35-F33E-922685D5AE0B}"/>
          </ac:inkMkLst>
        </pc:inkChg>
        <pc:inkChg chg="add reco">
          <ac:chgData name="Guda, Pranay Netha" userId="d682f9b4-6c07-4076-bb2d-acefd701ca56" providerId="ADAL" clId="{9BAC1934-61B9-2F40-A673-7C6EF23EBDB0}" dt="2024-02-15T18:09:26.490" v="267"/>
          <ac:inkMkLst>
            <pc:docMk/>
            <pc:sldMk cId="0" sldId="262"/>
            <ac:inkMk id="34" creationId="{1E6C02EF-F0AD-3AA3-262A-9730255EAAF3}"/>
          </ac:inkMkLst>
        </pc:inkChg>
        <pc:inkChg chg="add">
          <ac:chgData name="Guda, Pranay Netha" userId="d682f9b4-6c07-4076-bb2d-acefd701ca56" providerId="ADAL" clId="{9BAC1934-61B9-2F40-A673-7C6EF23EBDB0}" dt="2024-02-15T18:09:27.256" v="268"/>
          <ac:inkMkLst>
            <pc:docMk/>
            <pc:sldMk cId="0" sldId="262"/>
            <ac:inkMk id="35" creationId="{EEC3F02C-872A-4A57-2D2F-6870673DC3A6}"/>
          </ac:inkMkLst>
        </pc:inkChg>
        <pc:inkChg chg="add del">
          <ac:chgData name="Guda, Pranay Netha" userId="d682f9b4-6c07-4076-bb2d-acefd701ca56" providerId="ADAL" clId="{9BAC1934-61B9-2F40-A673-7C6EF23EBDB0}" dt="2024-02-15T18:09:32.047" v="272"/>
          <ac:inkMkLst>
            <pc:docMk/>
            <pc:sldMk cId="0" sldId="262"/>
            <ac:inkMk id="36" creationId="{AA558051-4315-77A7-B30E-F9050948FE13}"/>
          </ac:inkMkLst>
        </pc:inkChg>
        <pc:inkChg chg="add del">
          <ac:chgData name="Guda, Pranay Netha" userId="d682f9b4-6c07-4076-bb2d-acefd701ca56" providerId="ADAL" clId="{9BAC1934-61B9-2F40-A673-7C6EF23EBDB0}" dt="2024-02-15T18:09:32.047" v="272"/>
          <ac:inkMkLst>
            <pc:docMk/>
            <pc:sldMk cId="0" sldId="262"/>
            <ac:inkMk id="37" creationId="{5061EF85-7B3B-7548-5786-5315856C8474}"/>
          </ac:inkMkLst>
        </pc:inkChg>
        <pc:inkChg chg="add del">
          <ac:chgData name="Guda, Pranay Netha" userId="d682f9b4-6c07-4076-bb2d-acefd701ca56" providerId="ADAL" clId="{9BAC1934-61B9-2F40-A673-7C6EF23EBDB0}" dt="2024-02-15T18:09:32.047" v="272"/>
          <ac:inkMkLst>
            <pc:docMk/>
            <pc:sldMk cId="0" sldId="262"/>
            <ac:inkMk id="38" creationId="{78E1A64E-3F7E-77D2-3F15-9FAB00CD609A}"/>
          </ac:inkMkLst>
        </pc:inkChg>
        <pc:inkChg chg="add reco">
          <ac:chgData name="Guda, Pranay Netha" userId="d682f9b4-6c07-4076-bb2d-acefd701ca56" providerId="ADAL" clId="{9BAC1934-61B9-2F40-A673-7C6EF23EBDB0}" dt="2024-02-15T18:09:32.047" v="272"/>
          <ac:inkMkLst>
            <pc:docMk/>
            <pc:sldMk cId="0" sldId="262"/>
            <ac:inkMk id="39" creationId="{BB9168D4-C161-1478-32DD-04752E4CD476}"/>
          </ac:inkMkLst>
        </pc:inkChg>
        <pc:inkChg chg="add del">
          <ac:chgData name="Guda, Pranay Netha" userId="d682f9b4-6c07-4076-bb2d-acefd701ca56" providerId="ADAL" clId="{9BAC1934-61B9-2F40-A673-7C6EF23EBDB0}" dt="2024-02-15T18:09:33.261" v="275"/>
          <ac:inkMkLst>
            <pc:docMk/>
            <pc:sldMk cId="0" sldId="262"/>
            <ac:inkMk id="40" creationId="{92A96C56-2559-347B-DB14-D240F18C2A74}"/>
          </ac:inkMkLst>
        </pc:inkChg>
        <pc:inkChg chg="add del">
          <ac:chgData name="Guda, Pranay Netha" userId="d682f9b4-6c07-4076-bb2d-acefd701ca56" providerId="ADAL" clId="{9BAC1934-61B9-2F40-A673-7C6EF23EBDB0}" dt="2024-02-15T18:09:33.261" v="275"/>
          <ac:inkMkLst>
            <pc:docMk/>
            <pc:sldMk cId="0" sldId="262"/>
            <ac:inkMk id="41" creationId="{7E94293F-27A2-6A8C-92C1-7888528E3588}"/>
          </ac:inkMkLst>
        </pc:inkChg>
        <pc:inkChg chg="add reco">
          <ac:chgData name="Guda, Pranay Netha" userId="d682f9b4-6c07-4076-bb2d-acefd701ca56" providerId="ADAL" clId="{9BAC1934-61B9-2F40-A673-7C6EF23EBDB0}" dt="2024-02-15T18:09:33.261" v="275"/>
          <ac:inkMkLst>
            <pc:docMk/>
            <pc:sldMk cId="0" sldId="262"/>
            <ac:inkMk id="42" creationId="{6727C2C8-91DF-7976-005B-F75A345F2877}"/>
          </ac:inkMkLst>
        </pc:inkChg>
        <pc:inkChg chg="add del">
          <ac:chgData name="Guda, Pranay Netha" userId="d682f9b4-6c07-4076-bb2d-acefd701ca56" providerId="ADAL" clId="{9BAC1934-61B9-2F40-A673-7C6EF23EBDB0}" dt="2024-02-15T18:09:51.925" v="278"/>
          <ac:inkMkLst>
            <pc:docMk/>
            <pc:sldMk cId="0" sldId="262"/>
            <ac:inkMk id="43" creationId="{557737AB-E233-58BE-5E90-5DFB2D49263C}"/>
          </ac:inkMkLst>
        </pc:inkChg>
        <pc:inkChg chg="add del">
          <ac:chgData name="Guda, Pranay Netha" userId="d682f9b4-6c07-4076-bb2d-acefd701ca56" providerId="ADAL" clId="{9BAC1934-61B9-2F40-A673-7C6EF23EBDB0}" dt="2024-02-15T18:09:51.925" v="278"/>
          <ac:inkMkLst>
            <pc:docMk/>
            <pc:sldMk cId="0" sldId="262"/>
            <ac:inkMk id="44" creationId="{75F3E53D-1E8D-72A4-6D9B-B8F0BDF5ED8A}"/>
          </ac:inkMkLst>
        </pc:inkChg>
        <pc:inkChg chg="add reco">
          <ac:chgData name="Guda, Pranay Netha" userId="d682f9b4-6c07-4076-bb2d-acefd701ca56" providerId="ADAL" clId="{9BAC1934-61B9-2F40-A673-7C6EF23EBDB0}" dt="2024-02-15T18:09:51.925" v="278"/>
          <ac:inkMkLst>
            <pc:docMk/>
            <pc:sldMk cId="0" sldId="262"/>
            <ac:inkMk id="45" creationId="{7822BC8A-ABE7-884D-2104-7C6503527CAB}"/>
          </ac:inkMkLst>
        </pc:inkChg>
        <pc:inkChg chg="add del">
          <ac:chgData name="Guda, Pranay Netha" userId="d682f9b4-6c07-4076-bb2d-acefd701ca56" providerId="ADAL" clId="{9BAC1934-61B9-2F40-A673-7C6EF23EBDB0}" dt="2024-02-15T18:09:54.878" v="284"/>
          <ac:inkMkLst>
            <pc:docMk/>
            <pc:sldMk cId="0" sldId="262"/>
            <ac:inkMk id="46" creationId="{4BA37978-656D-884D-B208-549AB0405D24}"/>
          </ac:inkMkLst>
        </pc:inkChg>
        <pc:inkChg chg="add del">
          <ac:chgData name="Guda, Pranay Netha" userId="d682f9b4-6c07-4076-bb2d-acefd701ca56" providerId="ADAL" clId="{9BAC1934-61B9-2F40-A673-7C6EF23EBDB0}" dt="2024-02-15T18:09:54.878" v="284"/>
          <ac:inkMkLst>
            <pc:docMk/>
            <pc:sldMk cId="0" sldId="262"/>
            <ac:inkMk id="47" creationId="{DAF68D01-2792-F4B0-C211-357B8300C234}"/>
          </ac:inkMkLst>
        </pc:inkChg>
        <pc:inkChg chg="add del">
          <ac:chgData name="Guda, Pranay Netha" userId="d682f9b4-6c07-4076-bb2d-acefd701ca56" providerId="ADAL" clId="{9BAC1934-61B9-2F40-A673-7C6EF23EBDB0}" dt="2024-02-15T18:09:54.878" v="284"/>
          <ac:inkMkLst>
            <pc:docMk/>
            <pc:sldMk cId="0" sldId="262"/>
            <ac:inkMk id="48" creationId="{42E15889-3D85-F392-99BD-A94BB5125122}"/>
          </ac:inkMkLst>
        </pc:inkChg>
        <pc:inkChg chg="add del">
          <ac:chgData name="Guda, Pranay Netha" userId="d682f9b4-6c07-4076-bb2d-acefd701ca56" providerId="ADAL" clId="{9BAC1934-61B9-2F40-A673-7C6EF23EBDB0}" dt="2024-02-15T18:09:54.878" v="284"/>
          <ac:inkMkLst>
            <pc:docMk/>
            <pc:sldMk cId="0" sldId="262"/>
            <ac:inkMk id="49" creationId="{391787D2-43F6-CB42-3E26-3EF479731777}"/>
          </ac:inkMkLst>
        </pc:inkChg>
        <pc:inkChg chg="add del">
          <ac:chgData name="Guda, Pranay Netha" userId="d682f9b4-6c07-4076-bb2d-acefd701ca56" providerId="ADAL" clId="{9BAC1934-61B9-2F40-A673-7C6EF23EBDB0}" dt="2024-02-15T18:09:54.878" v="284"/>
          <ac:inkMkLst>
            <pc:docMk/>
            <pc:sldMk cId="0" sldId="262"/>
            <ac:inkMk id="50" creationId="{58724DA4-ADDC-086F-2E70-7179082D48E0}"/>
          </ac:inkMkLst>
        </pc:inkChg>
        <pc:inkChg chg="add reco">
          <ac:chgData name="Guda, Pranay Netha" userId="d682f9b4-6c07-4076-bb2d-acefd701ca56" providerId="ADAL" clId="{9BAC1934-61B9-2F40-A673-7C6EF23EBDB0}" dt="2024-02-15T18:09:54.878" v="284"/>
          <ac:inkMkLst>
            <pc:docMk/>
            <pc:sldMk cId="0" sldId="262"/>
            <ac:inkMk id="51" creationId="{3BCE256D-4458-48F3-DDAB-CBB8BA834DD6}"/>
          </ac:inkMkLst>
        </pc:inkChg>
        <pc:inkChg chg="add">
          <ac:chgData name="Guda, Pranay Netha" userId="d682f9b4-6c07-4076-bb2d-acefd701ca56" providerId="ADAL" clId="{9BAC1934-61B9-2F40-A673-7C6EF23EBDB0}" dt="2024-02-15T18:09:56.064" v="285"/>
          <ac:inkMkLst>
            <pc:docMk/>
            <pc:sldMk cId="0" sldId="262"/>
            <ac:inkMk id="52" creationId="{095D9A24-EBD2-1C6E-6C8D-3842BC158959}"/>
          </ac:inkMkLst>
        </pc:inkChg>
        <pc:inkChg chg="add">
          <ac:chgData name="Guda, Pranay Netha" userId="d682f9b4-6c07-4076-bb2d-acefd701ca56" providerId="ADAL" clId="{9BAC1934-61B9-2F40-A673-7C6EF23EBDB0}" dt="2024-02-15T18:09:57.675" v="286"/>
          <ac:inkMkLst>
            <pc:docMk/>
            <pc:sldMk cId="0" sldId="262"/>
            <ac:inkMk id="53" creationId="{6A9784B1-7FBC-8D20-0386-6875A052AFBC}"/>
          </ac:inkMkLst>
        </pc:inkChg>
        <pc:inkChg chg="add del">
          <ac:chgData name="Guda, Pranay Netha" userId="d682f9b4-6c07-4076-bb2d-acefd701ca56" providerId="ADAL" clId="{9BAC1934-61B9-2F40-A673-7C6EF23EBDB0}" dt="2024-02-15T18:10:02.639" v="289"/>
          <ac:inkMkLst>
            <pc:docMk/>
            <pc:sldMk cId="0" sldId="262"/>
            <ac:inkMk id="54" creationId="{A92CEC01-C172-886D-13C2-D0FB16832B9F}"/>
          </ac:inkMkLst>
        </pc:inkChg>
        <pc:inkChg chg="add del">
          <ac:chgData name="Guda, Pranay Netha" userId="d682f9b4-6c07-4076-bb2d-acefd701ca56" providerId="ADAL" clId="{9BAC1934-61B9-2F40-A673-7C6EF23EBDB0}" dt="2024-02-15T18:10:02.639" v="289"/>
          <ac:inkMkLst>
            <pc:docMk/>
            <pc:sldMk cId="0" sldId="262"/>
            <ac:inkMk id="55" creationId="{90403923-D024-7276-65D5-1AAC8AE07522}"/>
          </ac:inkMkLst>
        </pc:inkChg>
        <pc:inkChg chg="add reco">
          <ac:chgData name="Guda, Pranay Netha" userId="d682f9b4-6c07-4076-bb2d-acefd701ca56" providerId="ADAL" clId="{9BAC1934-61B9-2F40-A673-7C6EF23EBDB0}" dt="2024-02-15T18:10:02.639" v="289"/>
          <ac:inkMkLst>
            <pc:docMk/>
            <pc:sldMk cId="0" sldId="262"/>
            <ac:inkMk id="56" creationId="{59E8C361-4AAB-6CF6-80E1-A8CF9F38ED93}"/>
          </ac:inkMkLst>
        </pc:inkChg>
        <pc:inkChg chg="add del">
          <ac:chgData name="Guda, Pranay Netha" userId="d682f9b4-6c07-4076-bb2d-acefd701ca56" providerId="ADAL" clId="{9BAC1934-61B9-2F40-A673-7C6EF23EBDB0}" dt="2024-02-15T18:10:09.063" v="293"/>
          <ac:inkMkLst>
            <pc:docMk/>
            <pc:sldMk cId="0" sldId="262"/>
            <ac:inkMk id="57" creationId="{1CA5AD61-25E9-EC13-5C72-DB14C28047C3}"/>
          </ac:inkMkLst>
        </pc:inkChg>
        <pc:inkChg chg="add del">
          <ac:chgData name="Guda, Pranay Netha" userId="d682f9b4-6c07-4076-bb2d-acefd701ca56" providerId="ADAL" clId="{9BAC1934-61B9-2F40-A673-7C6EF23EBDB0}" dt="2024-02-15T18:10:09.063" v="293"/>
          <ac:inkMkLst>
            <pc:docMk/>
            <pc:sldMk cId="0" sldId="262"/>
            <ac:inkMk id="58" creationId="{1A75E794-2BD5-7770-370D-E4EFAAC1D2A3}"/>
          </ac:inkMkLst>
        </pc:inkChg>
        <pc:inkChg chg="add del">
          <ac:chgData name="Guda, Pranay Netha" userId="d682f9b4-6c07-4076-bb2d-acefd701ca56" providerId="ADAL" clId="{9BAC1934-61B9-2F40-A673-7C6EF23EBDB0}" dt="2024-02-15T18:10:09.063" v="293"/>
          <ac:inkMkLst>
            <pc:docMk/>
            <pc:sldMk cId="0" sldId="262"/>
            <ac:inkMk id="59" creationId="{0B8E1BBD-F929-73E5-79FC-C746E42E4399}"/>
          </ac:inkMkLst>
        </pc:inkChg>
        <pc:inkChg chg="add reco">
          <ac:chgData name="Guda, Pranay Netha" userId="d682f9b4-6c07-4076-bb2d-acefd701ca56" providerId="ADAL" clId="{9BAC1934-61B9-2F40-A673-7C6EF23EBDB0}" dt="2024-02-15T18:10:09.063" v="293"/>
          <ac:inkMkLst>
            <pc:docMk/>
            <pc:sldMk cId="0" sldId="262"/>
            <ac:inkMk id="60" creationId="{70FC2535-0A75-607E-EFBD-59D1322A17DE}"/>
          </ac:inkMkLst>
        </pc:inkChg>
        <pc:inkChg chg="add del">
          <ac:chgData name="Guda, Pranay Netha" userId="d682f9b4-6c07-4076-bb2d-acefd701ca56" providerId="ADAL" clId="{9BAC1934-61B9-2F40-A673-7C6EF23EBDB0}" dt="2024-02-15T18:10:10.087" v="296"/>
          <ac:inkMkLst>
            <pc:docMk/>
            <pc:sldMk cId="0" sldId="262"/>
            <ac:inkMk id="61" creationId="{F82AEF4E-12AB-86C7-5642-4B94C0407DA0}"/>
          </ac:inkMkLst>
        </pc:inkChg>
        <pc:inkChg chg="add del">
          <ac:chgData name="Guda, Pranay Netha" userId="d682f9b4-6c07-4076-bb2d-acefd701ca56" providerId="ADAL" clId="{9BAC1934-61B9-2F40-A673-7C6EF23EBDB0}" dt="2024-02-15T18:10:10.087" v="296"/>
          <ac:inkMkLst>
            <pc:docMk/>
            <pc:sldMk cId="0" sldId="262"/>
            <ac:inkMk id="62" creationId="{CC4208FE-B87A-D29E-EB0F-ECDADB6073E2}"/>
          </ac:inkMkLst>
        </pc:inkChg>
        <pc:inkChg chg="add reco">
          <ac:chgData name="Guda, Pranay Netha" userId="d682f9b4-6c07-4076-bb2d-acefd701ca56" providerId="ADAL" clId="{9BAC1934-61B9-2F40-A673-7C6EF23EBDB0}" dt="2024-02-15T18:10:10.087" v="296"/>
          <ac:inkMkLst>
            <pc:docMk/>
            <pc:sldMk cId="0" sldId="262"/>
            <ac:inkMk id="63" creationId="{FDFFA3B4-DD67-12EC-AF75-92D5197CDAF5}"/>
          </ac:inkMkLst>
        </pc:inkChg>
        <pc:inkChg chg="add del">
          <ac:chgData name="Guda, Pranay Netha" userId="d682f9b4-6c07-4076-bb2d-acefd701ca56" providerId="ADAL" clId="{9BAC1934-61B9-2F40-A673-7C6EF23EBDB0}" dt="2024-02-15T18:10:14.479" v="301"/>
          <ac:inkMkLst>
            <pc:docMk/>
            <pc:sldMk cId="0" sldId="262"/>
            <ac:inkMk id="64" creationId="{7388FE89-3642-721A-5592-921A24358EFA}"/>
          </ac:inkMkLst>
        </pc:inkChg>
        <pc:inkChg chg="add del">
          <ac:chgData name="Guda, Pranay Netha" userId="d682f9b4-6c07-4076-bb2d-acefd701ca56" providerId="ADAL" clId="{9BAC1934-61B9-2F40-A673-7C6EF23EBDB0}" dt="2024-02-15T18:10:14.479" v="301"/>
          <ac:inkMkLst>
            <pc:docMk/>
            <pc:sldMk cId="0" sldId="262"/>
            <ac:inkMk id="65" creationId="{4715DAB9-0E72-4DB6-9D31-FC73CC4FEA49}"/>
          </ac:inkMkLst>
        </pc:inkChg>
        <pc:inkChg chg="add del">
          <ac:chgData name="Guda, Pranay Netha" userId="d682f9b4-6c07-4076-bb2d-acefd701ca56" providerId="ADAL" clId="{9BAC1934-61B9-2F40-A673-7C6EF23EBDB0}" dt="2024-02-15T18:10:14.479" v="301"/>
          <ac:inkMkLst>
            <pc:docMk/>
            <pc:sldMk cId="0" sldId="262"/>
            <ac:inkMk id="66" creationId="{118E6D37-3593-8933-BF70-35D7E924FC05}"/>
          </ac:inkMkLst>
        </pc:inkChg>
        <pc:inkChg chg="add del">
          <ac:chgData name="Guda, Pranay Netha" userId="d682f9b4-6c07-4076-bb2d-acefd701ca56" providerId="ADAL" clId="{9BAC1934-61B9-2F40-A673-7C6EF23EBDB0}" dt="2024-02-15T18:10:14.479" v="301"/>
          <ac:inkMkLst>
            <pc:docMk/>
            <pc:sldMk cId="0" sldId="262"/>
            <ac:inkMk id="67" creationId="{CE0CE355-78FE-5C72-7657-790288B4C3B6}"/>
          </ac:inkMkLst>
        </pc:inkChg>
        <pc:inkChg chg="add reco">
          <ac:chgData name="Guda, Pranay Netha" userId="d682f9b4-6c07-4076-bb2d-acefd701ca56" providerId="ADAL" clId="{9BAC1934-61B9-2F40-A673-7C6EF23EBDB0}" dt="2024-02-15T18:10:14.479" v="301"/>
          <ac:inkMkLst>
            <pc:docMk/>
            <pc:sldMk cId="0" sldId="262"/>
            <ac:inkMk id="68" creationId="{C18190D4-5C54-4135-C341-82377A8FA523}"/>
          </ac:inkMkLst>
        </pc:inkChg>
        <pc:inkChg chg="add del">
          <ac:chgData name="Guda, Pranay Netha" userId="d682f9b4-6c07-4076-bb2d-acefd701ca56" providerId="ADAL" clId="{9BAC1934-61B9-2F40-A673-7C6EF23EBDB0}" dt="2024-02-15T18:10:17.062" v="305"/>
          <ac:inkMkLst>
            <pc:docMk/>
            <pc:sldMk cId="0" sldId="262"/>
            <ac:inkMk id="69" creationId="{E60F390B-3B3F-D737-37AA-1EB13671D37A}"/>
          </ac:inkMkLst>
        </pc:inkChg>
        <pc:inkChg chg="add del">
          <ac:chgData name="Guda, Pranay Netha" userId="d682f9b4-6c07-4076-bb2d-acefd701ca56" providerId="ADAL" clId="{9BAC1934-61B9-2F40-A673-7C6EF23EBDB0}" dt="2024-02-15T18:10:17.062" v="305"/>
          <ac:inkMkLst>
            <pc:docMk/>
            <pc:sldMk cId="0" sldId="262"/>
            <ac:inkMk id="70" creationId="{5085B777-D19D-5D8C-9751-03DACC0B090A}"/>
          </ac:inkMkLst>
        </pc:inkChg>
        <pc:inkChg chg="add del">
          <ac:chgData name="Guda, Pranay Netha" userId="d682f9b4-6c07-4076-bb2d-acefd701ca56" providerId="ADAL" clId="{9BAC1934-61B9-2F40-A673-7C6EF23EBDB0}" dt="2024-02-15T18:10:17.062" v="305"/>
          <ac:inkMkLst>
            <pc:docMk/>
            <pc:sldMk cId="0" sldId="262"/>
            <ac:inkMk id="71" creationId="{DB9B2E38-C0C1-0A91-9BE5-3BE3AA770A57}"/>
          </ac:inkMkLst>
        </pc:inkChg>
        <pc:inkChg chg="add reco">
          <ac:chgData name="Guda, Pranay Netha" userId="d682f9b4-6c07-4076-bb2d-acefd701ca56" providerId="ADAL" clId="{9BAC1934-61B9-2F40-A673-7C6EF23EBDB0}" dt="2024-02-15T18:10:17.062" v="305"/>
          <ac:inkMkLst>
            <pc:docMk/>
            <pc:sldMk cId="0" sldId="262"/>
            <ac:inkMk id="72" creationId="{0A327CD3-42EF-D50E-F42E-E57E758AECD7}"/>
          </ac:inkMkLst>
        </pc:inkChg>
        <pc:inkChg chg="add del">
          <ac:chgData name="Guda, Pranay Netha" userId="d682f9b4-6c07-4076-bb2d-acefd701ca56" providerId="ADAL" clId="{9BAC1934-61B9-2F40-A673-7C6EF23EBDB0}" dt="2024-02-15T18:10:58.446" v="310"/>
          <ac:inkMkLst>
            <pc:docMk/>
            <pc:sldMk cId="0" sldId="262"/>
            <ac:inkMk id="73" creationId="{C7A201A2-F6AC-B7E7-9AF7-3E10151A3A95}"/>
          </ac:inkMkLst>
        </pc:inkChg>
        <pc:inkChg chg="add del">
          <ac:chgData name="Guda, Pranay Netha" userId="d682f9b4-6c07-4076-bb2d-acefd701ca56" providerId="ADAL" clId="{9BAC1934-61B9-2F40-A673-7C6EF23EBDB0}" dt="2024-02-15T18:10:58.446" v="310"/>
          <ac:inkMkLst>
            <pc:docMk/>
            <pc:sldMk cId="0" sldId="262"/>
            <ac:inkMk id="74" creationId="{153CB9C8-20D2-7231-D726-44937C382F44}"/>
          </ac:inkMkLst>
        </pc:inkChg>
        <pc:inkChg chg="add del">
          <ac:chgData name="Guda, Pranay Netha" userId="d682f9b4-6c07-4076-bb2d-acefd701ca56" providerId="ADAL" clId="{9BAC1934-61B9-2F40-A673-7C6EF23EBDB0}" dt="2024-02-15T18:10:58.446" v="310"/>
          <ac:inkMkLst>
            <pc:docMk/>
            <pc:sldMk cId="0" sldId="262"/>
            <ac:inkMk id="75" creationId="{07C616DC-3572-8826-5FAA-8CA8AAB82DDE}"/>
          </ac:inkMkLst>
        </pc:inkChg>
        <pc:inkChg chg="add del">
          <ac:chgData name="Guda, Pranay Netha" userId="d682f9b4-6c07-4076-bb2d-acefd701ca56" providerId="ADAL" clId="{9BAC1934-61B9-2F40-A673-7C6EF23EBDB0}" dt="2024-02-15T18:10:58.446" v="310"/>
          <ac:inkMkLst>
            <pc:docMk/>
            <pc:sldMk cId="0" sldId="262"/>
            <ac:inkMk id="76" creationId="{08853303-5C6A-DD98-D95A-0ACC8AF39090}"/>
          </ac:inkMkLst>
        </pc:inkChg>
        <pc:inkChg chg="add reco">
          <ac:chgData name="Guda, Pranay Netha" userId="d682f9b4-6c07-4076-bb2d-acefd701ca56" providerId="ADAL" clId="{9BAC1934-61B9-2F40-A673-7C6EF23EBDB0}" dt="2024-02-15T18:10:58.446" v="310"/>
          <ac:inkMkLst>
            <pc:docMk/>
            <pc:sldMk cId="0" sldId="262"/>
            <ac:inkMk id="77" creationId="{6D3D856D-BC50-3A8F-BAE4-F67A9C2AB9A9}"/>
          </ac:inkMkLst>
        </pc:inkChg>
        <pc:inkChg chg="add">
          <ac:chgData name="Guda, Pranay Netha" userId="d682f9b4-6c07-4076-bb2d-acefd701ca56" providerId="ADAL" clId="{9BAC1934-61B9-2F40-A673-7C6EF23EBDB0}" dt="2024-02-15T18:11:01.373" v="311"/>
          <ac:inkMkLst>
            <pc:docMk/>
            <pc:sldMk cId="0" sldId="262"/>
            <ac:inkMk id="78" creationId="{377DCB8C-31AA-3E88-D916-69AED33BE505}"/>
          </ac:inkMkLst>
        </pc:inkChg>
        <pc:inkChg chg="add del">
          <ac:chgData name="Guda, Pranay Netha" userId="d682f9b4-6c07-4076-bb2d-acefd701ca56" providerId="ADAL" clId="{9BAC1934-61B9-2F40-A673-7C6EF23EBDB0}" dt="2024-02-15T18:11:06.744" v="315"/>
          <ac:inkMkLst>
            <pc:docMk/>
            <pc:sldMk cId="0" sldId="262"/>
            <ac:inkMk id="79" creationId="{C0A29C4A-7160-122F-3EBB-3EEE1F081F92}"/>
          </ac:inkMkLst>
        </pc:inkChg>
        <pc:inkChg chg="add del">
          <ac:chgData name="Guda, Pranay Netha" userId="d682f9b4-6c07-4076-bb2d-acefd701ca56" providerId="ADAL" clId="{9BAC1934-61B9-2F40-A673-7C6EF23EBDB0}" dt="2024-02-15T18:11:06.744" v="315"/>
          <ac:inkMkLst>
            <pc:docMk/>
            <pc:sldMk cId="0" sldId="262"/>
            <ac:inkMk id="80" creationId="{DC11753E-A0D3-F611-59BC-DB1B5E1793F2}"/>
          </ac:inkMkLst>
        </pc:inkChg>
        <pc:inkChg chg="add del">
          <ac:chgData name="Guda, Pranay Netha" userId="d682f9b4-6c07-4076-bb2d-acefd701ca56" providerId="ADAL" clId="{9BAC1934-61B9-2F40-A673-7C6EF23EBDB0}" dt="2024-02-15T18:11:06.744" v="315"/>
          <ac:inkMkLst>
            <pc:docMk/>
            <pc:sldMk cId="0" sldId="262"/>
            <ac:inkMk id="81" creationId="{D53AAFC5-B210-7327-8558-1D0EBE0D7264}"/>
          </ac:inkMkLst>
        </pc:inkChg>
        <pc:inkChg chg="add reco">
          <ac:chgData name="Guda, Pranay Netha" userId="d682f9b4-6c07-4076-bb2d-acefd701ca56" providerId="ADAL" clId="{9BAC1934-61B9-2F40-A673-7C6EF23EBDB0}" dt="2024-02-15T18:11:06.744" v="315"/>
          <ac:inkMkLst>
            <pc:docMk/>
            <pc:sldMk cId="0" sldId="262"/>
            <ac:inkMk id="82" creationId="{180960E9-76C2-7F20-46F3-4F6FCF7FD780}"/>
          </ac:inkMkLst>
        </pc:inkChg>
        <pc:inkChg chg="add del">
          <ac:chgData name="Guda, Pranay Netha" userId="d682f9b4-6c07-4076-bb2d-acefd701ca56" providerId="ADAL" clId="{9BAC1934-61B9-2F40-A673-7C6EF23EBDB0}" dt="2024-02-15T18:11:10.522" v="319"/>
          <ac:inkMkLst>
            <pc:docMk/>
            <pc:sldMk cId="0" sldId="262"/>
            <ac:inkMk id="83" creationId="{996704BD-ECBC-A817-8F96-92FD5D593F65}"/>
          </ac:inkMkLst>
        </pc:inkChg>
        <pc:inkChg chg="add del">
          <ac:chgData name="Guda, Pranay Netha" userId="d682f9b4-6c07-4076-bb2d-acefd701ca56" providerId="ADAL" clId="{9BAC1934-61B9-2F40-A673-7C6EF23EBDB0}" dt="2024-02-15T18:11:10.522" v="319"/>
          <ac:inkMkLst>
            <pc:docMk/>
            <pc:sldMk cId="0" sldId="262"/>
            <ac:inkMk id="84" creationId="{518935FF-8A98-383B-0B20-7284858EAFAF}"/>
          </ac:inkMkLst>
        </pc:inkChg>
        <pc:inkChg chg="add">
          <ac:chgData name="Guda, Pranay Netha" userId="d682f9b4-6c07-4076-bb2d-acefd701ca56" providerId="ADAL" clId="{9BAC1934-61B9-2F40-A673-7C6EF23EBDB0}" dt="2024-02-15T18:11:09.781" v="318"/>
          <ac:inkMkLst>
            <pc:docMk/>
            <pc:sldMk cId="0" sldId="262"/>
            <ac:inkMk id="85" creationId="{6D60137A-127A-BB23-E176-3AB235135864}"/>
          </ac:inkMkLst>
        </pc:inkChg>
        <pc:inkChg chg="add reco">
          <ac:chgData name="Guda, Pranay Netha" userId="d682f9b4-6c07-4076-bb2d-acefd701ca56" providerId="ADAL" clId="{9BAC1934-61B9-2F40-A673-7C6EF23EBDB0}" dt="2024-02-15T18:11:10.522" v="319"/>
          <ac:inkMkLst>
            <pc:docMk/>
            <pc:sldMk cId="0" sldId="262"/>
            <ac:inkMk id="86" creationId="{E3AFC6A5-E329-A2F6-08A1-5C6FF3480967}"/>
          </ac:inkMkLst>
        </pc:inkChg>
        <pc:inkChg chg="add">
          <ac:chgData name="Guda, Pranay Netha" userId="d682f9b4-6c07-4076-bb2d-acefd701ca56" providerId="ADAL" clId="{9BAC1934-61B9-2F40-A673-7C6EF23EBDB0}" dt="2024-02-15T18:11:11.795" v="320"/>
          <ac:inkMkLst>
            <pc:docMk/>
            <pc:sldMk cId="0" sldId="262"/>
            <ac:inkMk id="87" creationId="{E8FD84BE-6C1F-5A2B-385C-76AF933C468B}"/>
          </ac:inkMkLst>
        </pc:inkChg>
        <pc:inkChg chg="add del">
          <ac:chgData name="Guda, Pranay Netha" userId="d682f9b4-6c07-4076-bb2d-acefd701ca56" providerId="ADAL" clId="{9BAC1934-61B9-2F40-A673-7C6EF23EBDB0}" dt="2024-02-15T18:11:14.830" v="323"/>
          <ac:inkMkLst>
            <pc:docMk/>
            <pc:sldMk cId="0" sldId="262"/>
            <ac:inkMk id="88" creationId="{1EA93755-7301-9759-88FF-195FCBC24622}"/>
          </ac:inkMkLst>
        </pc:inkChg>
        <pc:inkChg chg="add del">
          <ac:chgData name="Guda, Pranay Netha" userId="d682f9b4-6c07-4076-bb2d-acefd701ca56" providerId="ADAL" clId="{9BAC1934-61B9-2F40-A673-7C6EF23EBDB0}" dt="2024-02-15T18:11:14.830" v="323"/>
          <ac:inkMkLst>
            <pc:docMk/>
            <pc:sldMk cId="0" sldId="262"/>
            <ac:inkMk id="89" creationId="{17A39FB0-5586-25A5-82C4-56E4970C2E45}"/>
          </ac:inkMkLst>
        </pc:inkChg>
        <pc:inkChg chg="add reco">
          <ac:chgData name="Guda, Pranay Netha" userId="d682f9b4-6c07-4076-bb2d-acefd701ca56" providerId="ADAL" clId="{9BAC1934-61B9-2F40-A673-7C6EF23EBDB0}" dt="2024-02-15T18:11:14.830" v="323"/>
          <ac:inkMkLst>
            <pc:docMk/>
            <pc:sldMk cId="0" sldId="262"/>
            <ac:inkMk id="90" creationId="{2013DE7E-7B3F-6619-526E-71610598A15E}"/>
          </ac:inkMkLst>
        </pc:inkChg>
      </pc:sldChg>
      <pc:sldChg chg="addSp delSp">
        <pc:chgData name="Guda, Pranay Netha" userId="d682f9b4-6c07-4076-bb2d-acefd701ca56" providerId="ADAL" clId="{9BAC1934-61B9-2F40-A673-7C6EF23EBDB0}" dt="2024-02-15T18:06:02.075" v="181"/>
        <pc:sldMkLst>
          <pc:docMk/>
          <pc:sldMk cId="0" sldId="266"/>
        </pc:sldMkLst>
        <pc:inkChg chg="add">
          <ac:chgData name="Guda, Pranay Netha" userId="d682f9b4-6c07-4076-bb2d-acefd701ca56" providerId="ADAL" clId="{9BAC1934-61B9-2F40-A673-7C6EF23EBDB0}" dt="2024-02-15T18:05:25.500" v="173"/>
          <ac:inkMkLst>
            <pc:docMk/>
            <pc:sldMk cId="0" sldId="266"/>
            <ac:inkMk id="2" creationId="{2916D3C7-0E8E-191A-FDFE-5CE0EA61D99C}"/>
          </ac:inkMkLst>
        </pc:inkChg>
        <pc:inkChg chg="add">
          <ac:chgData name="Guda, Pranay Netha" userId="d682f9b4-6c07-4076-bb2d-acefd701ca56" providerId="ADAL" clId="{9BAC1934-61B9-2F40-A673-7C6EF23EBDB0}" dt="2024-02-15T18:05:27.031" v="174"/>
          <ac:inkMkLst>
            <pc:docMk/>
            <pc:sldMk cId="0" sldId="266"/>
            <ac:inkMk id="3" creationId="{D422A960-0235-BEEB-0358-E8E6FA0AF959}"/>
          </ac:inkMkLst>
        </pc:inkChg>
        <pc:inkChg chg="add">
          <ac:chgData name="Guda, Pranay Netha" userId="d682f9b4-6c07-4076-bb2d-acefd701ca56" providerId="ADAL" clId="{9BAC1934-61B9-2F40-A673-7C6EF23EBDB0}" dt="2024-02-15T18:05:28.552" v="175"/>
          <ac:inkMkLst>
            <pc:docMk/>
            <pc:sldMk cId="0" sldId="266"/>
            <ac:inkMk id="4" creationId="{4515DAFE-3EB1-100B-943D-E691CC733A9A}"/>
          </ac:inkMkLst>
        </pc:inkChg>
        <pc:inkChg chg="add">
          <ac:chgData name="Guda, Pranay Netha" userId="d682f9b4-6c07-4076-bb2d-acefd701ca56" providerId="ADAL" clId="{9BAC1934-61B9-2F40-A673-7C6EF23EBDB0}" dt="2024-02-15T18:05:40.644" v="176"/>
          <ac:inkMkLst>
            <pc:docMk/>
            <pc:sldMk cId="0" sldId="266"/>
            <ac:inkMk id="5" creationId="{BF38758E-BDDC-7F7C-898D-93EF18DAF123}"/>
          </ac:inkMkLst>
        </pc:inkChg>
        <pc:inkChg chg="add">
          <ac:chgData name="Guda, Pranay Netha" userId="d682f9b4-6c07-4076-bb2d-acefd701ca56" providerId="ADAL" clId="{9BAC1934-61B9-2F40-A673-7C6EF23EBDB0}" dt="2024-02-15T18:05:48.076" v="177"/>
          <ac:inkMkLst>
            <pc:docMk/>
            <pc:sldMk cId="0" sldId="266"/>
            <ac:inkMk id="6" creationId="{5D739D3F-DFCA-F0C9-6E4C-306186FD1913}"/>
          </ac:inkMkLst>
        </pc:inkChg>
        <pc:inkChg chg="add">
          <ac:chgData name="Guda, Pranay Netha" userId="d682f9b4-6c07-4076-bb2d-acefd701ca56" providerId="ADAL" clId="{9BAC1934-61B9-2F40-A673-7C6EF23EBDB0}" dt="2024-02-15T18:05:49.822" v="178"/>
          <ac:inkMkLst>
            <pc:docMk/>
            <pc:sldMk cId="0" sldId="266"/>
            <ac:inkMk id="7" creationId="{C091E0CE-0BED-CFB6-CA4A-9825BF4A1C7A}"/>
          </ac:inkMkLst>
        </pc:inkChg>
        <pc:inkChg chg="add del">
          <ac:chgData name="Guda, Pranay Netha" userId="d682f9b4-6c07-4076-bb2d-acefd701ca56" providerId="ADAL" clId="{9BAC1934-61B9-2F40-A673-7C6EF23EBDB0}" dt="2024-02-15T18:06:02.075" v="181"/>
          <ac:inkMkLst>
            <pc:docMk/>
            <pc:sldMk cId="0" sldId="266"/>
            <ac:inkMk id="8" creationId="{E9A89150-B457-1DD1-0B5C-2C0DECDFA8AC}"/>
          </ac:inkMkLst>
        </pc:inkChg>
        <pc:inkChg chg="add del">
          <ac:chgData name="Guda, Pranay Netha" userId="d682f9b4-6c07-4076-bb2d-acefd701ca56" providerId="ADAL" clId="{9BAC1934-61B9-2F40-A673-7C6EF23EBDB0}" dt="2024-02-15T18:06:02.075" v="181"/>
          <ac:inkMkLst>
            <pc:docMk/>
            <pc:sldMk cId="0" sldId="266"/>
            <ac:inkMk id="9" creationId="{54883B07-3836-8FC4-58FE-0A4D415E3A15}"/>
          </ac:inkMkLst>
        </pc:inkChg>
        <pc:inkChg chg="add reco">
          <ac:chgData name="Guda, Pranay Netha" userId="d682f9b4-6c07-4076-bb2d-acefd701ca56" providerId="ADAL" clId="{9BAC1934-61B9-2F40-A673-7C6EF23EBDB0}" dt="2024-02-15T18:06:02.075" v="181"/>
          <ac:inkMkLst>
            <pc:docMk/>
            <pc:sldMk cId="0" sldId="266"/>
            <ac:inkMk id="10" creationId="{5918AC15-B58B-0B67-BA85-4A9E9B5B46BB}"/>
          </ac:inkMkLst>
        </pc:inkChg>
      </pc:sldChg>
      <pc:sldChg chg="addSp delSp">
        <pc:chgData name="Guda, Pranay Netha" userId="d682f9b4-6c07-4076-bb2d-acefd701ca56" providerId="ADAL" clId="{9BAC1934-61B9-2F40-A673-7C6EF23EBDB0}" dt="2024-02-15T18:08:05.023" v="235"/>
        <pc:sldMkLst>
          <pc:docMk/>
          <pc:sldMk cId="3410992219" sldId="268"/>
        </pc:sldMkLst>
        <pc:inkChg chg="add del">
          <ac:chgData name="Guda, Pranay Netha" userId="d682f9b4-6c07-4076-bb2d-acefd701ca56" providerId="ADAL" clId="{9BAC1934-61B9-2F40-A673-7C6EF23EBDB0}" dt="2024-02-15T18:06:25.068" v="188"/>
          <ac:inkMkLst>
            <pc:docMk/>
            <pc:sldMk cId="3410992219" sldId="268"/>
            <ac:inkMk id="4" creationId="{BE05AFFD-4EE6-4170-E161-567A00168782}"/>
          </ac:inkMkLst>
        </pc:inkChg>
        <pc:inkChg chg="add del">
          <ac:chgData name="Guda, Pranay Netha" userId="d682f9b4-6c07-4076-bb2d-acefd701ca56" providerId="ADAL" clId="{9BAC1934-61B9-2F40-A673-7C6EF23EBDB0}" dt="2024-02-15T18:06:25.068" v="188"/>
          <ac:inkMkLst>
            <pc:docMk/>
            <pc:sldMk cId="3410992219" sldId="268"/>
            <ac:inkMk id="5" creationId="{ECD11A57-C01E-9C3E-CFA1-EB7F31673908}"/>
          </ac:inkMkLst>
        </pc:inkChg>
        <pc:inkChg chg="add del">
          <ac:chgData name="Guda, Pranay Netha" userId="d682f9b4-6c07-4076-bb2d-acefd701ca56" providerId="ADAL" clId="{9BAC1934-61B9-2F40-A673-7C6EF23EBDB0}" dt="2024-02-15T18:06:25.068" v="188"/>
          <ac:inkMkLst>
            <pc:docMk/>
            <pc:sldMk cId="3410992219" sldId="268"/>
            <ac:inkMk id="7" creationId="{92D53531-18BD-C889-096F-803874143136}"/>
          </ac:inkMkLst>
        </pc:inkChg>
        <pc:inkChg chg="add del">
          <ac:chgData name="Guda, Pranay Netha" userId="d682f9b4-6c07-4076-bb2d-acefd701ca56" providerId="ADAL" clId="{9BAC1934-61B9-2F40-A673-7C6EF23EBDB0}" dt="2024-02-15T18:06:25.068" v="188"/>
          <ac:inkMkLst>
            <pc:docMk/>
            <pc:sldMk cId="3410992219" sldId="268"/>
            <ac:inkMk id="8" creationId="{AC80E96D-AC4B-6281-BD76-98CC747E11E9}"/>
          </ac:inkMkLst>
        </pc:inkChg>
        <pc:inkChg chg="add del">
          <ac:chgData name="Guda, Pranay Netha" userId="d682f9b4-6c07-4076-bb2d-acefd701ca56" providerId="ADAL" clId="{9BAC1934-61B9-2F40-A673-7C6EF23EBDB0}" dt="2024-02-15T18:06:25.068" v="188"/>
          <ac:inkMkLst>
            <pc:docMk/>
            <pc:sldMk cId="3410992219" sldId="268"/>
            <ac:inkMk id="9" creationId="{3F5479F7-51A4-B66E-048D-5DF8A0CA75C3}"/>
          </ac:inkMkLst>
        </pc:inkChg>
        <pc:inkChg chg="add del">
          <ac:chgData name="Guda, Pranay Netha" userId="d682f9b4-6c07-4076-bb2d-acefd701ca56" providerId="ADAL" clId="{9BAC1934-61B9-2F40-A673-7C6EF23EBDB0}" dt="2024-02-15T18:06:25.068" v="188"/>
          <ac:inkMkLst>
            <pc:docMk/>
            <pc:sldMk cId="3410992219" sldId="268"/>
            <ac:inkMk id="10" creationId="{B764DA17-8B06-BF3A-715B-C11C56A237D6}"/>
          </ac:inkMkLst>
        </pc:inkChg>
        <pc:inkChg chg="add reco">
          <ac:chgData name="Guda, Pranay Netha" userId="d682f9b4-6c07-4076-bb2d-acefd701ca56" providerId="ADAL" clId="{9BAC1934-61B9-2F40-A673-7C6EF23EBDB0}" dt="2024-02-15T18:06:25.068" v="188"/>
          <ac:inkMkLst>
            <pc:docMk/>
            <pc:sldMk cId="3410992219" sldId="268"/>
            <ac:inkMk id="11" creationId="{AF404FEB-73E6-C059-FC21-4426CB41DBBD}"/>
          </ac:inkMkLst>
        </pc:inkChg>
        <pc:inkChg chg="add reco">
          <ac:chgData name="Guda, Pranay Netha" userId="d682f9b4-6c07-4076-bb2d-acefd701ca56" providerId="ADAL" clId="{9BAC1934-61B9-2F40-A673-7C6EF23EBDB0}" dt="2024-02-15T18:06:25.068" v="188"/>
          <ac:inkMkLst>
            <pc:docMk/>
            <pc:sldMk cId="3410992219" sldId="268"/>
            <ac:inkMk id="12" creationId="{620867BE-1F12-B07C-0EC1-B8611AE417C2}"/>
          </ac:inkMkLst>
        </pc:inkChg>
        <pc:inkChg chg="add del">
          <ac:chgData name="Guda, Pranay Netha" userId="d682f9b4-6c07-4076-bb2d-acefd701ca56" providerId="ADAL" clId="{9BAC1934-61B9-2F40-A673-7C6EF23EBDB0}" dt="2024-02-15T18:06:28.408" v="191"/>
          <ac:inkMkLst>
            <pc:docMk/>
            <pc:sldMk cId="3410992219" sldId="268"/>
            <ac:inkMk id="13" creationId="{E3E68622-5283-82CF-44B3-C65F1E2D711B}"/>
          </ac:inkMkLst>
        </pc:inkChg>
        <pc:inkChg chg="add del">
          <ac:chgData name="Guda, Pranay Netha" userId="d682f9b4-6c07-4076-bb2d-acefd701ca56" providerId="ADAL" clId="{9BAC1934-61B9-2F40-A673-7C6EF23EBDB0}" dt="2024-02-15T18:06:28.408" v="191"/>
          <ac:inkMkLst>
            <pc:docMk/>
            <pc:sldMk cId="3410992219" sldId="268"/>
            <ac:inkMk id="14" creationId="{9499BCEB-4F60-A9C4-D972-E7C3F5814C2F}"/>
          </ac:inkMkLst>
        </pc:inkChg>
        <pc:inkChg chg="add reco">
          <ac:chgData name="Guda, Pranay Netha" userId="d682f9b4-6c07-4076-bb2d-acefd701ca56" providerId="ADAL" clId="{9BAC1934-61B9-2F40-A673-7C6EF23EBDB0}" dt="2024-02-15T18:06:28.408" v="191"/>
          <ac:inkMkLst>
            <pc:docMk/>
            <pc:sldMk cId="3410992219" sldId="268"/>
            <ac:inkMk id="15" creationId="{A59A9C5C-161A-49A7-A56D-C209DEF59D1A}"/>
          </ac:inkMkLst>
        </pc:inkChg>
        <pc:inkChg chg="add del">
          <ac:chgData name="Guda, Pranay Netha" userId="d682f9b4-6c07-4076-bb2d-acefd701ca56" providerId="ADAL" clId="{9BAC1934-61B9-2F40-A673-7C6EF23EBDB0}" dt="2024-02-15T18:07:33.555" v="194"/>
          <ac:inkMkLst>
            <pc:docMk/>
            <pc:sldMk cId="3410992219" sldId="268"/>
            <ac:inkMk id="16" creationId="{96A08F4E-CC03-469D-93A4-40DA5EABB2E2}"/>
          </ac:inkMkLst>
        </pc:inkChg>
        <pc:inkChg chg="add del">
          <ac:chgData name="Guda, Pranay Netha" userId="d682f9b4-6c07-4076-bb2d-acefd701ca56" providerId="ADAL" clId="{9BAC1934-61B9-2F40-A673-7C6EF23EBDB0}" dt="2024-02-15T18:07:33.555" v="194"/>
          <ac:inkMkLst>
            <pc:docMk/>
            <pc:sldMk cId="3410992219" sldId="268"/>
            <ac:inkMk id="17" creationId="{2F480599-94D1-91EB-9DD3-59B00887B386}"/>
          </ac:inkMkLst>
        </pc:inkChg>
        <pc:inkChg chg="add reco">
          <ac:chgData name="Guda, Pranay Netha" userId="d682f9b4-6c07-4076-bb2d-acefd701ca56" providerId="ADAL" clId="{9BAC1934-61B9-2F40-A673-7C6EF23EBDB0}" dt="2024-02-15T18:07:33.555" v="194"/>
          <ac:inkMkLst>
            <pc:docMk/>
            <pc:sldMk cId="3410992219" sldId="268"/>
            <ac:inkMk id="18" creationId="{799BE245-8C85-6BED-0E61-A489455DFAAC}"/>
          </ac:inkMkLst>
        </pc:inkChg>
        <pc:inkChg chg="add del">
          <ac:chgData name="Guda, Pranay Netha" userId="d682f9b4-6c07-4076-bb2d-acefd701ca56" providerId="ADAL" clId="{9BAC1934-61B9-2F40-A673-7C6EF23EBDB0}" dt="2024-02-15T18:07:34.918" v="197"/>
          <ac:inkMkLst>
            <pc:docMk/>
            <pc:sldMk cId="3410992219" sldId="268"/>
            <ac:inkMk id="19" creationId="{6F53CCAB-3CEE-6F4D-B429-732A3918A271}"/>
          </ac:inkMkLst>
        </pc:inkChg>
        <pc:inkChg chg="add del">
          <ac:chgData name="Guda, Pranay Netha" userId="d682f9b4-6c07-4076-bb2d-acefd701ca56" providerId="ADAL" clId="{9BAC1934-61B9-2F40-A673-7C6EF23EBDB0}" dt="2024-02-15T18:07:34.918" v="197"/>
          <ac:inkMkLst>
            <pc:docMk/>
            <pc:sldMk cId="3410992219" sldId="268"/>
            <ac:inkMk id="20" creationId="{36F3079C-D260-3DEC-D8A7-E10DE7F58D30}"/>
          </ac:inkMkLst>
        </pc:inkChg>
        <pc:inkChg chg="add reco">
          <ac:chgData name="Guda, Pranay Netha" userId="d682f9b4-6c07-4076-bb2d-acefd701ca56" providerId="ADAL" clId="{9BAC1934-61B9-2F40-A673-7C6EF23EBDB0}" dt="2024-02-15T18:07:34.918" v="197"/>
          <ac:inkMkLst>
            <pc:docMk/>
            <pc:sldMk cId="3410992219" sldId="268"/>
            <ac:inkMk id="21" creationId="{52E60C6E-4027-A94A-29ED-AAA51D2C8655}"/>
          </ac:inkMkLst>
        </pc:inkChg>
        <pc:inkChg chg="add del">
          <ac:chgData name="Guda, Pranay Netha" userId="d682f9b4-6c07-4076-bb2d-acefd701ca56" providerId="ADAL" clId="{9BAC1934-61B9-2F40-A673-7C6EF23EBDB0}" dt="2024-02-15T18:07:36.177" v="200"/>
          <ac:inkMkLst>
            <pc:docMk/>
            <pc:sldMk cId="3410992219" sldId="268"/>
            <ac:inkMk id="22" creationId="{333197C2-5C0C-94F5-18B9-3D152CFB7424}"/>
          </ac:inkMkLst>
        </pc:inkChg>
        <pc:inkChg chg="add del">
          <ac:chgData name="Guda, Pranay Netha" userId="d682f9b4-6c07-4076-bb2d-acefd701ca56" providerId="ADAL" clId="{9BAC1934-61B9-2F40-A673-7C6EF23EBDB0}" dt="2024-02-15T18:07:36.177" v="200"/>
          <ac:inkMkLst>
            <pc:docMk/>
            <pc:sldMk cId="3410992219" sldId="268"/>
            <ac:inkMk id="23" creationId="{7FC9D005-3568-169A-588D-8621FBE82D7D}"/>
          </ac:inkMkLst>
        </pc:inkChg>
        <pc:inkChg chg="add reco">
          <ac:chgData name="Guda, Pranay Netha" userId="d682f9b4-6c07-4076-bb2d-acefd701ca56" providerId="ADAL" clId="{9BAC1934-61B9-2F40-A673-7C6EF23EBDB0}" dt="2024-02-15T18:07:36.177" v="200"/>
          <ac:inkMkLst>
            <pc:docMk/>
            <pc:sldMk cId="3410992219" sldId="268"/>
            <ac:inkMk id="24" creationId="{E23BDCCB-2A13-6672-0507-53F8E8D70783}"/>
          </ac:inkMkLst>
        </pc:inkChg>
        <pc:inkChg chg="add">
          <ac:chgData name="Guda, Pranay Netha" userId="d682f9b4-6c07-4076-bb2d-acefd701ca56" providerId="ADAL" clId="{9BAC1934-61B9-2F40-A673-7C6EF23EBDB0}" dt="2024-02-15T18:07:39.407" v="201"/>
          <ac:inkMkLst>
            <pc:docMk/>
            <pc:sldMk cId="3410992219" sldId="268"/>
            <ac:inkMk id="25" creationId="{25E44CBC-7287-6957-FA61-0D2AC7618362}"/>
          </ac:inkMkLst>
        </pc:inkChg>
        <pc:inkChg chg="add del">
          <ac:chgData name="Guda, Pranay Netha" userId="d682f9b4-6c07-4076-bb2d-acefd701ca56" providerId="ADAL" clId="{9BAC1934-61B9-2F40-A673-7C6EF23EBDB0}" dt="2024-02-15T18:07:42.317" v="205"/>
          <ac:inkMkLst>
            <pc:docMk/>
            <pc:sldMk cId="3410992219" sldId="268"/>
            <ac:inkMk id="26" creationId="{B837826E-01BC-B5BC-455B-D7070690B134}"/>
          </ac:inkMkLst>
        </pc:inkChg>
        <pc:inkChg chg="add del">
          <ac:chgData name="Guda, Pranay Netha" userId="d682f9b4-6c07-4076-bb2d-acefd701ca56" providerId="ADAL" clId="{9BAC1934-61B9-2F40-A673-7C6EF23EBDB0}" dt="2024-02-15T18:07:42.317" v="205"/>
          <ac:inkMkLst>
            <pc:docMk/>
            <pc:sldMk cId="3410992219" sldId="268"/>
            <ac:inkMk id="27" creationId="{B45A07C0-57C9-D944-6C55-A410BC3B1049}"/>
          </ac:inkMkLst>
        </pc:inkChg>
        <pc:inkChg chg="add del">
          <ac:chgData name="Guda, Pranay Netha" userId="d682f9b4-6c07-4076-bb2d-acefd701ca56" providerId="ADAL" clId="{9BAC1934-61B9-2F40-A673-7C6EF23EBDB0}" dt="2024-02-15T18:07:42.317" v="205"/>
          <ac:inkMkLst>
            <pc:docMk/>
            <pc:sldMk cId="3410992219" sldId="268"/>
            <ac:inkMk id="28" creationId="{E2981A98-3BED-6E6E-FC91-56D3AF9579BD}"/>
          </ac:inkMkLst>
        </pc:inkChg>
        <pc:inkChg chg="add reco">
          <ac:chgData name="Guda, Pranay Netha" userId="d682f9b4-6c07-4076-bb2d-acefd701ca56" providerId="ADAL" clId="{9BAC1934-61B9-2F40-A673-7C6EF23EBDB0}" dt="2024-02-15T18:07:42.317" v="205"/>
          <ac:inkMkLst>
            <pc:docMk/>
            <pc:sldMk cId="3410992219" sldId="268"/>
            <ac:inkMk id="29" creationId="{0FEE6EF7-11F9-53C6-D823-DC62D7ED7783}"/>
          </ac:inkMkLst>
        </pc:inkChg>
        <pc:inkChg chg="add del">
          <ac:chgData name="Guda, Pranay Netha" userId="d682f9b4-6c07-4076-bb2d-acefd701ca56" providerId="ADAL" clId="{9BAC1934-61B9-2F40-A673-7C6EF23EBDB0}" dt="2024-02-15T18:07:50.172" v="217"/>
          <ac:inkMkLst>
            <pc:docMk/>
            <pc:sldMk cId="3410992219" sldId="268"/>
            <ac:inkMk id="30" creationId="{7B4322ED-9693-2609-6722-4219346F4A39}"/>
          </ac:inkMkLst>
        </pc:inkChg>
        <pc:inkChg chg="add del">
          <ac:chgData name="Guda, Pranay Netha" userId="d682f9b4-6c07-4076-bb2d-acefd701ca56" providerId="ADAL" clId="{9BAC1934-61B9-2F40-A673-7C6EF23EBDB0}" dt="2024-02-15T18:07:50.172" v="217"/>
          <ac:inkMkLst>
            <pc:docMk/>
            <pc:sldMk cId="3410992219" sldId="268"/>
            <ac:inkMk id="31" creationId="{045A5B40-9795-F234-D22E-D9211631666D}"/>
          </ac:inkMkLst>
        </pc:inkChg>
        <pc:inkChg chg="add del">
          <ac:chgData name="Guda, Pranay Netha" userId="d682f9b4-6c07-4076-bb2d-acefd701ca56" providerId="ADAL" clId="{9BAC1934-61B9-2F40-A673-7C6EF23EBDB0}" dt="2024-02-15T18:07:50.172" v="217"/>
          <ac:inkMkLst>
            <pc:docMk/>
            <pc:sldMk cId="3410992219" sldId="268"/>
            <ac:inkMk id="32" creationId="{F1E1A622-C69C-138B-5DAB-F7E613CFD57C}"/>
          </ac:inkMkLst>
        </pc:inkChg>
        <pc:inkChg chg="add del">
          <ac:chgData name="Guda, Pranay Netha" userId="d682f9b4-6c07-4076-bb2d-acefd701ca56" providerId="ADAL" clId="{9BAC1934-61B9-2F40-A673-7C6EF23EBDB0}" dt="2024-02-15T18:07:50.172" v="217"/>
          <ac:inkMkLst>
            <pc:docMk/>
            <pc:sldMk cId="3410992219" sldId="268"/>
            <ac:inkMk id="33" creationId="{6AC06584-76DA-CCA5-8800-93D911AE00BE}"/>
          </ac:inkMkLst>
        </pc:inkChg>
        <pc:inkChg chg="add del">
          <ac:chgData name="Guda, Pranay Netha" userId="d682f9b4-6c07-4076-bb2d-acefd701ca56" providerId="ADAL" clId="{9BAC1934-61B9-2F40-A673-7C6EF23EBDB0}" dt="2024-02-15T18:07:50.172" v="217"/>
          <ac:inkMkLst>
            <pc:docMk/>
            <pc:sldMk cId="3410992219" sldId="268"/>
            <ac:inkMk id="34" creationId="{74143331-BB21-BD62-BBFA-F905E7FA2F54}"/>
          </ac:inkMkLst>
        </pc:inkChg>
        <pc:inkChg chg="add del">
          <ac:chgData name="Guda, Pranay Netha" userId="d682f9b4-6c07-4076-bb2d-acefd701ca56" providerId="ADAL" clId="{9BAC1934-61B9-2F40-A673-7C6EF23EBDB0}" dt="2024-02-15T18:07:50.172" v="217"/>
          <ac:inkMkLst>
            <pc:docMk/>
            <pc:sldMk cId="3410992219" sldId="268"/>
            <ac:inkMk id="35" creationId="{52D02071-CA4F-48FB-FAAB-830E465A7980}"/>
          </ac:inkMkLst>
        </pc:inkChg>
        <pc:inkChg chg="add del">
          <ac:chgData name="Guda, Pranay Netha" userId="d682f9b4-6c07-4076-bb2d-acefd701ca56" providerId="ADAL" clId="{9BAC1934-61B9-2F40-A673-7C6EF23EBDB0}" dt="2024-02-15T18:07:50.172" v="217"/>
          <ac:inkMkLst>
            <pc:docMk/>
            <pc:sldMk cId="3410992219" sldId="268"/>
            <ac:inkMk id="36" creationId="{A7F3947A-982A-64D4-5BBE-31E997FD88CC}"/>
          </ac:inkMkLst>
        </pc:inkChg>
        <pc:inkChg chg="add del">
          <ac:chgData name="Guda, Pranay Netha" userId="d682f9b4-6c07-4076-bb2d-acefd701ca56" providerId="ADAL" clId="{9BAC1934-61B9-2F40-A673-7C6EF23EBDB0}" dt="2024-02-15T18:07:50.172" v="217"/>
          <ac:inkMkLst>
            <pc:docMk/>
            <pc:sldMk cId="3410992219" sldId="268"/>
            <ac:inkMk id="37" creationId="{E97185F4-45F3-3B91-473E-48E05413980E}"/>
          </ac:inkMkLst>
        </pc:inkChg>
        <pc:inkChg chg="add">
          <ac:chgData name="Guda, Pranay Netha" userId="d682f9b4-6c07-4076-bb2d-acefd701ca56" providerId="ADAL" clId="{9BAC1934-61B9-2F40-A673-7C6EF23EBDB0}" dt="2024-02-15T18:07:48.463" v="214"/>
          <ac:inkMkLst>
            <pc:docMk/>
            <pc:sldMk cId="3410992219" sldId="268"/>
            <ac:inkMk id="38" creationId="{1E260B0C-533A-94FB-00A1-89FED9940F5A}"/>
          </ac:inkMkLst>
        </pc:inkChg>
        <pc:inkChg chg="add del">
          <ac:chgData name="Guda, Pranay Netha" userId="d682f9b4-6c07-4076-bb2d-acefd701ca56" providerId="ADAL" clId="{9BAC1934-61B9-2F40-A673-7C6EF23EBDB0}" dt="2024-02-15T18:07:50.172" v="217"/>
          <ac:inkMkLst>
            <pc:docMk/>
            <pc:sldMk cId="3410992219" sldId="268"/>
            <ac:inkMk id="39" creationId="{4917A6F6-BD15-50B8-F4B1-72A216AE0AEB}"/>
          </ac:inkMkLst>
        </pc:inkChg>
        <pc:inkChg chg="add del">
          <ac:chgData name="Guda, Pranay Netha" userId="d682f9b4-6c07-4076-bb2d-acefd701ca56" providerId="ADAL" clId="{9BAC1934-61B9-2F40-A673-7C6EF23EBDB0}" dt="2024-02-15T18:07:50.172" v="217"/>
          <ac:inkMkLst>
            <pc:docMk/>
            <pc:sldMk cId="3410992219" sldId="268"/>
            <ac:inkMk id="40" creationId="{781A390D-EABD-3F54-3F28-87CE54B41D41}"/>
          </ac:inkMkLst>
        </pc:inkChg>
        <pc:inkChg chg="add reco">
          <ac:chgData name="Guda, Pranay Netha" userId="d682f9b4-6c07-4076-bb2d-acefd701ca56" providerId="ADAL" clId="{9BAC1934-61B9-2F40-A673-7C6EF23EBDB0}" dt="2024-02-15T18:07:50.172" v="217"/>
          <ac:inkMkLst>
            <pc:docMk/>
            <pc:sldMk cId="3410992219" sldId="268"/>
            <ac:inkMk id="41" creationId="{F17FFAA4-B20D-E836-61C6-CFDB2986C677}"/>
          </ac:inkMkLst>
        </pc:inkChg>
        <pc:inkChg chg="add reco">
          <ac:chgData name="Guda, Pranay Netha" userId="d682f9b4-6c07-4076-bb2d-acefd701ca56" providerId="ADAL" clId="{9BAC1934-61B9-2F40-A673-7C6EF23EBDB0}" dt="2024-02-15T18:07:50.172" v="217"/>
          <ac:inkMkLst>
            <pc:docMk/>
            <pc:sldMk cId="3410992219" sldId="268"/>
            <ac:inkMk id="42" creationId="{2B89985D-621F-B59C-5DCA-42E15F7277F6}"/>
          </ac:inkMkLst>
        </pc:inkChg>
        <pc:inkChg chg="add">
          <ac:chgData name="Guda, Pranay Netha" userId="d682f9b4-6c07-4076-bb2d-acefd701ca56" providerId="ADAL" clId="{9BAC1934-61B9-2F40-A673-7C6EF23EBDB0}" dt="2024-02-15T18:07:50.177" v="218"/>
          <ac:inkMkLst>
            <pc:docMk/>
            <pc:sldMk cId="3410992219" sldId="268"/>
            <ac:inkMk id="43" creationId="{362BD83C-E3DF-7E70-53FE-D10013F5CD29}"/>
          </ac:inkMkLst>
        </pc:inkChg>
        <pc:inkChg chg="add del">
          <ac:chgData name="Guda, Pranay Netha" userId="d682f9b4-6c07-4076-bb2d-acefd701ca56" providerId="ADAL" clId="{9BAC1934-61B9-2F40-A673-7C6EF23EBDB0}" dt="2024-02-15T18:07:55.225" v="221"/>
          <ac:inkMkLst>
            <pc:docMk/>
            <pc:sldMk cId="3410992219" sldId="268"/>
            <ac:inkMk id="44" creationId="{CDDD17E1-3FDC-7724-1B80-4A5D9BC6AA5B}"/>
          </ac:inkMkLst>
        </pc:inkChg>
        <pc:inkChg chg="add del">
          <ac:chgData name="Guda, Pranay Netha" userId="d682f9b4-6c07-4076-bb2d-acefd701ca56" providerId="ADAL" clId="{9BAC1934-61B9-2F40-A673-7C6EF23EBDB0}" dt="2024-02-15T18:07:55.225" v="221"/>
          <ac:inkMkLst>
            <pc:docMk/>
            <pc:sldMk cId="3410992219" sldId="268"/>
            <ac:inkMk id="45" creationId="{9C39BA06-C822-17CF-8909-54ED1B772F0A}"/>
          </ac:inkMkLst>
        </pc:inkChg>
        <pc:inkChg chg="add reco">
          <ac:chgData name="Guda, Pranay Netha" userId="d682f9b4-6c07-4076-bb2d-acefd701ca56" providerId="ADAL" clId="{9BAC1934-61B9-2F40-A673-7C6EF23EBDB0}" dt="2024-02-15T18:07:55.225" v="221"/>
          <ac:inkMkLst>
            <pc:docMk/>
            <pc:sldMk cId="3410992219" sldId="268"/>
            <ac:inkMk id="46" creationId="{3A64EFB5-DFC6-FEAE-D505-23E651EEC5F7}"/>
          </ac:inkMkLst>
        </pc:inkChg>
        <pc:inkChg chg="add del">
          <ac:chgData name="Guda, Pranay Netha" userId="d682f9b4-6c07-4076-bb2d-acefd701ca56" providerId="ADAL" clId="{9BAC1934-61B9-2F40-A673-7C6EF23EBDB0}" dt="2024-02-15T18:07:57.025" v="224"/>
          <ac:inkMkLst>
            <pc:docMk/>
            <pc:sldMk cId="3410992219" sldId="268"/>
            <ac:inkMk id="47" creationId="{8E17937D-56D2-E03A-28D3-FBE4D085031B}"/>
          </ac:inkMkLst>
        </pc:inkChg>
        <pc:inkChg chg="add del">
          <ac:chgData name="Guda, Pranay Netha" userId="d682f9b4-6c07-4076-bb2d-acefd701ca56" providerId="ADAL" clId="{9BAC1934-61B9-2F40-A673-7C6EF23EBDB0}" dt="2024-02-15T18:07:57.025" v="224"/>
          <ac:inkMkLst>
            <pc:docMk/>
            <pc:sldMk cId="3410992219" sldId="268"/>
            <ac:inkMk id="48" creationId="{BD38B099-D94A-27A4-484A-B0188FC9E8D6}"/>
          </ac:inkMkLst>
        </pc:inkChg>
        <pc:inkChg chg="add reco">
          <ac:chgData name="Guda, Pranay Netha" userId="d682f9b4-6c07-4076-bb2d-acefd701ca56" providerId="ADAL" clId="{9BAC1934-61B9-2F40-A673-7C6EF23EBDB0}" dt="2024-02-15T18:07:57.025" v="224"/>
          <ac:inkMkLst>
            <pc:docMk/>
            <pc:sldMk cId="3410992219" sldId="268"/>
            <ac:inkMk id="49" creationId="{42FBF96B-D801-2985-8866-47A1C55347B3}"/>
          </ac:inkMkLst>
        </pc:inkChg>
        <pc:inkChg chg="add del">
          <ac:chgData name="Guda, Pranay Netha" userId="d682f9b4-6c07-4076-bb2d-acefd701ca56" providerId="ADAL" clId="{9BAC1934-61B9-2F40-A673-7C6EF23EBDB0}" dt="2024-02-15T18:08:04.269" v="234"/>
          <ac:inkMkLst>
            <pc:docMk/>
            <pc:sldMk cId="3410992219" sldId="268"/>
            <ac:inkMk id="50" creationId="{28F053DB-CB35-0635-3736-1E05B01CA6A1}"/>
          </ac:inkMkLst>
        </pc:inkChg>
        <pc:inkChg chg="add del">
          <ac:chgData name="Guda, Pranay Netha" userId="d682f9b4-6c07-4076-bb2d-acefd701ca56" providerId="ADAL" clId="{9BAC1934-61B9-2F40-A673-7C6EF23EBDB0}" dt="2024-02-15T18:08:04.269" v="234"/>
          <ac:inkMkLst>
            <pc:docMk/>
            <pc:sldMk cId="3410992219" sldId="268"/>
            <ac:inkMk id="51" creationId="{B419FB20-F6A6-9C3B-3E4E-16B6E8BE957B}"/>
          </ac:inkMkLst>
        </pc:inkChg>
        <pc:inkChg chg="add del">
          <ac:chgData name="Guda, Pranay Netha" userId="d682f9b4-6c07-4076-bb2d-acefd701ca56" providerId="ADAL" clId="{9BAC1934-61B9-2F40-A673-7C6EF23EBDB0}" dt="2024-02-15T18:08:04.269" v="234"/>
          <ac:inkMkLst>
            <pc:docMk/>
            <pc:sldMk cId="3410992219" sldId="268"/>
            <ac:inkMk id="52" creationId="{6489D9D8-A83E-2574-4D7F-468880DB829D}"/>
          </ac:inkMkLst>
        </pc:inkChg>
        <pc:inkChg chg="add del">
          <ac:chgData name="Guda, Pranay Netha" userId="d682f9b4-6c07-4076-bb2d-acefd701ca56" providerId="ADAL" clId="{9BAC1934-61B9-2F40-A673-7C6EF23EBDB0}" dt="2024-02-15T18:08:04.269" v="234"/>
          <ac:inkMkLst>
            <pc:docMk/>
            <pc:sldMk cId="3410992219" sldId="268"/>
            <ac:inkMk id="53" creationId="{4123D7C3-3BF7-D0D2-1C57-7E5A871DB4BD}"/>
          </ac:inkMkLst>
        </pc:inkChg>
        <pc:inkChg chg="add del">
          <ac:chgData name="Guda, Pranay Netha" userId="d682f9b4-6c07-4076-bb2d-acefd701ca56" providerId="ADAL" clId="{9BAC1934-61B9-2F40-A673-7C6EF23EBDB0}" dt="2024-02-15T18:08:04.269" v="234"/>
          <ac:inkMkLst>
            <pc:docMk/>
            <pc:sldMk cId="3410992219" sldId="268"/>
            <ac:inkMk id="54" creationId="{38423958-254C-6BF7-F6EC-0BCEB4E5FDD3}"/>
          </ac:inkMkLst>
        </pc:inkChg>
        <pc:inkChg chg="add del">
          <ac:chgData name="Guda, Pranay Netha" userId="d682f9b4-6c07-4076-bb2d-acefd701ca56" providerId="ADAL" clId="{9BAC1934-61B9-2F40-A673-7C6EF23EBDB0}" dt="2024-02-15T18:08:04.269" v="234"/>
          <ac:inkMkLst>
            <pc:docMk/>
            <pc:sldMk cId="3410992219" sldId="268"/>
            <ac:inkMk id="55" creationId="{80F9673E-A61C-A08C-307B-26E9F72DC817}"/>
          </ac:inkMkLst>
        </pc:inkChg>
        <pc:inkChg chg="add del">
          <ac:chgData name="Guda, Pranay Netha" userId="d682f9b4-6c07-4076-bb2d-acefd701ca56" providerId="ADAL" clId="{9BAC1934-61B9-2F40-A673-7C6EF23EBDB0}" dt="2024-02-15T18:08:04.269" v="234"/>
          <ac:inkMkLst>
            <pc:docMk/>
            <pc:sldMk cId="3410992219" sldId="268"/>
            <ac:inkMk id="56" creationId="{DA025F85-8E3E-55DC-0BB1-48BB5D09CE98}"/>
          </ac:inkMkLst>
        </pc:inkChg>
        <pc:inkChg chg="add del">
          <ac:chgData name="Guda, Pranay Netha" userId="d682f9b4-6c07-4076-bb2d-acefd701ca56" providerId="ADAL" clId="{9BAC1934-61B9-2F40-A673-7C6EF23EBDB0}" dt="2024-02-15T18:08:04.269" v="234"/>
          <ac:inkMkLst>
            <pc:docMk/>
            <pc:sldMk cId="3410992219" sldId="268"/>
            <ac:inkMk id="57" creationId="{E32F3614-A165-1ED9-96A9-8D9D074F5F29}"/>
          </ac:inkMkLst>
        </pc:inkChg>
        <pc:inkChg chg="add del">
          <ac:chgData name="Guda, Pranay Netha" userId="d682f9b4-6c07-4076-bb2d-acefd701ca56" providerId="ADAL" clId="{9BAC1934-61B9-2F40-A673-7C6EF23EBDB0}" dt="2024-02-15T18:08:04.269" v="234"/>
          <ac:inkMkLst>
            <pc:docMk/>
            <pc:sldMk cId="3410992219" sldId="268"/>
            <ac:inkMk id="58" creationId="{B417AC6C-744A-00C4-3FBD-07776648DD80}"/>
          </ac:inkMkLst>
        </pc:inkChg>
        <pc:inkChg chg="add reco">
          <ac:chgData name="Guda, Pranay Netha" userId="d682f9b4-6c07-4076-bb2d-acefd701ca56" providerId="ADAL" clId="{9BAC1934-61B9-2F40-A673-7C6EF23EBDB0}" dt="2024-02-15T18:08:04.269" v="234"/>
          <ac:inkMkLst>
            <pc:docMk/>
            <pc:sldMk cId="3410992219" sldId="268"/>
            <ac:inkMk id="59" creationId="{81DCCBFF-7178-C8D5-40EC-053F0EFF6376}"/>
          </ac:inkMkLst>
        </pc:inkChg>
        <pc:inkChg chg="add">
          <ac:chgData name="Guda, Pranay Netha" userId="d682f9b4-6c07-4076-bb2d-acefd701ca56" providerId="ADAL" clId="{9BAC1934-61B9-2F40-A673-7C6EF23EBDB0}" dt="2024-02-15T18:08:05.023" v="235"/>
          <ac:inkMkLst>
            <pc:docMk/>
            <pc:sldMk cId="3410992219" sldId="268"/>
            <ac:inkMk id="60" creationId="{5276E1B6-506A-F975-DCF6-D1231E52FF8C}"/>
          </ac:inkMkLst>
        </pc:inkChg>
      </pc:sldChg>
      <pc:sldChg chg="addSp delSp">
        <pc:chgData name="Guda, Pranay Netha" userId="d682f9b4-6c07-4076-bb2d-acefd701ca56" providerId="ADAL" clId="{9BAC1934-61B9-2F40-A673-7C6EF23EBDB0}" dt="2024-02-15T18:12:14.977" v="348"/>
        <pc:sldMkLst>
          <pc:docMk/>
          <pc:sldMk cId="2265538125" sldId="269"/>
        </pc:sldMkLst>
        <pc:inkChg chg="add">
          <ac:chgData name="Guda, Pranay Netha" userId="d682f9b4-6c07-4076-bb2d-acefd701ca56" providerId="ADAL" clId="{9BAC1934-61B9-2F40-A673-7C6EF23EBDB0}" dt="2024-02-15T18:11:53.334" v="324"/>
          <ac:inkMkLst>
            <pc:docMk/>
            <pc:sldMk cId="2265538125" sldId="269"/>
            <ac:inkMk id="4" creationId="{4EA04D71-41C1-429D-9604-E1475C174D96}"/>
          </ac:inkMkLst>
        </pc:inkChg>
        <pc:inkChg chg="add">
          <ac:chgData name="Guda, Pranay Netha" userId="d682f9b4-6c07-4076-bb2d-acefd701ca56" providerId="ADAL" clId="{9BAC1934-61B9-2F40-A673-7C6EF23EBDB0}" dt="2024-02-15T18:11:54.270" v="325"/>
          <ac:inkMkLst>
            <pc:docMk/>
            <pc:sldMk cId="2265538125" sldId="269"/>
            <ac:inkMk id="5" creationId="{983BA79D-1F2B-2DD9-0B70-B624AC176BC5}"/>
          </ac:inkMkLst>
        </pc:inkChg>
        <pc:inkChg chg="add">
          <ac:chgData name="Guda, Pranay Netha" userId="d682f9b4-6c07-4076-bb2d-acefd701ca56" providerId="ADAL" clId="{9BAC1934-61B9-2F40-A673-7C6EF23EBDB0}" dt="2024-02-15T18:11:55.024" v="326"/>
          <ac:inkMkLst>
            <pc:docMk/>
            <pc:sldMk cId="2265538125" sldId="269"/>
            <ac:inkMk id="7" creationId="{25F6B396-CF71-5A43-08A6-D2AAA35234C3}"/>
          </ac:inkMkLst>
        </pc:inkChg>
        <pc:inkChg chg="add">
          <ac:chgData name="Guda, Pranay Netha" userId="d682f9b4-6c07-4076-bb2d-acefd701ca56" providerId="ADAL" clId="{9BAC1934-61B9-2F40-A673-7C6EF23EBDB0}" dt="2024-02-15T18:11:56.049" v="327"/>
          <ac:inkMkLst>
            <pc:docMk/>
            <pc:sldMk cId="2265538125" sldId="269"/>
            <ac:inkMk id="8" creationId="{EE556495-3577-A770-1F0A-2746A7BE405E}"/>
          </ac:inkMkLst>
        </pc:inkChg>
        <pc:inkChg chg="add">
          <ac:chgData name="Guda, Pranay Netha" userId="d682f9b4-6c07-4076-bb2d-acefd701ca56" providerId="ADAL" clId="{9BAC1934-61B9-2F40-A673-7C6EF23EBDB0}" dt="2024-02-15T18:11:57.645" v="328"/>
          <ac:inkMkLst>
            <pc:docMk/>
            <pc:sldMk cId="2265538125" sldId="269"/>
            <ac:inkMk id="9" creationId="{84E5FF07-9268-020E-0F81-51A11ED6B3F9}"/>
          </ac:inkMkLst>
        </pc:inkChg>
        <pc:inkChg chg="add del">
          <ac:chgData name="Guda, Pranay Netha" userId="d682f9b4-6c07-4076-bb2d-acefd701ca56" providerId="ADAL" clId="{9BAC1934-61B9-2F40-A673-7C6EF23EBDB0}" dt="2024-02-15T18:12:04.088" v="335"/>
          <ac:inkMkLst>
            <pc:docMk/>
            <pc:sldMk cId="2265538125" sldId="269"/>
            <ac:inkMk id="10" creationId="{31EC2805-4B03-B961-95EB-CAF5C996F9B1}"/>
          </ac:inkMkLst>
        </pc:inkChg>
        <pc:inkChg chg="add del">
          <ac:chgData name="Guda, Pranay Netha" userId="d682f9b4-6c07-4076-bb2d-acefd701ca56" providerId="ADAL" clId="{9BAC1934-61B9-2F40-A673-7C6EF23EBDB0}" dt="2024-02-15T18:12:04.088" v="335"/>
          <ac:inkMkLst>
            <pc:docMk/>
            <pc:sldMk cId="2265538125" sldId="269"/>
            <ac:inkMk id="11" creationId="{68CBB25C-1EA3-AB0D-343F-5ABD56171704}"/>
          </ac:inkMkLst>
        </pc:inkChg>
        <pc:inkChg chg="add del">
          <ac:chgData name="Guda, Pranay Netha" userId="d682f9b4-6c07-4076-bb2d-acefd701ca56" providerId="ADAL" clId="{9BAC1934-61B9-2F40-A673-7C6EF23EBDB0}" dt="2024-02-15T18:12:04.088" v="335"/>
          <ac:inkMkLst>
            <pc:docMk/>
            <pc:sldMk cId="2265538125" sldId="269"/>
            <ac:inkMk id="12" creationId="{5E7B2578-3EDD-3CED-0EAD-475C330D3625}"/>
          </ac:inkMkLst>
        </pc:inkChg>
        <pc:inkChg chg="add del">
          <ac:chgData name="Guda, Pranay Netha" userId="d682f9b4-6c07-4076-bb2d-acefd701ca56" providerId="ADAL" clId="{9BAC1934-61B9-2F40-A673-7C6EF23EBDB0}" dt="2024-02-15T18:12:04.088" v="335"/>
          <ac:inkMkLst>
            <pc:docMk/>
            <pc:sldMk cId="2265538125" sldId="269"/>
            <ac:inkMk id="13" creationId="{1DF33A14-DEB3-69A2-AAD2-07AB7FC0935E}"/>
          </ac:inkMkLst>
        </pc:inkChg>
        <pc:inkChg chg="add del">
          <ac:chgData name="Guda, Pranay Netha" userId="d682f9b4-6c07-4076-bb2d-acefd701ca56" providerId="ADAL" clId="{9BAC1934-61B9-2F40-A673-7C6EF23EBDB0}" dt="2024-02-15T18:12:04.088" v="335"/>
          <ac:inkMkLst>
            <pc:docMk/>
            <pc:sldMk cId="2265538125" sldId="269"/>
            <ac:inkMk id="14" creationId="{CF2BB03D-34CA-5F6E-1729-D3B2AA36B45F}"/>
          </ac:inkMkLst>
        </pc:inkChg>
        <pc:inkChg chg="add del">
          <ac:chgData name="Guda, Pranay Netha" userId="d682f9b4-6c07-4076-bb2d-acefd701ca56" providerId="ADAL" clId="{9BAC1934-61B9-2F40-A673-7C6EF23EBDB0}" dt="2024-02-15T18:12:04.088" v="335"/>
          <ac:inkMkLst>
            <pc:docMk/>
            <pc:sldMk cId="2265538125" sldId="269"/>
            <ac:inkMk id="15" creationId="{AFB4B594-E6DB-CF2D-4E79-F62F01FA0C3F}"/>
          </ac:inkMkLst>
        </pc:inkChg>
        <pc:inkChg chg="add reco">
          <ac:chgData name="Guda, Pranay Netha" userId="d682f9b4-6c07-4076-bb2d-acefd701ca56" providerId="ADAL" clId="{9BAC1934-61B9-2F40-A673-7C6EF23EBDB0}" dt="2024-02-15T18:12:04.088" v="335"/>
          <ac:inkMkLst>
            <pc:docMk/>
            <pc:sldMk cId="2265538125" sldId="269"/>
            <ac:inkMk id="16" creationId="{4465C0B6-B8D0-9F39-E722-0ECB7E728565}"/>
          </ac:inkMkLst>
        </pc:inkChg>
        <pc:inkChg chg="add del">
          <ac:chgData name="Guda, Pranay Netha" userId="d682f9b4-6c07-4076-bb2d-acefd701ca56" providerId="ADAL" clId="{9BAC1934-61B9-2F40-A673-7C6EF23EBDB0}" dt="2024-02-15T18:12:06.193" v="338"/>
          <ac:inkMkLst>
            <pc:docMk/>
            <pc:sldMk cId="2265538125" sldId="269"/>
            <ac:inkMk id="17" creationId="{6D5C428A-402C-7A2B-EB04-7C689B25049F}"/>
          </ac:inkMkLst>
        </pc:inkChg>
        <pc:inkChg chg="add del">
          <ac:chgData name="Guda, Pranay Netha" userId="d682f9b4-6c07-4076-bb2d-acefd701ca56" providerId="ADAL" clId="{9BAC1934-61B9-2F40-A673-7C6EF23EBDB0}" dt="2024-02-15T18:12:06.193" v="338"/>
          <ac:inkMkLst>
            <pc:docMk/>
            <pc:sldMk cId="2265538125" sldId="269"/>
            <ac:inkMk id="18" creationId="{0A8CCAB6-0EC0-248A-D1A4-C97986ABCB1D}"/>
          </ac:inkMkLst>
        </pc:inkChg>
        <pc:inkChg chg="add reco">
          <ac:chgData name="Guda, Pranay Netha" userId="d682f9b4-6c07-4076-bb2d-acefd701ca56" providerId="ADAL" clId="{9BAC1934-61B9-2F40-A673-7C6EF23EBDB0}" dt="2024-02-15T18:12:06.193" v="338"/>
          <ac:inkMkLst>
            <pc:docMk/>
            <pc:sldMk cId="2265538125" sldId="269"/>
            <ac:inkMk id="19" creationId="{7CB1D2D9-5BB5-1B8F-6228-E29CF15666EC}"/>
          </ac:inkMkLst>
        </pc:inkChg>
        <pc:inkChg chg="add del">
          <ac:chgData name="Guda, Pranay Netha" userId="d682f9b4-6c07-4076-bb2d-acefd701ca56" providerId="ADAL" clId="{9BAC1934-61B9-2F40-A673-7C6EF23EBDB0}" dt="2024-02-15T18:12:08.563" v="342"/>
          <ac:inkMkLst>
            <pc:docMk/>
            <pc:sldMk cId="2265538125" sldId="269"/>
            <ac:inkMk id="20" creationId="{D587B099-7D9A-73A7-5C98-C309718387E3}"/>
          </ac:inkMkLst>
        </pc:inkChg>
        <pc:inkChg chg="add del">
          <ac:chgData name="Guda, Pranay Netha" userId="d682f9b4-6c07-4076-bb2d-acefd701ca56" providerId="ADAL" clId="{9BAC1934-61B9-2F40-A673-7C6EF23EBDB0}" dt="2024-02-15T18:12:08.563" v="342"/>
          <ac:inkMkLst>
            <pc:docMk/>
            <pc:sldMk cId="2265538125" sldId="269"/>
            <ac:inkMk id="21" creationId="{81197C19-4258-7D09-9D02-E5C7B4929EA2}"/>
          </ac:inkMkLst>
        </pc:inkChg>
        <pc:inkChg chg="add del">
          <ac:chgData name="Guda, Pranay Netha" userId="d682f9b4-6c07-4076-bb2d-acefd701ca56" providerId="ADAL" clId="{9BAC1934-61B9-2F40-A673-7C6EF23EBDB0}" dt="2024-02-15T18:12:08.563" v="342"/>
          <ac:inkMkLst>
            <pc:docMk/>
            <pc:sldMk cId="2265538125" sldId="269"/>
            <ac:inkMk id="22" creationId="{22AACF6E-C7DD-6096-FD5B-1FB7BBC9DC53}"/>
          </ac:inkMkLst>
        </pc:inkChg>
        <pc:inkChg chg="add reco">
          <ac:chgData name="Guda, Pranay Netha" userId="d682f9b4-6c07-4076-bb2d-acefd701ca56" providerId="ADAL" clId="{9BAC1934-61B9-2F40-A673-7C6EF23EBDB0}" dt="2024-02-15T18:12:08.563" v="342"/>
          <ac:inkMkLst>
            <pc:docMk/>
            <pc:sldMk cId="2265538125" sldId="269"/>
            <ac:inkMk id="23" creationId="{3154097A-F6E9-51A5-52A0-85945233C191}"/>
          </ac:inkMkLst>
        </pc:inkChg>
        <pc:inkChg chg="add del">
          <ac:chgData name="Guda, Pranay Netha" userId="d682f9b4-6c07-4076-bb2d-acefd701ca56" providerId="ADAL" clId="{9BAC1934-61B9-2F40-A673-7C6EF23EBDB0}" dt="2024-02-15T18:12:12.362" v="345"/>
          <ac:inkMkLst>
            <pc:docMk/>
            <pc:sldMk cId="2265538125" sldId="269"/>
            <ac:inkMk id="24" creationId="{B889FBED-7F9D-9E6C-F495-B875D597D30E}"/>
          </ac:inkMkLst>
        </pc:inkChg>
        <pc:inkChg chg="add del">
          <ac:chgData name="Guda, Pranay Netha" userId="d682f9b4-6c07-4076-bb2d-acefd701ca56" providerId="ADAL" clId="{9BAC1934-61B9-2F40-A673-7C6EF23EBDB0}" dt="2024-02-15T18:12:12.362" v="345"/>
          <ac:inkMkLst>
            <pc:docMk/>
            <pc:sldMk cId="2265538125" sldId="269"/>
            <ac:inkMk id="25" creationId="{2E155632-0C8B-B55D-8D39-4317C7D947E0}"/>
          </ac:inkMkLst>
        </pc:inkChg>
        <pc:inkChg chg="add reco">
          <ac:chgData name="Guda, Pranay Netha" userId="d682f9b4-6c07-4076-bb2d-acefd701ca56" providerId="ADAL" clId="{9BAC1934-61B9-2F40-A673-7C6EF23EBDB0}" dt="2024-02-15T18:12:12.362" v="345"/>
          <ac:inkMkLst>
            <pc:docMk/>
            <pc:sldMk cId="2265538125" sldId="269"/>
            <ac:inkMk id="26" creationId="{1F9E6F48-DB80-0CFF-340A-4F3377A6AB9B}"/>
          </ac:inkMkLst>
        </pc:inkChg>
        <pc:inkChg chg="add del">
          <ac:chgData name="Guda, Pranay Netha" userId="d682f9b4-6c07-4076-bb2d-acefd701ca56" providerId="ADAL" clId="{9BAC1934-61B9-2F40-A673-7C6EF23EBDB0}" dt="2024-02-15T18:12:14.977" v="348"/>
          <ac:inkMkLst>
            <pc:docMk/>
            <pc:sldMk cId="2265538125" sldId="269"/>
            <ac:inkMk id="27" creationId="{2E1C8123-5273-115A-C1D4-3476B5A086AD}"/>
          </ac:inkMkLst>
        </pc:inkChg>
        <pc:inkChg chg="add del">
          <ac:chgData name="Guda, Pranay Netha" userId="d682f9b4-6c07-4076-bb2d-acefd701ca56" providerId="ADAL" clId="{9BAC1934-61B9-2F40-A673-7C6EF23EBDB0}" dt="2024-02-15T18:12:14.977" v="348"/>
          <ac:inkMkLst>
            <pc:docMk/>
            <pc:sldMk cId="2265538125" sldId="269"/>
            <ac:inkMk id="28" creationId="{DA527695-0BC1-FAD2-ACA3-6E2BC7AFF427}"/>
          </ac:inkMkLst>
        </pc:inkChg>
        <pc:inkChg chg="add reco">
          <ac:chgData name="Guda, Pranay Netha" userId="d682f9b4-6c07-4076-bb2d-acefd701ca56" providerId="ADAL" clId="{9BAC1934-61B9-2F40-A673-7C6EF23EBDB0}" dt="2024-02-15T18:12:14.977" v="348"/>
          <ac:inkMkLst>
            <pc:docMk/>
            <pc:sldMk cId="2265538125" sldId="269"/>
            <ac:inkMk id="29" creationId="{1FCB4FE5-C1DF-832C-F23D-2208EC220A91}"/>
          </ac:inkMkLst>
        </pc:inkChg>
      </pc:sldChg>
      <pc:sldChg chg="modSp">
        <pc:chgData name="Guda, Pranay Netha" userId="d682f9b4-6c07-4076-bb2d-acefd701ca56" providerId="ADAL" clId="{9BAC1934-61B9-2F40-A673-7C6EF23EBDB0}" dt="2024-02-15T16:36:11.453" v="122" actId="20577"/>
        <pc:sldMkLst>
          <pc:docMk/>
          <pc:sldMk cId="1616381408" sldId="271"/>
        </pc:sldMkLst>
        <pc:spChg chg="mod">
          <ac:chgData name="Guda, Pranay Netha" userId="d682f9b4-6c07-4076-bb2d-acefd701ca56" providerId="ADAL" clId="{9BAC1934-61B9-2F40-A673-7C6EF23EBDB0}" dt="2024-02-15T16:36:11.453" v="122" actId="20577"/>
          <ac:spMkLst>
            <pc:docMk/>
            <pc:sldMk cId="1616381408" sldId="271"/>
            <ac:spMk id="3" creationId="{E0374103-6A82-9CEC-8F52-AD29D26FE664}"/>
          </ac:spMkLst>
        </pc:spChg>
      </pc:sldChg>
      <pc:sldChg chg="addSp delSp">
        <pc:chgData name="Guda, Pranay Netha" userId="d682f9b4-6c07-4076-bb2d-acefd701ca56" providerId="ADAL" clId="{9BAC1934-61B9-2F40-A673-7C6EF23EBDB0}" dt="2024-02-15T18:44:30.660" v="379"/>
        <pc:sldMkLst>
          <pc:docMk/>
          <pc:sldMk cId="4020981230" sldId="272"/>
        </pc:sldMkLst>
        <pc:inkChg chg="add">
          <ac:chgData name="Guda, Pranay Netha" userId="d682f9b4-6c07-4076-bb2d-acefd701ca56" providerId="ADAL" clId="{9BAC1934-61B9-2F40-A673-7C6EF23EBDB0}" dt="2024-02-15T18:34:15.300" v="349"/>
          <ac:inkMkLst>
            <pc:docMk/>
            <pc:sldMk cId="4020981230" sldId="272"/>
            <ac:inkMk id="4" creationId="{0D7410B9-2A07-7C67-080C-39E5AF35B03B}"/>
          </ac:inkMkLst>
        </pc:inkChg>
        <pc:inkChg chg="add del">
          <ac:chgData name="Guda, Pranay Netha" userId="d682f9b4-6c07-4076-bb2d-acefd701ca56" providerId="ADAL" clId="{9BAC1934-61B9-2F40-A673-7C6EF23EBDB0}" dt="2024-02-15T18:34:18.200" v="352"/>
          <ac:inkMkLst>
            <pc:docMk/>
            <pc:sldMk cId="4020981230" sldId="272"/>
            <ac:inkMk id="5" creationId="{3515AF15-B125-7A8F-F4FF-FDFFC43CA88B}"/>
          </ac:inkMkLst>
        </pc:inkChg>
        <pc:inkChg chg="add del">
          <ac:chgData name="Guda, Pranay Netha" userId="d682f9b4-6c07-4076-bb2d-acefd701ca56" providerId="ADAL" clId="{9BAC1934-61B9-2F40-A673-7C6EF23EBDB0}" dt="2024-02-15T18:34:18.200" v="352"/>
          <ac:inkMkLst>
            <pc:docMk/>
            <pc:sldMk cId="4020981230" sldId="272"/>
            <ac:inkMk id="6" creationId="{1DE8F53C-E4A7-C715-1FD6-96D4A017C24F}"/>
          </ac:inkMkLst>
        </pc:inkChg>
        <pc:inkChg chg="add reco">
          <ac:chgData name="Guda, Pranay Netha" userId="d682f9b4-6c07-4076-bb2d-acefd701ca56" providerId="ADAL" clId="{9BAC1934-61B9-2F40-A673-7C6EF23EBDB0}" dt="2024-02-15T18:34:18.200" v="352"/>
          <ac:inkMkLst>
            <pc:docMk/>
            <pc:sldMk cId="4020981230" sldId="272"/>
            <ac:inkMk id="7" creationId="{76DE3AC7-3ABB-C1F0-08E9-7638037030E9}"/>
          </ac:inkMkLst>
        </pc:inkChg>
        <pc:inkChg chg="add del">
          <ac:chgData name="Guda, Pranay Netha" userId="d682f9b4-6c07-4076-bb2d-acefd701ca56" providerId="ADAL" clId="{9BAC1934-61B9-2F40-A673-7C6EF23EBDB0}" dt="2024-02-15T18:34:20.692" v="355"/>
          <ac:inkMkLst>
            <pc:docMk/>
            <pc:sldMk cId="4020981230" sldId="272"/>
            <ac:inkMk id="8" creationId="{67D3D8F2-CD90-2CCA-00D4-FFCCB47D95F4}"/>
          </ac:inkMkLst>
        </pc:inkChg>
        <pc:inkChg chg="add del">
          <ac:chgData name="Guda, Pranay Netha" userId="d682f9b4-6c07-4076-bb2d-acefd701ca56" providerId="ADAL" clId="{9BAC1934-61B9-2F40-A673-7C6EF23EBDB0}" dt="2024-02-15T18:34:20.692" v="355"/>
          <ac:inkMkLst>
            <pc:docMk/>
            <pc:sldMk cId="4020981230" sldId="272"/>
            <ac:inkMk id="9" creationId="{62C0E505-CA53-85B3-E964-1B2318E51B1A}"/>
          </ac:inkMkLst>
        </pc:inkChg>
        <pc:inkChg chg="add reco">
          <ac:chgData name="Guda, Pranay Netha" userId="d682f9b4-6c07-4076-bb2d-acefd701ca56" providerId="ADAL" clId="{9BAC1934-61B9-2F40-A673-7C6EF23EBDB0}" dt="2024-02-15T18:34:20.692" v="355"/>
          <ac:inkMkLst>
            <pc:docMk/>
            <pc:sldMk cId="4020981230" sldId="272"/>
            <ac:inkMk id="10" creationId="{DA4F7290-F779-7D97-407A-5EFAD02B7946}"/>
          </ac:inkMkLst>
        </pc:inkChg>
        <pc:inkChg chg="add">
          <ac:chgData name="Guda, Pranay Netha" userId="d682f9b4-6c07-4076-bb2d-acefd701ca56" providerId="ADAL" clId="{9BAC1934-61B9-2F40-A673-7C6EF23EBDB0}" dt="2024-02-15T18:34:20.702" v="356"/>
          <ac:inkMkLst>
            <pc:docMk/>
            <pc:sldMk cId="4020981230" sldId="272"/>
            <ac:inkMk id="11" creationId="{C5981722-6BFD-87AA-D28F-BE0F78561E01}"/>
          </ac:inkMkLst>
        </pc:inkChg>
        <pc:inkChg chg="add del">
          <ac:chgData name="Guda, Pranay Netha" userId="d682f9b4-6c07-4076-bb2d-acefd701ca56" providerId="ADAL" clId="{9BAC1934-61B9-2F40-A673-7C6EF23EBDB0}" dt="2024-02-15T18:34:23.181" v="359"/>
          <ac:inkMkLst>
            <pc:docMk/>
            <pc:sldMk cId="4020981230" sldId="272"/>
            <ac:inkMk id="12" creationId="{9018C159-8BE2-6246-A1B0-08F229B0B7D3}"/>
          </ac:inkMkLst>
        </pc:inkChg>
        <pc:inkChg chg="add del">
          <ac:chgData name="Guda, Pranay Netha" userId="d682f9b4-6c07-4076-bb2d-acefd701ca56" providerId="ADAL" clId="{9BAC1934-61B9-2F40-A673-7C6EF23EBDB0}" dt="2024-02-15T18:34:23.181" v="359"/>
          <ac:inkMkLst>
            <pc:docMk/>
            <pc:sldMk cId="4020981230" sldId="272"/>
            <ac:inkMk id="13" creationId="{67F4AB04-6957-48FB-297C-1AF752568C39}"/>
          </ac:inkMkLst>
        </pc:inkChg>
        <pc:inkChg chg="add reco">
          <ac:chgData name="Guda, Pranay Netha" userId="d682f9b4-6c07-4076-bb2d-acefd701ca56" providerId="ADAL" clId="{9BAC1934-61B9-2F40-A673-7C6EF23EBDB0}" dt="2024-02-15T18:34:23.181" v="359"/>
          <ac:inkMkLst>
            <pc:docMk/>
            <pc:sldMk cId="4020981230" sldId="272"/>
            <ac:inkMk id="14" creationId="{1DDD9DC4-4F8D-4383-C5CC-9F2D881AB11D}"/>
          </ac:inkMkLst>
        </pc:inkChg>
        <pc:inkChg chg="add">
          <ac:chgData name="Guda, Pranay Netha" userId="d682f9b4-6c07-4076-bb2d-acefd701ca56" providerId="ADAL" clId="{9BAC1934-61B9-2F40-A673-7C6EF23EBDB0}" dt="2024-02-15T18:34:23.209" v="360"/>
          <ac:inkMkLst>
            <pc:docMk/>
            <pc:sldMk cId="4020981230" sldId="272"/>
            <ac:inkMk id="15" creationId="{5B677DA7-3AF5-4182-D4D8-8C165F8F0005}"/>
          </ac:inkMkLst>
        </pc:inkChg>
        <pc:inkChg chg="add del">
          <ac:chgData name="Guda, Pranay Netha" userId="d682f9b4-6c07-4076-bb2d-acefd701ca56" providerId="ADAL" clId="{9BAC1934-61B9-2F40-A673-7C6EF23EBDB0}" dt="2024-02-15T18:34:25.750" v="363"/>
          <ac:inkMkLst>
            <pc:docMk/>
            <pc:sldMk cId="4020981230" sldId="272"/>
            <ac:inkMk id="16" creationId="{5621F84B-F046-7926-2191-FF5426F6F5E0}"/>
          </ac:inkMkLst>
        </pc:inkChg>
        <pc:inkChg chg="add del">
          <ac:chgData name="Guda, Pranay Netha" userId="d682f9b4-6c07-4076-bb2d-acefd701ca56" providerId="ADAL" clId="{9BAC1934-61B9-2F40-A673-7C6EF23EBDB0}" dt="2024-02-15T18:34:25.750" v="363"/>
          <ac:inkMkLst>
            <pc:docMk/>
            <pc:sldMk cId="4020981230" sldId="272"/>
            <ac:inkMk id="17" creationId="{48BC26EF-F2A0-47CF-6EC1-6F5B45AAF356}"/>
          </ac:inkMkLst>
        </pc:inkChg>
        <pc:inkChg chg="add reco">
          <ac:chgData name="Guda, Pranay Netha" userId="d682f9b4-6c07-4076-bb2d-acefd701ca56" providerId="ADAL" clId="{9BAC1934-61B9-2F40-A673-7C6EF23EBDB0}" dt="2024-02-15T18:34:25.750" v="363"/>
          <ac:inkMkLst>
            <pc:docMk/>
            <pc:sldMk cId="4020981230" sldId="272"/>
            <ac:inkMk id="18" creationId="{F9197853-A99E-109E-AC40-A9DB75C4E548}"/>
          </ac:inkMkLst>
        </pc:inkChg>
        <pc:inkChg chg="add del">
          <ac:chgData name="Guda, Pranay Netha" userId="d682f9b4-6c07-4076-bb2d-acefd701ca56" providerId="ADAL" clId="{9BAC1934-61B9-2F40-A673-7C6EF23EBDB0}" dt="2024-02-15T18:34:28.876" v="366"/>
          <ac:inkMkLst>
            <pc:docMk/>
            <pc:sldMk cId="4020981230" sldId="272"/>
            <ac:inkMk id="19" creationId="{52A36A08-FEFB-662F-D0BA-9B8DDA8124D2}"/>
          </ac:inkMkLst>
        </pc:inkChg>
        <pc:inkChg chg="add del">
          <ac:chgData name="Guda, Pranay Netha" userId="d682f9b4-6c07-4076-bb2d-acefd701ca56" providerId="ADAL" clId="{9BAC1934-61B9-2F40-A673-7C6EF23EBDB0}" dt="2024-02-15T18:34:28.876" v="366"/>
          <ac:inkMkLst>
            <pc:docMk/>
            <pc:sldMk cId="4020981230" sldId="272"/>
            <ac:inkMk id="20" creationId="{B668A9F5-2F74-CEB8-02B5-93A354F8E586}"/>
          </ac:inkMkLst>
        </pc:inkChg>
        <pc:inkChg chg="add reco">
          <ac:chgData name="Guda, Pranay Netha" userId="d682f9b4-6c07-4076-bb2d-acefd701ca56" providerId="ADAL" clId="{9BAC1934-61B9-2F40-A673-7C6EF23EBDB0}" dt="2024-02-15T18:34:28.876" v="366"/>
          <ac:inkMkLst>
            <pc:docMk/>
            <pc:sldMk cId="4020981230" sldId="272"/>
            <ac:inkMk id="21" creationId="{87CFA6DF-6CF0-C795-E642-674C26E2C8F4}"/>
          </ac:inkMkLst>
        </pc:inkChg>
        <pc:inkChg chg="add del">
          <ac:chgData name="Guda, Pranay Netha" userId="d682f9b4-6c07-4076-bb2d-acefd701ca56" providerId="ADAL" clId="{9BAC1934-61B9-2F40-A673-7C6EF23EBDB0}" dt="2024-02-15T18:34:31.125" v="369"/>
          <ac:inkMkLst>
            <pc:docMk/>
            <pc:sldMk cId="4020981230" sldId="272"/>
            <ac:inkMk id="22" creationId="{30DB023C-4F98-2D49-B25C-6DAFAD46437E}"/>
          </ac:inkMkLst>
        </pc:inkChg>
        <pc:inkChg chg="add del">
          <ac:chgData name="Guda, Pranay Netha" userId="d682f9b4-6c07-4076-bb2d-acefd701ca56" providerId="ADAL" clId="{9BAC1934-61B9-2F40-A673-7C6EF23EBDB0}" dt="2024-02-15T18:34:31.125" v="369"/>
          <ac:inkMkLst>
            <pc:docMk/>
            <pc:sldMk cId="4020981230" sldId="272"/>
            <ac:inkMk id="23" creationId="{B94D2B2F-96AC-90F2-039A-9F71F359C3EC}"/>
          </ac:inkMkLst>
        </pc:inkChg>
        <pc:inkChg chg="add reco">
          <ac:chgData name="Guda, Pranay Netha" userId="d682f9b4-6c07-4076-bb2d-acefd701ca56" providerId="ADAL" clId="{9BAC1934-61B9-2F40-A673-7C6EF23EBDB0}" dt="2024-02-15T18:34:31.125" v="369"/>
          <ac:inkMkLst>
            <pc:docMk/>
            <pc:sldMk cId="4020981230" sldId="272"/>
            <ac:inkMk id="24" creationId="{85E67F5C-B396-D5F3-5332-B92D6361F6DA}"/>
          </ac:inkMkLst>
        </pc:inkChg>
        <pc:inkChg chg="add del">
          <ac:chgData name="Guda, Pranay Netha" userId="d682f9b4-6c07-4076-bb2d-acefd701ca56" providerId="ADAL" clId="{9BAC1934-61B9-2F40-A673-7C6EF23EBDB0}" dt="2024-02-15T18:34:32.830" v="372"/>
          <ac:inkMkLst>
            <pc:docMk/>
            <pc:sldMk cId="4020981230" sldId="272"/>
            <ac:inkMk id="25" creationId="{83A9CD25-57FA-ADDA-B736-5562CBE08ACD}"/>
          </ac:inkMkLst>
        </pc:inkChg>
        <pc:inkChg chg="add del">
          <ac:chgData name="Guda, Pranay Netha" userId="d682f9b4-6c07-4076-bb2d-acefd701ca56" providerId="ADAL" clId="{9BAC1934-61B9-2F40-A673-7C6EF23EBDB0}" dt="2024-02-15T18:34:32.830" v="372"/>
          <ac:inkMkLst>
            <pc:docMk/>
            <pc:sldMk cId="4020981230" sldId="272"/>
            <ac:inkMk id="26" creationId="{B1F00324-F369-6D2B-C186-0CD21D85BAFF}"/>
          </ac:inkMkLst>
        </pc:inkChg>
        <pc:inkChg chg="add reco">
          <ac:chgData name="Guda, Pranay Netha" userId="d682f9b4-6c07-4076-bb2d-acefd701ca56" providerId="ADAL" clId="{9BAC1934-61B9-2F40-A673-7C6EF23EBDB0}" dt="2024-02-15T18:34:32.830" v="372"/>
          <ac:inkMkLst>
            <pc:docMk/>
            <pc:sldMk cId="4020981230" sldId="272"/>
            <ac:inkMk id="27" creationId="{94FA4B81-7FA4-C2DD-8049-5B6C857B187B}"/>
          </ac:inkMkLst>
        </pc:inkChg>
        <pc:inkChg chg="add del">
          <ac:chgData name="Guda, Pranay Netha" userId="d682f9b4-6c07-4076-bb2d-acefd701ca56" providerId="ADAL" clId="{9BAC1934-61B9-2F40-A673-7C6EF23EBDB0}" dt="2024-02-15T18:34:35.434" v="376"/>
          <ac:inkMkLst>
            <pc:docMk/>
            <pc:sldMk cId="4020981230" sldId="272"/>
            <ac:inkMk id="28" creationId="{CD81D6C7-FE4A-692B-E25D-DEB25E6ED19E}"/>
          </ac:inkMkLst>
        </pc:inkChg>
        <pc:inkChg chg="add del">
          <ac:chgData name="Guda, Pranay Netha" userId="d682f9b4-6c07-4076-bb2d-acefd701ca56" providerId="ADAL" clId="{9BAC1934-61B9-2F40-A673-7C6EF23EBDB0}" dt="2024-02-15T18:34:35.434" v="376"/>
          <ac:inkMkLst>
            <pc:docMk/>
            <pc:sldMk cId="4020981230" sldId="272"/>
            <ac:inkMk id="29" creationId="{8920CF29-B272-8230-F4C4-A5C43207D1FE}"/>
          </ac:inkMkLst>
        </pc:inkChg>
        <pc:inkChg chg="add del">
          <ac:chgData name="Guda, Pranay Netha" userId="d682f9b4-6c07-4076-bb2d-acefd701ca56" providerId="ADAL" clId="{9BAC1934-61B9-2F40-A673-7C6EF23EBDB0}" dt="2024-02-15T18:34:35.434" v="376"/>
          <ac:inkMkLst>
            <pc:docMk/>
            <pc:sldMk cId="4020981230" sldId="272"/>
            <ac:inkMk id="30" creationId="{83483DC0-083B-E42D-5608-3E00B9BC58F0}"/>
          </ac:inkMkLst>
        </pc:inkChg>
        <pc:inkChg chg="add reco">
          <ac:chgData name="Guda, Pranay Netha" userId="d682f9b4-6c07-4076-bb2d-acefd701ca56" providerId="ADAL" clId="{9BAC1934-61B9-2F40-A673-7C6EF23EBDB0}" dt="2024-02-15T18:34:35.434" v="376"/>
          <ac:inkMkLst>
            <pc:docMk/>
            <pc:sldMk cId="4020981230" sldId="272"/>
            <ac:inkMk id="31" creationId="{68B5ED53-DCE6-60BF-13E3-F49579A7AB35}"/>
          </ac:inkMkLst>
        </pc:inkChg>
        <pc:inkChg chg="add">
          <ac:chgData name="Guda, Pranay Netha" userId="d682f9b4-6c07-4076-bb2d-acefd701ca56" providerId="ADAL" clId="{9BAC1934-61B9-2F40-A673-7C6EF23EBDB0}" dt="2024-02-15T18:34:35.436" v="377"/>
          <ac:inkMkLst>
            <pc:docMk/>
            <pc:sldMk cId="4020981230" sldId="272"/>
            <ac:inkMk id="32" creationId="{B1F87067-25FE-D027-600B-B88482955F66}"/>
          </ac:inkMkLst>
        </pc:inkChg>
        <pc:inkChg chg="add">
          <ac:chgData name="Guda, Pranay Netha" userId="d682f9b4-6c07-4076-bb2d-acefd701ca56" providerId="ADAL" clId="{9BAC1934-61B9-2F40-A673-7C6EF23EBDB0}" dt="2024-02-15T18:44:28.156" v="378"/>
          <ac:inkMkLst>
            <pc:docMk/>
            <pc:sldMk cId="4020981230" sldId="272"/>
            <ac:inkMk id="33" creationId="{3C5778A7-7B50-7E38-FFD3-7C8A6BCF34A1}"/>
          </ac:inkMkLst>
        </pc:inkChg>
        <pc:inkChg chg="add">
          <ac:chgData name="Guda, Pranay Netha" userId="d682f9b4-6c07-4076-bb2d-acefd701ca56" providerId="ADAL" clId="{9BAC1934-61B9-2F40-A673-7C6EF23EBDB0}" dt="2024-02-15T18:44:30.660" v="379"/>
          <ac:inkMkLst>
            <pc:docMk/>
            <pc:sldMk cId="4020981230" sldId="272"/>
            <ac:inkMk id="34" creationId="{0414466C-781E-4C41-E28F-E2A4C7CE9B77}"/>
          </ac:inkMkLst>
        </pc:inkChg>
      </pc:sldChg>
      <pc:sldChg chg="modSp new">
        <pc:chgData name="Guda, Pranay Netha" userId="d682f9b4-6c07-4076-bb2d-acefd701ca56" providerId="ADAL" clId="{9BAC1934-61B9-2F40-A673-7C6EF23EBDB0}" dt="2024-02-15T16:37:41.542" v="153" actId="12"/>
        <pc:sldMkLst>
          <pc:docMk/>
          <pc:sldMk cId="19492463" sldId="273"/>
        </pc:sldMkLst>
        <pc:spChg chg="mod">
          <ac:chgData name="Guda, Pranay Netha" userId="d682f9b4-6c07-4076-bb2d-acefd701ca56" providerId="ADAL" clId="{9BAC1934-61B9-2F40-A673-7C6EF23EBDB0}" dt="2024-02-15T16:36:58.298" v="147" actId="20577"/>
          <ac:spMkLst>
            <pc:docMk/>
            <pc:sldMk cId="19492463" sldId="273"/>
            <ac:spMk id="2" creationId="{FB5F5A12-0B7A-6D25-6EA7-D497D2B303EA}"/>
          </ac:spMkLst>
        </pc:spChg>
        <pc:spChg chg="mod">
          <ac:chgData name="Guda, Pranay Netha" userId="d682f9b4-6c07-4076-bb2d-acefd701ca56" providerId="ADAL" clId="{9BAC1934-61B9-2F40-A673-7C6EF23EBDB0}" dt="2024-02-15T16:37:41.542" v="153" actId="12"/>
          <ac:spMkLst>
            <pc:docMk/>
            <pc:sldMk cId="19492463" sldId="273"/>
            <ac:spMk id="3" creationId="{68CE72FF-3A1D-4D7A-3FDF-D419CE108578}"/>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5T18:05:25.480"/>
    </inkml:context>
    <inkml:brush xml:id="br0">
      <inkml:brushProperty name="width" value="0.05" units="cm"/>
      <inkml:brushProperty name="height" value="0.05" units="cm"/>
    </inkml:brush>
  </inkml:definitions>
  <inkml:trace contextRef="#ctx0" brushRef="#br0">1204 236 2344,'0'0'0,"-1"0"8,0-3 8,-2-1 32,2 2-16,-1-1 32,1 1 16,0 2 0,0-3-8,-1 1 8,1-1-48,1 3-8,0-3-16,0 1-24,0-1 16,0 1 0,0 2 8,0-3-32,-1 3 8,1-2-8,-2-1 8,1 3 16,1-3-8,-1 1 24,0-1-16,-1 1 0,1-1 8,-2 1-16,3 2 8,-2 0 0,-1-3 0,2 1 16,-1-1 0,-1 3-8,-1-4 16,2 2-24,-1-2 0,3 4 0,-4-3 8,0 1 0,0 2 16,1-3 8,-1 1 32,1 2-24,1-3 8,-1 0 24,3 3-72,-4 0 64,2-2 40,-1-1 0,-1 3 0,2-2 0,-1 2-8,-1-4 40,-1 4-16,5 0-120,-4-3 144,1 3 24,0 0-24,0-2 24,0 2-23,-1-3-25,0 1 0,0 2-32,2-3 24,-2 1-24,0-1-32,1 3 8,-1 0-56,1-3 0,0 3 0,-1-2-8,4 2 0,-4 0 0,2-3 0,-2 1 24,0 2-16,0-3 8,0 1-8,1 2-24,3 0 16,-6-3-16,3 3 0,-1-3 0,-1 3 16,0-2 24,-6 2-8,7 0-16,-1 0-8,5 0 8,-10 0-32,6 0 8,-6 0 8,6 0 16,-7 0 8,6 0 16,-8 0-24,8 0 8,5 0-8,-14 0 24,8 0-40,-8 1 48,2 0-32,-1 1 16,0 0 8,-1 0-8,2-1 16,12-1-32,-14 2 16,1 0 0,-1 2 0,2-1-24,-3 0 8,1 0 8,-1-2-8,1 1-16,14-2 16,-14 2 8,-1 0-16,0 1 0,1-2 32,0 2-8,-1-1-8,1-1-48,-1 2 16,15-3 24,-15 1-40,1 1 8,0-1 64,0 0-56,-1 0 0,1 1 24,0 2-16,-2-3 32,16-1-16,-12 1 0,-3 2 0,1-2 32,3 1-24,-2 0 56,-1 0-16,1 0-24,-1-1 16,14-1-40,-10 1 40,-2 0 8,1 2 32,-1-2 64,-1 1 0,2-1 16,-1 0 16,1 2-32,11-3-144,-12 2 128,2 0 8,-1 1 8,0 0-24,0 1 8,-1-2 0,7 1-24,-9 1-24,14-4-80,-11 2 104,6 2-32,-10 0 8,10 0 8,-6 0-16,7-1-16,-8 1-24,9 0 16,3-4-48,-12 4 32,8 6-16,-1-6 32,-6 0-32,8 6 16,-2-6-24,0 1-16,1 0 0,0 9-16,-1-10 24,0 1 8,0 8-40,0-9 48,0 9-32,1-3 0,0 0 16,4-10 0,-4 4-24,3 6 8,-1 2 8,0-7 0,1 6 24,-2 1-8,2 1-24,-1-3 8,2-10 8,-1 14-40,1 3 16,0-4 16,0-8 0,0 15 0,0-7 0,0-3 16,0 8-40,0-18 32,0 14 8,0 0-24,0 0 8,0 4 32,0-4-40,0-2 40,0 10-64,0-6 0,0-16 40,0 13 0,0 6-40,0 0 16,-1-6 48,0 3-64,-1 3 48,0-5-8,-1-4 8,3-10-8,-1 21-16,0-4 8,-2-5 72,2 7-72,-2 2 32,2-6 8,0-1-64,-1 8 8,2-22 24,-1 18 0,0-5 0,1 8-32,0-1 24,2-5 16,1 2-48,0 3 40,0-2 24,-3-18-24,11 13-40,-9 10 40,10-4 16,-8-7 0,11 7 8,-11 0 0,11-5 24,-5 1-16,-10-15-32,11 22 48,0-4-8,2-6-8,-2 7-16,2 0 8,-1-9 64,-1 8-48,1 1 0,-12-19-40,13 13 56,-1 2-24,1 5 8,1-4 32,-2-11-24,-1 15 0,1-2-56,-2-7 72,-10-11-64,12 15 0,-1 5 256,-1-8-232,2 0-32,-1 6 352,1-3-424,-1-5 64,0 5 377,-11-15-361,12 14-96,0-9-57,1 10 506,1 0-361,0-2-40,0-8 200,0 15 112,1-5-328,-15-15 64,15 5-56,0 13 448,2-5-416,-1-3-64,1-5 384,-2 11-160,2-5-312,-1-6 248,-16-5-72,20 17 224,-1-4-336,1-10-8,1 10 440,1-1-288,-2-7-264,1 6 496,0 0-144,-21-11-120,22 10-128,0-6 176,1 9 224,0-2-288,1-7-136,-1 6 536,-1-5-320,0 7-272,-22-12 208,22 4 128,1 8-48,0-8-256,0 6 128,0-6 448,1 1-736,-2 6 200,1-9 424,-23-2-288,24 10 80,-1-6 72,0 0-16,2 6 136,-1-6-240,0 0-40,2 6 400,-3-6-256,1 0-448,0 0 576,1 1-112,0 0-336,0 5 208,0-6 288,1 0-336,-1 0-184,-25-4 208,26 4 392,0 0-392,1-2-216,-1 2 360,3 0 88,0 1-352,1 0-8,-2 0 512,-28-5-384,29 4-64,-1 0-80,2-2 424,-1 2-144,1-3-344,-1 1 304,2 0 264,-1 0-456,1-1 8,1 0 360,0 0-208,0 1-352,1-2 488,1 1 17,0-1-498,1 0 257,-35 0 24,36 0 289,-2 0-490,2 0-103,-1 0 544,2-3-296,2 3-224,0-2 264,2-1 176,-41 3-160,39 0-320,0-2 88,-1 2 496,-1-3-472,2 3-88,0 0 304,0 0-32,1 0-416,-40 0 440,39 0-56,0 0 360,-2 0-384,-3 0 32,3 0 336,-2 0-224,0 0-368,3 1 480,-3-1 24,2 2-352,0-2 144,-1 1 344,2 0-352,-1 1-232,0-1 560,-1-1-248,0 1-272,1 0 328,-1 1 200,1-1-424,0 0-72,0 1 536,2-2-368,-4 0-240,-35 0 248,40 1 216,-1 0 8,-1 0-352,2 1 224,-2-1 353,3 0-505,-1 1-201,-2-1 594,4 0-297,1-1-337,0 1 514,3-1 55,-1 2-360,0-1 40,-2 0 472,2 0-504,0-1-232,0 2 712,2-1-256,-1-1-304,0 1 248,0-1 248,-2 2-504,1-1 48,-2 0 664,1 0-552,0-1-176,1 2 376,0-1 0,-1 2-440,-2-1 288,-1 1 368,1-2-448,-1 2-56,-1 0 424,1 0-160,0-2-528,-2 3 560,2-1 152,-1-1-544,0 1 200,-2 1 400,2-2-432,-1 1-288,1 1 672,0-2-248,-1-1-440,4 2 320,-43-3 8,42 2 232,0 0-408,2 0 24,-3 2 664,1-3-488,0 2-392,-1 0 608,3-1-136,-44-2-104,42 1-448,0 3 296,0-1 408,2-2-408,-2 2-32,0-1 616,0-1-432,1-1-472,-43 0 472,42 2 312,0-1-48,2-1-440,-3 1 216,3 1 216,-1-1-384,-1 0-336,0 0 816,-42-1-352,42 0 16,1 0-320,-1 0 592,0 2-168,-1-2-200,0 1-72,-3 2 528,1-2-120,-39-1-256,37 1-216,0 0 688,-1-1-224,0 0-432,-2 2 480,0 0 160,0 0-416,2 0-240,-36-2 200,36 3 216,2-2-168,-1 0-376,1 1 784,-1 0-39,0-1-514,-1 2 370,1 1 15,-37-4-288,37 0-32,0 1 48,0 3 208,0 0-128,0 0-296,-1-1 32,1 1 344,0-2-312,-37-2 136,36 3-128,1 1 480,0-3-400,-1 1-144,1 2 248,2-3 16,-1 0-264,-38-1 192,40 1-48,-2 2 296,2-2-360,0 1 24,-2 1 248,2-1-192,-2-1-304,2 3 368,-40-4-32,40 0 88,-1 0-240,1 0 184,-2 1 96,1 0-112,-1 1-168,0 1 336,1-1-152,-39-2-32,40 1-104,-2 0 112,0 1 216,2-2-216,0 1-160,2 3 432,-1-4-304,-1 1-240,-40-1 264,39 1-72,1-1 80,-2 0-168,2 0 168,0 4 344,-1-1-296,1-1-208,-2 8 288,-38-10-136,40 0 96,-3 0-328,2 2 472,0-2 184,0 0-280,-2 0 16,0 2 120,1 0-256,-38-2-24,40 0-272,0 3 464,1-1-24,-2-1-200,1 2 136,1-2 264,-3-1-384,2 1-48,-40-1 64,40 1 352,-2-1-432,3 0-24,-1 2 184,0-2 128,-1 0-160,0 1-88,2-1 360,-41 0-320,38 0-72,2 0-176,-1 0 280,1 0-72,0 0-304,1 1 376,1-1-160,1 0-8,-43 0 136,44 0-16,-2 0 32,-1-2 224,1-1-536,-1 3 208,2 0 112,-1-2-432,-1 2 152,-41 0 256,42-3 160,-1-1-344,-1 2 80,-1-1 328,1 0-296,0 1-104,-2 2 40,2-3 232,-40 3-96,41-10-224,1 10 72,0 0 472,0-4-488,-1 2-72,0 2 264,-2-3-120,2 1-72,-41 2 168,41 0-64,-2-3 176,2-1-216,-1 2-128,1-2 352,-3-6-40,1 7-377,-1 0 538,-38 3-241,39-3 248,-2-10-336,0 13 344,-3-4 96,1 0-232,1 0-216,0-6 312,-1 7-216,-35 3 0,35-10-320,1 8 136,-3-2 464,-1-9-280,-1 10-144,-2-7 840,2 6-648,-3-7-320,-28 11 272,28-3 296,0-8-64,-1 7-520,0-8 256,0 9 592,-1-12-680,1 12-72,-2-10 536,-25 13-344,24-12 96,1 2-520,-2 0 648,0 0 304,-1-1-816,1 0 208,-3-1 552,2 1-680,-22 11 208,20-12-424,1 0 720,-1 1-240,1 7-432,-2-12 360,2 6 432,-1-1-632,-1 0-144,-19 11 360,18-13 520,1 3-696,-1-1-264,-1-3 616,0 3 48,-1 1-520,-2-7 152,-1 4 680,1 3-800,-1-5-64,-2 1 464,1 2-104,-1-2-480,-7-4 592,10 4 504,-10 0-928,-4 14 280,12-17-16,-8 2 456,7 3-512,-8-2-368,1-6 656,7 8-96,-11-3-592,3-6 408,-3 21 64,3-12 368,0-1-624,1-4-120,-2-2 592,-2 6-264,3-6-336,-3-7 664,0 10-368,0 16 88,0-18-568,-1-8 528,-1 3-40,1 5 8,-3-1 32,2-7 16,-3 14-112,-1-6 96,6 18 40,-10-27-64,6 14-64,-6-2 104,6-6 32,-6 1-97,6 4 9,-7 0 32,0-10-32,1 12-24,-1-3 72,-2-4-8,-1 5-72,-1 3 64,-2-4 56,1-5-72,-1 10 24,17 12 40,-18-14-16,0-6-16,-3 7 8,2 1 16,0-9 72,-3 4-88,2 6 0,-1-6 64,21 17-40,-20-18-24,-1 14-56,-1-11 112,2-7-32,-4 10-40,2 1 56,-2-7-24,-2 3-40,26 15 48,-26-4-40,-1-15 40,1 1 8,-4 6-80,2 1 8,-1-9 48,-1 5-48,1 5 24,29 10 40,-31-17 48,1 2-72,0 5 56,-1-1 88,-1-5 0,0 2-8,3 10-72,-2-23-8,31 27-32,-32-15-16,0 4-8,0-3 24,0 0 8,0 10-56,0-10 40,1-2 0,0 3-72,31 13 80,-32-4-40,0-18-56,0 11 32,0 7 0,0-11-32,-1 3 72,1 0-64,0 10 8,32 2 80,-32-17-48,0 13-16,1-7 16,-1-1 88,0 10-8,2-10-88,-2 10 8,0-9-56,32 11 104,-31-10-104,-2 10 48,-1-13 8,0 10 16,-1-1-56,2-9 80,0 10-72,1 1 0,32 2 80,-32-4-48,1-7-48,-2 8 48,1-1 16,0-6 8,-1 7 8,-1 1-16,2-2 0,32 4 32,-36-4-16,1-6-32,-1 10 56,0-3 0,0-1-8,0 1 0,0-8-32,-1 11 16,37 0 16,-37-2-64,0-1 48,-1 1-8,-1-1 0,2 1 8,0-1-8,1-7 16,2 10-80,0-3 56,0-1-40,-1 4 48,1-2 8,-1-1 8,0 3 8,2-2-176,0 2 32,33 0 144,-35-4-128,2 4-24,-1-3 120,-1 1 0,2 2-64,-1-3 16,0 3-32,-1-4 16,1 4-16,-1-2 24,1-2 56,-1 4-16,0-4 64,2 2 0,1 2-40,-1 0-24,1 0-24,0-3 24,-1 3 0,1-3 40,-2 3 16,1 0-32,1 0-24,-1 0 24,0 0-1,-1 0 1,1 0 65,1-2-41,0 2-17,-1 0-15,-1-3 8,1 3-80,1 0 16,-1 0 16,0 0-24,1-2 64,0 2 16,0-3 32,1 1-48,1-1 8,2 0-24,0 1 24,1 2 8,0-3 32,0 1 40,2-1-56,-1 1-8,2-2 16,-2 1-40,2 1-8,0-2 72,1 1-24,-2 1 8,4-1 24,-2 1-24,1 2-40,-1-3 8,1 1 16,0-1-56,-1 0 24,3 1 24,-1-1-32,1 3 0,1 0 8,-2-2-16,1-1 8,0 1 24,-1-1 32,1 3 8,0-3-32,-1 1 8,2 2 0,-1-3-40,-1 3 64,1 0-16,-1-2 8,2 2-32,-1-3 24,0 3 0,1-2-48,19 2 40,-19 0 16,0 0-16,0-3-48,1 3 32,-1 0-24,1-2-48,-2 2 0,1 0 8,19 0 80,-19 0-128,-1 0 48,0 0-32,0 0-24,1-3-8,-2 3-56,1 0 56,-1 0-8,21 0 152,-20 0-136,-2-3 64,0 1-8,0 2 0,2-3 8,-2 3-32,2-2 0,-2-1-40,22 3 144,-23-2-112,1 2 32,0-3-32,-1 1 80,2 2 8,-4-3-24,1 3 24,1-3 32,23 3-8,-23-2-8,0 2 32,2 0 0,2-3 0,-1 3 0,0-2-32,1 2 24,19 0-16,-20 0-8,-1 0-8,3 0 40,-1 0-16,-1 0-24,1 0 16,-2 0 0,1 0-24,20 0 24,-21 0-16,1 0-16,-2 0 8,0 0 64,2 0 24,-1 0 16,1 1-40,-1-1-40,21 0 0,-19 0-8,-2 0 0,1 0 16,0 0 24,-1 0-16,2 0-8,0 0-16,-1 0 24,20 0-16,-20 0 0,-1 0-16,1 0 64,0 0-40,-1 0 16,-1-3 40,1 1-64,-3 2-8,24 0 8,-21 0 0,-2 0-24,1 0 8,0 0 16,-2 0 8,2-3 8,-1 3-8,0 0-8,23 0 0,-20-2 24,-2 2-24,-1 0 16,0-3 24,0 3-40,2 0 0,-1 0 32,2 0-8,20 0-24,-24 0 0,1 0 0,1 0 8,0 0 0,2 0 8,-3 0 56,-1 0-56,0 0-24,24 0 8,-23 0 40,0 0-104,1 0 64,2 1 32,-1-1 0,0 2 24,-1-2-48,0 0 0,22 0-8,-23 1-24,3 0 24,-2 2 32,1-2-8,2 0-32,-1 2 16,-1-2-32,2 1 8,19-2 16,-19 2 0,1-1-24,-1 2 16,-1-2 8,3 1 0,-3-1 16,1 0 0,1 0-80,18-1 64,-18 2-24,-1-1 8,0-1-16,0 0 80,-1 0-24,1 0-16,-1 0 0,-1 0 0,1 1-16,-1-1-8,2 0 64,-1 0-32,-2 0-8,0 0 72,0 0-40,2 0-8,20 0-32,-22 0 40,0 0-24,1 0 8,0 0 16,1 0 40,-1 0 8,1 0-80,-1 0 24,21 0-32,-20 0-8,1-2-16,-1 2 32,1 0 8,1 0-24,-1 0 8,0-3-8,0 3 32,19 0-24,-21 0-24,3 0 24,0 0 8,2 0-40,-1 0 40,0-2-8,-1 2-8,2 0-24,16 0 32,-17-3-32,1 3 16,-2 0-16,1 0 24,-1 0 32,-1-3-8,1 3-56,0-2 32,18 2 8,-17 0-32,-2 0-40,-1 0 80,-1 0 0,-1 0-16,3 0 8,-1 0 8,-2 0-24,22 0 16,-22 0 0,1 0 0,0 0 32,1 0-48,0 1 24,1 0 32,-1 1-32,0-1 0,20-1-8,-19 0 0,-1 0-16,2 0 8,-3 1-8,2-1 40,0 2-48,-1-1 24,2-1 32,18 0-32,-21 0-64,2 0 24,1 1 16,-1-1 40,1 0-16,0 0 40,-1 0-24,1 0-40,18 0 24,-17 0-16,-1 0 8,0 0-16,2 0 32,-2 0 0,1 0 24,1 0-56,-2 0-24,18 0 48,-17 0-16,-1 0-40,-1 0 24,1 0 16,1 0-8,-3 0 0,-1 0 24,1 0 24,20 0-24,-22 0-8,3-2 24,-2 2 8,0 0-24,-1-3 8,0 3 8,0 0 8,1 0-16,21 0-8,-22 0 32,0-3-24,-2 3 0,2 0 8,-2 0 0,2 0 8,0 0-32,-1 0 8,1 0-8,-2 0-8,1 0 32,-1 0-8,1 2-24,0-2 40,0 0-56,1 1 16,22-1 16,-22 1-32,-1 1-40,1-1 64,-1 0-16,1-1 24,-1 0 40,0 0-56,0 0-24,23 0 40,-24 1-8,2-1-24,-2 0 8,0 2 32,-1-2 16,1 0-24,1 0-24,-1 0 40,24 0-16,-25 1-8,1 0 0,0-1 88,-1 0-24,2 0-24,-1 0-8,1 0-8,-1 1-16,24-1 0,-23 0-8,0 0 24,1 2-24,0-1 8,0 0 0,0 1 16,1-2-24,-1 0-16,22 0 24,-20 0 0,-1 0-32,1 1 16,0-1 32,0 0-24,1 0-8,-1 0-8,1 0-24,19 0 48,-20 0-32,-2 0-16,2 0 16,-1 0-8,1 0-24,-1 0 16,2 0 24,-3 0-24,22 0 48,-22 0-48,-1 0-8,2 0-8,-4 0 16,2 0 24,1 0 32,-3 0-72,2 0 8,23 0 56,-23 0-40,-2 0-40,4 0 72,-1 0 8,-1 0 24,-1 1-8,2-1-8,-1 1-8,23-1 0,-23 2-24,0-1 0,0 0 8,0-1 8,1 2-8,0-2 32,2 1-8,-1 0-24,21-1 16,-19 0-16,0 1 24,0 1 8,-1-1 0,1 0 24,1 0-88,0 1-8,2-2 0,-4 1-16,4 0 32,-1-1 40,-1 2 24,2-2 0,-1 1 0,-1-1-64,0 0 24,18 0 16,-17 0-48,0 0-56,0 0 64,2 1-40,-2 0 40,2-1 80,-2 0-24,-1 2-16,1-1 0,2 0-24,-2 1 0,2-1 24,0 0 24,-1 0 8,2 1-24,-1-2 24,1 0-32,-2 1-32,1 0 104,1-1-40,0 2 0,1-1 32,-2 0-64,1 2-24,-2-2 16,1 0-8,1 1 32,1-1 16,-1 0 8,-1-1 24,1 3-56,-1-2 32,0 0-8,2 0-40,1 1 88,-3-1-64,3 0 0,-1 2 24,1-2-96,0 0 32,0 1 8,0-2-32,1 1 32,-1 0-24,1 1-32,-2 0-48,0-2-16,2 1-72,-3 1-80,1-2-73,0 1-167,-1 0-168,0 1-224,0-1-208,-1-1-161,-2 1 201,1-1 304,-1 0 344,0-2-312,-1-1-736,18 3 1488</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5T18:06:26.737"/>
    </inkml:context>
    <inkml:brush xml:id="br0">
      <inkml:brushProperty name="width" value="0.05" units="cm"/>
      <inkml:brushProperty name="height" value="0.05" units="cm"/>
    </inkml:brush>
  </inkml:definitions>
  <inkml:trace contextRef="#ctx0" brushRef="#br0">22 45 5281,'0'0'0,"0"0"8,0 0-8,0-2-16,0-9 8,0 11 0,0 0-16,0 0 40,0 0-8,0-2 8,0 2-16,0 0 8,0 0 0,0-3-8,0 1 8,0 2 8,-1 0-16,1 0 24,-2 0-24,2 0 0,0-3 0,-1-1 16,1 4 8,-1 0 40,-1 0 40,0-2 8,1 2 16,-1 0 24,2-3 24,0 3 24,0 0 32,-1-2 24,0-1 8,-1 3 0,2 0-24,0-3 32,0 3-272,0 0 264,0 0 0,0-2 72,-1 2 16,1 0-39,0 0 79,-1 0-32,0 0-16,1 0-344,-2 0 408,2 0 32,0 0 24,0 0 48,0-3 32,0 3-56,0 0-40,0 0-47,0 0-401,0 0 352,0 0-64,0 0-16,0 0-24,0 0-40,0 2 0,0-2-40,0 0-168,-1 0 184,1 0-184,0 3 136,0-1 0,0-1 56,0 3-80,0 0 72,3-3 32,-1 0-64,-2 3 48,0-4-200,0 0 192,0 0-24,0 4 24,0 0 0,0-3 40,0 4-16,0 0-7,3-5 47,-3 0-256,2 3 152,-2 1 72,3-3-16,-3 3-48,0 1 48,0-1-72,2-2 72,-2 2-80,0-4-128,0 13 136,0-12-40,0 3-32,3 8 24,-3-11 40,0 9 32,0-5-24,0 11 56,0-16-192,0 3 136,0 10 16,0 1-8,0-10 56,0 12 0,0-1-64,0 0-40,0-2 0,0-13-96,0 18 72,0 1-80,-1-14 48,-1 15-168,1-1 0,0-8 184,1 5-32,-1 5 8,1-21-32,0 17 40,0-4-24,0 5-104,0 3 128,0-9 8,0 2-64,2 7 24,1-11 32,-3-10-40,0 14-64,0 9 0,2-4 152,-2-6-64,3 2 64,-1 7 16,1-18-24,-1 14-24,-2-18-56,3 20-32,0-9 56,-1-1-48,1 6-16,-3-2 160,2-11-8,1 10-32,-1 3-80,1-12 8,0 9-48,-1 5 8,1-6 160,-3-12-47,2 5-17,-2 9 0,0-14 8,0 0-72,3 4 24,-3 14-16,2-17 144,-2 0-24,0 12 0,3-11 56,-3-2-104,0 3-40,0-3-40,0 5 32,0-4 32,2 1 8,-2 10-56,0-10 96,3-2-8,-3 13-72,0-12 16,3-1-40,-3 0-40,0 0 64,0 0 112,2-4-80,-2 5-32,3 1 0,-1-2-64,-2 2 24,0 1-8,0-3 80,0 0-72,3 0-56,-3 0 120,2-4-120,1 4-48,-3 0 48,0-3-104,0 3-72,0 0 32,2 0-32,-2-4-104,0 4-57,0-2-119,0 2 520,0-12-568,0 14-176,0-2-40,0-4-8,0 0-200,0 1 23,0 0-95,0-12-192,0 15 1256,0 0-1432,0 0-201,0-14-279,0 14-241,0-11 401,0 7 472,0-13 511,3 5-3855,-3 12 4624</inkml:trace>
  <inkml:trace contextRef="#ctx0" brushRef="#br0" timeOffset="972">588 164 5489,'0'0'0,"-2"0"120,2-4 128,0-7 64,3 11-24,-1 0 64,-2-3-64,3 3-32,-3 0 0,3-2-32,-1-1-40,-2 3-8,3-2-16,-3-2-16,2 4 8,-2 0-152,3-4 128,-3 1 24,2 1-16,-2 2 64,0 0-7,3-4-9,-3 4-24,0-3 0,0 3-160,0-2 192,0 2 24,0 0 80,2-3-24,-2 1 48,0 2-32,0-3 48,0 1-24,0 2-312,0 0 296,0 0 72,0-3-72,0 3 40,0 0 16,0-3-31,0 3-9,0 0-24,0 0-288,0 0 264,0-2 24,0 2 0,0 0 64,-1 0 0,0 0-72,0 0 24,1 0-304,0 0 256,0 0 8,-2 1-8,2-1 16,-1 0-56,0 0-32,-2 0-24,2 1-32,1-1-128,-1 3 145,-2 0-17,1-3 80,-1 0-40,0 3 16,1 0 24,1-3-80,-3 4 48,4-4-176,-4 2 120,0 0-8,-1 2 64,0-1-32,1 0 40,0-2-48,0 4-72,0-1 24,4-4-88,-5 1 96,1 5 16,1-3 56,-2 1-32,-6 1-48,9 7 32,-2-11-24,-1 0 64,5-1-160,-4 13 72,-1-9-32,0-1 32,-7 12-72,8-11 88,0 1 32,-1 5-72,2 0 0,3-10-48,-6 6-40,1-3 56,0 15-40,0-7 0,1-10 56,-1 13-152,1-4 64,2-6 48,2-4 8,-3 13-24,1 0 112,-1-2 32,-1-10-32,0 16-56,2-5 8,1-10-40,-1 13-16,2-15 16,-1 17 16,0-12 0,-1 7 0,1 4-8,0-5 32,0-10 24,-1 14-96,2-3-8,0-12 40,-1 10 56,0 0-128,-1 7 32,2-4 120,0-12-72,-1 17-48,1-5 56,-1-12-24,1-1 8,0 17-48,-1-3 72,1-10 24,-2 10-96,1-2 16,0-6 104,-1-3-64,2 14-48,0-17 40,0 13-8,0-12-56,0 12 8,-1 1 72,0-11 56,1 0-72,0 14-40,0-12 48,0-5-8,0 3-16,0 11-24,2-3 80,1-11 24,0 4-104,-1 9 72,1-12 8,-3 2-32,0-3-8,2 13-16,1-10 32,-1-1 24,1 8-112,0-5 144,-1-4 8,1 3-104,-1 6 32,-2-10-8,4 2 40,0-1-56,-2 3 16,1 7 8,0-11 80,0 0-40,0 4-64,1-4 136,-4 0-120,10 0 0,-10 1-56,4 3 128,0-4 8,0 4-112,-1 0 80,1-4 80,6 0-152,-10 0 24,0 1 0,4-1 104,0 0-112,6 2 0,-10 1 89,4-3-9,0-2-80,0 2 72,-4 0-64,4-3 88,6 3-112,-10 2 64,4-1 64,0-1-24,6 0-8,-10 0-16,4-10 0,-4 10-56,4 0-40,-1 1 64,8-1 128,-11-4-152,3 1 32,8 3 64,-11-3-104,2 0 32,2 3 0,0-2 32,0-2-56,0 4 24,-1-3 128,0-8-136,1 11-8,0 0 72,-2-12-32,1 12-24,1 0 24,-2-2 24,2-11-56,0 13 24,0 0 16,0-13-80,-4 13 24,3 0-16,1 0-8,-1-4 104,-1-6-40,1 10-48,1-4 112,0-13-104,-1 19-8,1-2 32,0-11-24,0 11-48,0 0 64,0-11 104,0 1-96,-2 10-40,1-3 64,-3 3-48,2-11-24,1 12-48,-3-1 152,2-4-16,-2 0-40,3 2 56,-3-9-16,2 0-16,-2 11-48,0 1-64,3-1 80,-3-4 48,0 4-112,0 0 176,0-2 8,3-10-128,-3 13 48,0-1-56,0 0 16,0-15 32,0 16-64,0-1 80,0-10 16,0 10-88,0 0 40,0-4 40,0 4-72,-2-12 0,1 13-8,0-1 120,-1-13-40,1 13-72,0 0 56,0-15-40,-1 15-112,2 0 96,0-3-32,-1-1 64,0-9 0,0 13-48,-3 0 136,1-15-48,-1 15-136,2 0 128,-1-13-72,-1 13-64,0 0 72,1-2 32,-3-14 0,1 16-24,0-2-16,0-14 32,5 16-24,-5 0-72,-5 0 104,7-2 72,-2-2-120,0 4 0,0 0 64,-5-10 24,6 10-144,4 0 72,-4 0-8,-6-4-8,6 4-160,-8 0 80,8 0 48,-6-3-112,6 3-24,-1 0-56,5 0 240,-10-2-248,6 2-216,-1 4-104,-5-4-16,6 1-249,0 1-47,-1 1-8,0-3-56,5 0 944,-4 1-984,0 3-25,2-3 17,-1 1-136,1 3-96,-1-4-57,2 0-287,-1 3-224,2-4 1792,-2 3-1841,1-3 265,-1 0 424,2 4 520,0-3-4049,0-1 4681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5T18:07:31.190"/>
    </inkml:context>
    <inkml:brush xml:id="br0">
      <inkml:brushProperty name="width" value="0.05" units="cm"/>
      <inkml:brushProperty name="height" value="0.05" units="cm"/>
    </inkml:brush>
  </inkml:definitions>
  <inkml:trace contextRef="#ctx0" brushRef="#br0">205 48 6129,'0'0'0,"0"0"0,0 0 808,0 0-256,0 4-32,0-4-120,0 0-112,0 0 192,0-4-63,0-6-193,0 10-224,0 0 200,0 0-32,0-4-128,0 1-40,0 3 192,0-2-152,0-1-88,-1 3 120,1 0-72,-2-4 152,0 0-48,-1 4 72,-1 0 184,2-2-128,-2 2-24,0 1 136,0-1 0,4 0-344,-4-2 176,1 2 144,-1 0 136,0 0-176,0 0-24,0 1 169,0-1-169,1 0-192,1 4 264,-2-4-80,1 2-128,-3 3 152,1-1 160,0-2-192,0 1-112,0 2 88,5-5-216,-4 2 104,-1 2-112,0 11 208,0-12 128,0 0-352,-6 10 56,9-9 216,-3 0-248,5-4 0,-5 13-72,1-10 192,-6 3-144,7 5-48,-1 3 192,-1-2 160,0-1-224,0 1-88,5-12 32,-5 14 184,1-10-208,0 10-8,0 5 248,0-15-96,0 15-72,2-4-32,1-4 216,1-11-232,-2 10 72,1 4-136,1 4 345,0-13-177,0 12-160,3-2 32,-1-11-168,2 10-185,-4-14 377,4 14-200,6-4 240,-7 0-56,-1-4 24,2 9 48,0-11-64,6 6-64,-7 3 112,-3-13-40,4 2 32,-1 2-64,8 9 80,-9-13 16,8 3-72,-7-2-8,7 3 48,-7 1-48,-3-5 16,4 4-8,6-1 64,-8-1 40,2-2-72,0 0-40,6-3 104,-10 3-64,4-4-48,-4 4 24,10-2 80,-10-1-64,4-1-24,6 4 56,-10-2 49,4-2-49,0 0-48,6-7 120,-10 11-120,3 0 32,1-16 0,0 16 48,-1-2 48,0-14-40,1 16 32,0-12 64,0-3-112,-4 15-72,2-3 144,2-10 120,-1 9 200,-1-15-168,-2 16-192,3-11 216,-3 0-368,0 12-152,0 2 200,0-11 168,0-2-200,0 1-40,-2 8 232,-1-14 152,0 3-272,-1 12-104,0-9 440,4 12-376,-4-14-48,1 4-48,-3 0 248,1-3-72,0-1-208,-5 14 80,9-10 336,-3-6-432,4 16 144,-4-2-80,-6-8 256,7-3-200,-1 10-168,1-1 272,-3-7 72,1 7-352,0 4 104,5 0 96,-4-2 136,1-2-352,-1 0 0,0 4 344,0-3-224,0 1-120,0 4-80,0-2 184,4 0 112,-3 0-480,-1 2-64,0 0 320,0-1-368,0 3-105,-1 8 65,0-10-56,0 2-376,0 6 48,0-6 39,0 0-239,-1 8-80,1-7-32,0 8-145,-5-8-183,7 10 368,-2-5 440,1-5-2569,4-5 3417</inkml:trace>
  <inkml:trace contextRef="#ctx0" brushRef="#br0" timeOffset="1061">243 239 5417,'0'0'0,"0"1"760,0-1-760,0 0 640,0 1 56,0 3 88,3-3-40,-1 3-79,1 1 183,-3-3-168,2-1-96,1 1 112,0 0-24,0-1-168,0 9-15,0-6 183,-1-3-200,-2 10-104,0-11-368,4 3 600,0 0-184,0 1-176,-1 7 256,9-9 8,-9 0-208,0 3-112,8 9-120,-9-12-32,-2-2-32,10 10-80,-6-6 288,7-2 201,-8 8-481,8-6-24,-9 0-24,10 0-289,-12-4 409,2 5-272,8 10 288,-6-15-48,7 4-32,-8 10 32,9-14-8,-10 3-216,9 1 56,-11-4 200,2 2-144,9 2-216,-8-3 48,8 12-64,-8-13-120,8 2-40,-9 3-8,8-5-40,-10 0 584,3 2-753,1 0-55,6-1-112,-7-1-64,1 0-80,6 0-137,-8 0-23,2 0-88,-4 0 1312,10 0-1072,-7 0 375,1-10 161,6 6-3016,-10 4 3552</inkml:trace>
  <inkml:trace contextRef="#ctx0" brushRef="#br0" timeOffset="1062">751 36 5385,'0'0'0,"0"0"0,0 2 888,0-2 16,-1 3 136,1-3-104,0 0-127,0 0 207,-1-2-136,1-1-168,-1 3 64,1 0 33,0-3-185,-2 3-72,1 2 184,0-2-360,-2 1-144,2 3 168,1-4-400,-1 0 320,-2 0-232,2 3 192,-2 1 136,1-3-248,0 3 88,1 9 121,0-13-145,1 0-232,-1 1 48,-1 9 232,1-10 72,0 1-272,1 4 48,0 10 224,-2-15-328,2 10-208,0-10 184,0 11 216,0-11-176,0 12-192,0-7 304,0 6 40,0-8-152,3 1-128,-3 14 320,0-18-232,3 1-40,-3 12-176,2 1 392,1-13-88,-3 9-216,2 2 24,1-1 296,-1-7-280,-2-4 88,3 14-168,-1 2 344,1-12-216,0 8-72,-3 1 104,2-12 152,-2 11-312,3-8-152,-3-4 320,2 16 0,1-13-304,-1 1-64,1 11 136,-1-15-144,1 5 152,-3 7-97,3-12 233,-3 0 88,2 1-192,1 2-208,-3-2 328,2 0-56,1 3 56,-3 1 40,0-1 104,2 0-128,-2-2 24,0 0 64,0-1-16,0-1-24,3 1 64,-3-1 0,0 0-120,0 0 176,0-4-8,0 2-96,-1-1 72,1 1 0,-2-2-40,1-6 120,0 10-80,0-3-16,1 3-64,-2-4 216,0 2-168,-1-10 401,2 2-105,-2 7-368,1-11 288,0 3-208,0-3-232,2 14 176,-1-4 24,-2-11 56,1-3-168,-2 14 120,0-17 296,0 3-256,1 4-256,0 2 264,0-3-48,2-2-248,-2 13 288,2-13 216,0 2-448,-1 11 80,1-12 224,0 1-240,1 15 96,-1-11-152,-1 7 240,2-10 48,-1 1-320,1 13 120,0-3 256,0-11-384,0 16-104,0-2 296,0 0 144,3-4-280,-1 0 112,1 0 160,-1 1 16,1 0-160,-1 3-224,2 0 440,-4 0-208,4-4-112,0 1-144,0 3 320,6-4-8,-8 1-224,2 4 152,8 0 216,-10-1-376,-2 0 176,11 0-104,-9 0 184,2-2-120,8 2-176,-10 1 248,8 0 144,-7-1-376,1 4 112,-4-4 88,4 5 128,6-4-272,-8 4-49,9 8 314,-9-13-138,2 4-103,0 10 56,7-9 216,-11-5-152,3 5-144,7 11-64,-7-3 400,1-12-344,8 13-104,-9 0 152,7-11-96,-7 8-320,-3-11 520,4 14-544,6-4 80,-8 1-256,2 0-32,6 3 64,-7-10-145,1 8-207,0 2 80,-4-14 960,11 5-944,-8 9-241,1 0-55,7 1-32,-8-11 88,8 10 295,-8-2-2735,-3-12 3624</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5T18:07:33.574"/>
    </inkml:context>
    <inkml:brush xml:id="br0">
      <inkml:brushProperty name="width" value="0.05" units="cm"/>
      <inkml:brushProperty name="height" value="0.05" units="cm"/>
    </inkml:brush>
  </inkml:definitions>
  <inkml:trace contextRef="#ctx0" brushRef="#br0">277 62 4689,'0'0'0,"-1"-2"520,-1 2 264,1 0-24,0-3-120,-1 3 16,1 0 40,0-2-240,-2 2-55,3 0-401,-1 1 520,0-1-208,-2 0 0,1 1 56,-2-1-32,-1-2-176,1 3 120,0-1 136,4 0-416,-4 0 208,0 0 216,0 0-48,1-3-112,-2 3-48,-1 0-16,1-2 113,-5 2-161,10 0-152,-3 0 216,0 0 136,-8-3-112,8 3 16,-8 2 160,9-2-160,-2 0-136,0 1 72,4-1-192,-5 0 336,-5 0-200,6 1-16,0 0 280,-6-1-264,7 0-160,-1 5 176,-1-5-104,5 0-48,-5 2-184,1 3 232,0-4 224,1 0-280,-1 3-64,0 0 256,-1-1-224,-5-1-200,10-2 240,-4 13 152,-1-12-208,0 2-64,-6 8 168,9-8 120,-3-2-88,-6 10-256,10-6 296,1-5-120,-4 3-8,0 1-184,1 8 264,-1-11 88,0 0-256,0 12 48,1-10 216,2 1-296,1-4 128,-2 5-240,0 5 248,2-9-24,0 0-152,0 14 88,0-13 256,0 1-376,3 9-24,-3-12 224,0 2 144,2-1-304,1 2 32,0 7 208,0-8-8,1 0-160,0 8-64,0-9 312,-4-1-160,4 0-96,0 5-120,-1-1 424,1-3-192,7-1-168,-9 3 208,2 0 64,0-3-224,-4 0 104,4 5-64,6-3 264,-8-2-224,2 0-112,0 2 160,6-2 104,-10 0-312,4 3 152,-4-3 32,10 4 264,-7-4-336,1 1 40,6 1 224,-7-2-160,0 0-232,8 0 240,-9 1 56,-2-1-96,4 0-88,0 4 48,6-2 272,-7-2-232,1 2-248,6 2 408,-8-4-144,1 1-208,-3-1 192,10 2-24,-10 1 88,4-3-136,6 5-56,-10 8 368,3-13-240,1 4-296,6 7 376,-10-11-80,2 0 32,1 3-192,1 7 176,0-5 208,0 0-296,-2 9-24,2-1-8,-1-12-264,-3-1 368,2 6-192,1 9 48,-1-14 184,-2 3-88,0 9-136,3 0 224,-3-11-96,0 12-8,0-14 64,0 13 8,2-12-72,-2 11-24,0-2 80,0-6 40,0-1-24,0 7-16,0 0 88,0-10-80,0 1-24,0 10 16,-1-8 112,0 0-16,-2 2-16,-1 0 64,2 0 32,-2-1-56,4-4-112,-4 3 128,0 8 64,0-11-8,1 1-40,-8 2 72,8-3-24,-1 1-112,-7-1 16,11 0-96,-2 2 88,-3-2-64,-7 0-32,8 0 56,-1 0-8,-5 0-56,6 0 48,0-4 24,4 4-56,-3-4-40,-8-6-48,9 10-120,-3-3-120,-6-1-176,9 2-80,-2-9-24,-1 9-232,5 2 840,-4-3-849,0-8-39,0 7-104,2-11-40,0 12-72,1-7-169,0 6-183,0 0 48,1 4 1408,0-15-1113,0 11 361,0-9-3008,0 13 3760</inkml:trace>
  <inkml:trace contextRef="#ctx0" brushRef="#br0" timeOffset="1">570 151 4560,'0'0'0,"0"-4"657,0 0 279,0-9-136,0 11-120,0 2 128,0-4-88,0 0-143,0 4 31,0-3-16,-1 1-128,-1 2-8,1 0 144,0-3-136,0 3-104,-1 2 104,0-2-79,-1 0-145,2 2 128,-2-2 152,1 0-224,0 1 8,1 3 136,0-2-208,1-2-232,-1 1 160,-1 10 168,1-11 0,0 3-128,1 7 80,0-9 144,0 2-288,0 2-88,0 7 305,0-11-201,2 3 0,1 11 160,-1-12 32,-2 2-184,3 11-208,0-12 328,-3-4-280,2 4-104,2 8-96,-1-1 336,-1-7-104,2 7-224,0 5 216,0-12 184,-1 8-376,1 3 88,7-12 192,-9 10-128,1-8-136,1 13 272,-1-8 24,1-4-360,6 13 0,-7-15-8,1 8-8,0 1-104,6-8 263,-10 7-103,4-8-320,6 12 304,-7-5 16,0-8-80,8 14 32,-9-14 32,2-2-40,6 9 0,-7-9 80,1 10 32,7-9-88,-8 11 112,1-10 48,7-2-40,-8 4 64,1-4 16,7 1 8,-8-1-72,7 0 104,-8 0 0,9-1-56,-9 0 72,1 0 32,1 0-48,7 0-32,-8 0 152,1-3-48,-4 3-104,10-12 96,-8 9 80,2 1-40,0-12-32,0 14 48,6 0 56,-10-14 16,4 14-8,-4 0-216,4-13 280,6 1 24,-10 9-96,3-8 104,0 7 41,0-11-73,0 13 24,-1-9 56,-2 11-360,0-12 608,3 1-240,-1 7 88,1-13 208,-1 4-552,-2 9 16,3-9 320,-3-1-392,0 14-56,0-3-48,0-7 472,0-5-320,0 11-176,0 0 168,0-10 161,0 10-249,-1 0-80,1 4 72,0 0 464,-2-12-424,1 12-120,0 0 360,-1-3-104,1 0-360,1 3 72,-1 0 384,1 0-272,-1-2-160,1 2 40,-2 1 392,1-1-296,1 0-208,0 1 296,0-1 168,0 0-232,0 0-224,0 0 120,0 2 376,0-2-408,0 1-56,3 12 440,-1-13-216,-2 1-224,0-1 192,3 4-40,1-3 248,-2 2-360,2-1-56,0 11 568,0-13-416,6 3-152,-8 12 336,-2-15-128,4 0 120,0 3-352,8 11 216,-10-13 296,2 3-448,9 1-104,-9 9 176,9-13 32,-13-1 64,3 4-289,9 13 129,-8-17 473,7 2-914,-8 3 337,10 1 248,-10-3-544,10 1 416,-13-4 144,4 13-96,10-12 24,-10 3-104,9 6 88,-9-10 80,10 2-88,-10 2 64,11 1 176,-15-5-144,4 4-40,10-3-16,-10 1 96,7-2-80,-7 0-32,9 3 96,-9 1 72,6-4-80,-10 0-16,2 0-8,10 0 96,-9-12-8,7 12-80,-8 0 112,2-4 32,6-6-152,-10 10 72,0 0-64,4-14 184,0 10 256,6-11-336,-10 12 56,4-8 328,0-2-584,-1 13 144,0-14 425,-3 14-473,3-15-40,0 11-192,-1-14 576,-2 1-344,0-1-216,3 5 240,-3-3 56,0-3-312,0 19 232,0-11-201,0-5 369,0-3-416,-2 1-168,2 5 232,-1 0-24,0-1-384,0 14 144,1 0 448,-2-10-168,1-2-528,0 12 0,-1-2 136,1-10-489,0 10-311,0 2 64,1-3-225,0 3 1521,-2-4-1872,1 4 64,0 0-17,-1-2-119,2 2 448,0 2 607,0 1-3215,0-3 4104</inkml:trace>
  <inkml:trace contextRef="#ctx0" brushRef="#br0" timeOffset="563">1646 262 2688,'0'0'0,"0"0"976,0 0-640,0 0 160,0 0 65,0 0 63,0 1 128,0-1-752,0 0 696,0 0-64,0 4 128,0-4-128,0 0-151,0 1 47,0-1-24,0 0-184,0 0-320,3 0 352,0 2 120,-1-2-96,-2 0-64,3 4 72,-1-4-80,-2 0-272,3 0 136,-3 0-168,2-3 216,1 0-176,-1 3 64,1 0 112,0 0-160,-1 0-88,1 3 121,-1-6-17,-2 3-72,3 0-72,-1 0 56,1 0 192,-1 0-200,2-2 8,-1 2 192,-1 0-208,1 0-56,-3 0 88,0 0 16,4-3 48,-2 3-88,2 0 16,0 0 224,-1-2-216,-1-2-88,-2 4 176,0 0-88,3-3 16,-1-1-96,1 4 192,-1-10 168,-2 10-200,3-2 32,-3-1 112,3-1-104,-1-6-120,1 10 224,-1-3 48,1 0-232,-1-1 80,1 0 144,0-10-208,-1 11-128,1 1 320,-1-12-104,1 3-64,-3 11 160,2-11 96,-2 1-184,0 10-184,3-11 368,-3-1-272,0 1-160,0 9 336,0-12-24,0 2-232,0 12 192,-1-4 249,-1-11-425,-2 15 120,2-11 208,-2 0-120,-1 7-152,0 2 216,1-2 48,-1-6-392,-5 11 120,8-1 248,-3-13-328,-5 13 16,7 0 424,-2 0-272,-5-4-128,6 4 72,-1 0 136,-5-2-328,6 3 0,-6 0 408,6-1-440,-1 2-16,0 2 232,-6-2-80,8-1-248,-2 12 200,-1-9 288,-4-3-352,6 11 88,-1-7 152,0-2-88,0 7-304,0 0 352,0-9 112,1 3-392,0 13 272,0-6 176,0-7-336,2 15-136,1-5 360,-2-10-216,2 9-136,1 4 192,-2-5 104,2-1-264,0 8 0,0-2 352,0-7-416,3 4-88,-3-14 336,4 15-64,0-3-40,6-1-192,-8 10 48,2-6 208,8-11-457,-8 16-47,7-5 280,-11-15 264,4 3-504,10 14-88,-4-5 88,1-9-160,-1 1-192,1 10 143,1-1 129,-1-12-160,-11-1 744,13 12-944,0-8-72,0-3-264,0 3-169,-2-2 25,2 1 64,0-3 311,-1 0 369,-12 0 680,12 4-344,1-4-2728,-13 0 3072</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5T18:07:34.934"/>
    </inkml:context>
    <inkml:brush xml:id="br0">
      <inkml:brushProperty name="width" value="0.05" units="cm"/>
      <inkml:brushProperty name="height" value="0.05" units="cm"/>
    </inkml:brush>
  </inkml:definitions>
  <inkml:trace contextRef="#ctx0" brushRef="#br0">42 218 5521,'0'0'0,"0"0"1384,0 0 8,0 0-1392,0 0 1241,0 2-49,0-2-88,0 0-256,0 0 16,0 0 57,0 0-337,3 0-40,-1 0 56,1-3-144,0 3-80,-1 1 136,2-1-88,-1 0-152,0 2-56,8-2 281,-11 0-497,2-3 184,2 3-128,6 0 408,-7 0-280,1 0-40,6 1 48,-7-1-16,0 2-128,-3-2-48,4 2-128,6-2 384,-7 0-232,1-10-304,6 11 464,-7-1-112,0 0-368,1 0 296,-4 0 0,11-2 136,-8-1-312,8 3 80,-8-4 152,9 1-264,-8-9-200,7 13 184,-7-1-104,8-4-425,-8 4-31,7-10 8,-7 6-384,7 2-48,-7-2 103,0 0-311,8-9-184,-10 13-17,1-2-55,1-10 224,-1 12 399,1 0-3335,-4 0 4384</inkml:trace>
  <inkml:trace contextRef="#ctx0" brushRef="#br0" timeOffset="1">0 382 6617,'0'0'0,"0"0"0,0 2 1144,0 0-152,0 2 17,0-4-225,3 0-104,-1 4 168,2-4-200,0 1-184,-2 3 72,2-4-71,0 0-161,0 0-64,-1 0 192,0 0-240,0 0-120,0 4 168,-3-4-240,3 0 136,1 0-144,0 1 152,0-1 128,0 0-264,0 0-40,6 0 200,-8 0-240,-2 0 72,4-4-224,0 4 256,8 0 40,-10 0-128,8 0 24,-7 0 208,7 0-360,-6 0-160,6 0 352,-6-2-280,9-2-80,-9 4 88,10-3-112,-10 3-329,11 0-287,-5-2 24,1-2-456,-1 0-249,0 0 25,0 0 160,0-8 375,1 9-3335,-11 3 4448</inkml:trace>
  <inkml:trace contextRef="#ctx0" brushRef="#br0" timeOffset="674">696 9 6281,'0'0'0,"0"0"0,-1-3 1224,1 3 24,-1 0-135,1-3-217,0 3 24,0 0-32,-1-2-272,1 3-16,-2 2 81,1-3-241,0 0 8,0 2 152,-1-2-208,1 0-160,0 4 104,-2-3 24,3-1-360,-2 0 192,-1 3 72,0 1 176,1-4-256,1 5-56,-1 5 273,1-10-105,0 1-152,1-1-144,-2 6 264,0-3 136,-1-1-200,2 2-56,-1 8 368,0-12-296,1 4-256,0 9 232,1-13-192,-2 1 88,2 3-224,0 10 216,0-10 336,0-3-336,0 11-32,0 1 208,0-12-208,0-1-48,0 10-184,0 3 256,0-12 176,3 3-392,-3 10 216,3-1 208,-3-9-336,2 11-176,-2-15 232,0 17 264,0-15-200,3 12-144,-3-1 216,0-8-72,2 7-96,1-1-272,-3 5 624,0-16-320,2 4 80,1 11-256,-1 2 376,1-15-88,0 12-336,-1-1 136,1-8 320,-1 7-416,-2-12 184,3 3-176,1 15 48,-1-15 8,1 8-144,0 1 40,0-12 184,0 10-456,6-6 176,-10-4 320,0 10-104,4-8-104,0-1 104,0 12 80,-2-13 16,1 2-48,1 2-24,-1-1 96,-3-3-16,4 1-88,0 0-8,-1 2 160,-3-3-136,2 0-16,-2 4 128,3-4-24,-3 0-48,0 0 96,2-4-16,-2 1-24,0-1 0,0 4 40,0-3 24,0-1 8,0 4 16,0 0-112,0-13 48,0 10 240,0 1-256,0-10 368,0 8 0,3-8-576,-3 12 272,0-12 0,0 1-192,0 8 200,0-12 288,0 1-432,0 10-88,0-10 408,0 0-256,0-2-152,0 16 128,0-4 232,0-15-88,0 3-232,0 13 136,0-11 144,0 0-152,0 2-208,0 1 280,0 11-112,0-17 128,0 0-408,0 15 416,-1-11 104,-1-2-400,1 12 128,-2-10 192,2-1-216,1 14 56,-1-10-264,-3 8 288,2-13 64,-2 1-272,1 14 232,1-2 264,0-14-424,-2 16-96,4 0 208,-2-2 224,-2-12-272,3 10-32,-2 1 264,1 0 48,-1-10-184,1 14-144,0-1 336,2 0-240,-1-4-48,0 0-152,-2 2 416,2-2 24,0 0-360,-1 4 192,1 0 241,0-2-465,1 2 152,-2 0-33,1 0 282,0-3-217,0 0-200,1 3 320,0 0 72,0-2-408,-2 3 112,2-1 72,0 1 232,0-1-344,0 0-48,-1 4 496,1-4-344,0 0-152,-1 4 184,1-3 160,0-1-184,0 0-136,0 2 16,0 3 504,0-5-456,0 2-32,0 11 248,0-13-160,0 1-240,0-1 256,0 11-72,0-9 256,0 1-256,0 7 8,0 0 120,0-8-64,0 9-296,0 7 376,0-18-72,0 5 296,0 9-432,0-1 176,0 1 264,0-9-392,0 11-112,0 1 288,2-14-248,-2-3 160,0 17-329,3-1 153,-1-4 128,1-1-360,0 3-160,-3 4 376,2-13-400,1 16-152,-3-21 744,2 19-472,-2-9-192,0 4-161,3 2-71,-3-3 56,2-2-416,-2 1-328,3 4-25,-3-16 1609,0 4-1944,2 10-57,1-1 265,0-9 360,-3 7 407,2-7 409,-2 6-3368,0-10 3928</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5T18:07:39.404"/>
    </inkml:context>
    <inkml:brush xml:id="br0">
      <inkml:brushProperty name="width" value="0.05" units="cm"/>
      <inkml:brushProperty name="height" value="0.05" units="cm"/>
    </inkml:brush>
  </inkml:definitions>
  <inkml:trace contextRef="#ctx0" brushRef="#br0">32 117 2192,'0'0'0,"0"0"0,0-4 1928,0 4-1720,0 0 24,0-10 17,0 11 159,0-1 48,0-3-64,0 3-24,0 0-368,0 2 432,0-2-48,0 0-88,0 1 144,0-1 48,0 0-200,-1 1 144,1-1 105,0 0-193,0 0 64,0 4 64,0-3-128,-1 1-112,1 8 112,0-10-40,0 0-224,0 0-80,0 0 152,0 1 104,0-1-176,0 0-32,0 5 160,0-5-192,2 2-104,-2-2 88,0 5 72,0-5-24,3 1-120,-3 3 56,0 1 160,0-3-152,0 2-56,3 9 112,-3-13-48,0 0 8,0 3-152,0 9 176,0-10 152,0 2-176,0 6 32,2 0 72,-2-9-136,0-1 24,0 11-120,0 3 160,0-12 24,3 11-144,-3 0 48,2-8 184,-2 7-160,3-2-88,-3-10 96,2 14 152,1-10-168,-1 8-88,1 6 112,0-13 40,-1 11-160,2-1 16,-1-3 240,-3-12-144,2 13-32,2-2-56,0 7 200,0-13-40,0 10-160,-1 3 128,0-14 112,-1 10-216,-2-14 64,3 11-64,0-8 144,-1 9-120,1-8-72,-1 14 152,-2-15 64,3 9-216,-3 0-32,0-12 144,0 1 176,0 3-440,2 6 104,-2-8 200,0 2-288,0 0 216,0 1 24,0-1 32,0-4-24,0 4-48,-1 0 120,0 0-16,1-3-56,-1-1 40,1 2-64,-2-2 128,1 0-16,1 0-88,-1 2 128,1-1 56,-2-1-48,1 0 40,0 0 8,0-4-32,-1 0-104,0 2 64,2 2-112,-3-4 121,2-8 95,-2 12-152,2-2 248,0-10-104,-3 10-280,1-8 344,0-1-240,3 11-32,-3-13-40,-1 10 72,0-14 72,0 2-120,-6 12-16,9-14 256,-3 1-232,-1 3-152,5 13 160,-5-17 72,1 1-80,-1-3-96,1 15 144,0-12 112,0 0-160,2 12-72,-1-12 208,3 16-128,-2-14 24,-1 3-144,2 7 256,-2-11 16,2 1-280,0 11 144,-1-1 136,2-15-240,0 19 88,0-3-32,0 0 120,0-15-160,0 14-64,3-8 56,0 8 120,0-12-184,1 13-40,-4 3 184,10-2 48,-7-15-256,1 7-48,6 7 112,-6-12-112,6 2-169,-7 11-71,8-10 0,-11 12 496,3-15-816,7 3-168,-6 2-104,6-9-265,-7 2-215,8 4 280,-7-5 400,0 4-3993,-4 14 4881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5T18:07:40.443"/>
    </inkml:context>
    <inkml:brush xml:id="br0">
      <inkml:brushProperty name="width" value="0.05" units="cm"/>
      <inkml:brushProperty name="height" value="0.05" units="cm"/>
    </inkml:brush>
  </inkml:definitions>
  <inkml:trace contextRef="#ctx0" brushRef="#br0">11 258 4440,'0'0'0,"-1"0"785,-1 0-273,-1 0 32,1-3-32,2 3-512,-1 0 424,1 0 64,0-2 0,0-1-80,0 3-136,0-2 104,0-1-23,0 3-121,0 0-232,0 0 392,0 0 112,0 0-120,0 0 56,0 0 104,0 0-104,0 0-88,3-2 120,-3 2-472,2 0 464,-2 0-183,3 0 167,1 0 88,-2 0-144,2 0-8,0 0 80,6 0-72,-10 0-392,3 0 248,7 0 112,-8 0-40,2-3-264,8 3 80,-10 0 152,9 0-232,-8 0-88,9 0 152,-9 0-136,9 0-40,-8-4 144,6 4 64,-6-2-160,6-1-40,-6 3 240,-4 0-192,12-3-80,-8 3-64,10-2 120,-10 2-104,7-3-152,-7 0-8,7 0 40,-7-1-320,-4 4 568,11-2-656,-9 2-24,8-3-160,-7 3-209,7-4 25,-10 2-104,4-1-312,0 0-49,0 3-87,-1-2 8,1-1 399,-1 3-2359,-3 0 3528</inkml:trace>
  <inkml:trace contextRef="#ctx0" brushRef="#br0" timeOffset="410">1 492 4184,'0'0'0,"0"0"777,4 0-129,7 0-160,-7-2-232,8 2-40,-9-3 8,10 0-48,-9 1-104,9-1 32,-9 1-40,7-1-120,-7 1 56,8-1 48,-10 1-128,2-1 48,7 0 72,-11 1-72,4 2-8,8-3 0,-12 1 40,4-1-176,-1 3-32,1-2-120,7-1-328,-9 1-152,2-1 31,6 0 193,-7 1 176,7 2-2656,-10 0 3064</inkml:trace>
  <inkml:trace contextRef="#ctx0" brushRef="#br0" timeOffset="1182">783 132 2560,'0'0'0,"0"0"0,-1 0 1904,-1 0-1423,0 0 31,-1-2-24,1-1 96,0 1-112,0-1-64,0 3 96,2 0-504,-1-2 328,0 2-56,-2 0 8,1-3-40,1 1-64,-2-1 1,-1 0 95,2 1-128,2 2-144,-3 0 160,-1 0 40,0-3 0,2 3-48,-1-2 104,1 2 48,-1-3-136,1 1 32,2 2-200,-3 0 248,0-3-80,1 3-32,-1 0 96,2-2 16,-2 2-80,2-4-24,-1 0 168,2 4-312,-2-4 120,1 1 24,0 3 240,1-3-152,0-1-63,0 1 95,0-1 16,0 2-120,0 2-160,0-3 264,0 1 72,0-2-96,2 0-72,1 4 232,-3-4-8,4 2-240,-2-1 200,-2 3-352,4-4 296,0 2-176,6-1 128,-10 1 112,4-1-184,8 0-144,-10 3 184,8-3-23,-10 3-193,3-3 96,8 3 136,-7-4 120,7 4-272,-8-4 48,10 2 216,-9 2-200,6-3-128,-10 3-16,4 0 160,8 0-104,-10 0-144,10 0 192,-8-2 88,6 2-112,-6 0-112,-1 0 248,-3 0-216,12 0 16,-9 0-176,0 1 208,8-1 40,-9 1-144,2 0 72,0-1 184,6 2-272,-10-2 72,3 0-112,-1 4 200,2-1-80,0 1-112,0 1 72,0-1 176,-1 6-216,8-8-88,-11-2 160,0 2 136,3 2-240,8 1-72,-11 8 216,4-9 8,-1 6-160,1-5 72,6 0 232,-10-5-192,0 13-104,4-8 24,0 7 208,0-2-168,0-5-144,-2 9 272,2-1 40,-1-3-216,-3-10 88,2 12 0,1-1-16,-1 1-88,-2-1-104,3 1 224,-3-2 48,0 2-296,0 0 152,0 1 168,0 0-192,0 1 32,-1-4 264,-3 3-192,0-1-136,0 1 128,-1-1 96,0 0-240,0 1 80,-5-2 232,6 1-256,-6-2 24,6 1 200,-9 2-128,9-3-208,-9 2 248,8 0 56,-6-7-120,7 9 48,-9-4 104,9 0-96,-7 0-200,7 1 352,4-11-184,-13 4 72,9 7-112,-7-7 144,7 7 88,-1-7-176,0 1-56,-1 7 288,3-11-104,-1 3-64,0 1 208,0-1 0,2 0-272,-1-2 112,2 0 120,-1-1-112,1 0-128,1 0 288,0 1-32,0-2-216,0 1 304,0-1 0,0 0-200,0 0-23,0 1 247,0-1-216,3 0-256,-3 0 312,2 0-144,1-2-120,-1-1 136,2 1 112,6-1-240,-10 1-80,12 2 264,-9-3-160,8 0-152,-7 1 192,10-1 72,-10 1-288,11-1 64,-3 1 216,-1-1-168,2-1-72,1 2 176,0-1-80,3 3-264,1-2 216,-2 2 184,-16 0-80,20-3-241,-3 0 1,1 3 40,0-2-344,-1-2-400,1 4-104,-1-3-216,-1 1-513,-16 2 1777,16 0-1856,-2-3-377,0 1-511,-2 2-49,3-3 633,-3 1 671,0-2-2535,-12 4 4024</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5T18:07:48.460"/>
    </inkml:context>
    <inkml:brush xml:id="br0">
      <inkml:brushProperty name="width" value="0.05" units="cm"/>
      <inkml:brushProperty name="height" value="0.05" units="cm"/>
    </inkml:brush>
  </inkml:definitions>
  <inkml:trace contextRef="#ctx0" brushRef="#br0">21 125 10274,'0'0'0,"-2"0"2488,-2 0-1103,0 0-521,1 0-280,2-3-128,0 0-184,1 0-72,0 3-200,0-4 152,0 0-120,0 0-32,0 1 48,0 1-64,0-1 16,2 0 32,-2-1 48,0 4-80,0-4 96,0 0 56,0 1 88,0 1-32,-1-2 16,0 1 40,0 1 24,-1-1-104,2 3-184,-1 0 184,0-3-7,1-1-97,0 0 32,0 0 8,0 1-88,0 0-40,0 0 8,2 0-8,1 0-16,-1 3 40,2-4 48,0 0-40,6 0-40,-10 2 64,11 2-32,-9-4-64,2 4 72,9-3-32,-9 1-56,8 2 32,-1 0 48,-7-3-72,10 0-16,-4 3 88,0 0-56,2-2 40,-2 2 56,1 0-32,0 0 0,0 0-40,1-3 88,-1 3-96,1 0-8,-1 0 72,2 2-64,-3-2 48,0 0-48,2 0 40,-8 0-16,11 0-56,-11 0 72,9 1-40,-9-1-64,8 0 40,-8 2-16,7 0-96,-9 0 23,10 0 1,-12-1 8,3 0 8,1 0-32,0 3 48,0-2-104,-1 1 0,0 3 64,0-5-112,0 3 48,-1-1 48,-2 1-96,0-2 16,0 1 24,0 9 0,0-9 48,0-3 168,0 10-144,-1-5 56,-3 0 24,0 8 24,0-8 80,-6 5 0,6-5-32,-1 7 48,-6 1-8,7-8 48,-9 10 32,9-2 40,-9-9 24,8 14-64,-8-6 72,3-1-16,10-11-184,-5 11 160,-9-1 24,9 6 40,-8-5-24,1 5-16,2 0 40,-1-4-32,-1 2-56,12-14-136,-5 4 160,-10 10 8,3-10-56,2 7 1,0 2 31,-1-8-64,0 10-112,6-4 136,5-11-104,-16 2 72,6 10-32,6-8 96,-10 6-40,9-6-48,-5 0-40,6 1 24,0 5 0,-1-8-24,1 2 48,-1-1 16,1-2-96,3 2 8,-1-2 80,0 3-96,2-3-48,0-1 80,0 1-24,0-1-8,4 0-40,8 0 72,-10 0-32,10 0-96,-8 0 8,-4 0 120,16 0-32,-3 0-64,1-2-40,3 2 16,-1 0-169,2-4-127,3 1-120,-2 0-112,-19 3 648,20-4-760,2-8-112,1 12-48,2 0-193,-1-4-151,0 2-64,2-2-137,1-6-71,-27 10 1536,28 0-1632,1-10 247,1 7 361,0-7-2520,-30 10 3544</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5T18:07:48.886"/>
    </inkml:context>
    <inkml:brush xml:id="br0">
      <inkml:brushProperty name="width" value="0.05" units="cm"/>
      <inkml:brushProperty name="height" value="0.05" units="cm"/>
    </inkml:brush>
  </inkml:definitions>
  <inkml:trace contextRef="#ctx0" brushRef="#br0">109 80 5929,'0'0'0,"-3"0"1720,0 0-352,-8 0-239,11 0-1129,-1-3 1024,0 3-136,-2-2-8,2 2-56,0 0-135,-3 0-113,1 0-144,2 0-8,1 0-424,-4 1 384,3-1 0,0 0 8,-1 1-56,0-1-56,0 0-8,1 0 0,-1 0-64,2 0-208,-2 0 184,1 0 25,1 0-33,-1 0-24,1 0 48,0 0-8,0 0-24,0 0-32,2 0 56,-2-2-56,3-1 8,1 3 96,-2 0-88,2 0 32,8 0-32,-9 0 64,-3 0-216,4 0 136,8 0-48,-8 0 72,-1-2-160,12-1 72,-5 1 24,0 2 16,-6 0-96,-4 0-16,17 0 40,-5 0-8,-8-3-64,14 3 72,-5 0-16,-2-2-8,2-1-128,1 0 80,-14 3 32,14 0-32,-2 0-80,2-2 88,-1 2-32,-3 0-32,5 0-16,-2-3 24,1-1-16,0 2-88,-1-2-16,1 4-160,-2-3-144,1 0-80,-1 3-96,0-11-121,1 11-111,-13 0 912,10 0-1056,1-2-112,-7-1-137,10-1-199,-10 4-128,0-3-233,8 0-143,-10 3 264,-2 0 1744,3-4-1289,0 2-2215,-3 2 3504</inkml:trace>
  <inkml:trace contextRef="#ctx0" brushRef="#br0" timeOffset="449">0 245 11690,'0'0'0,"0"0"2256,3 1-983,1-1-553,-4 0-720,12 0 464,-1 2-136,-8-2-112,17 0-24,-6 0-48,0 0-128,1 0-64,3-3 0,-1 3-104,-3-2-24,4 2 16,-4 0-32,-1 0 16,-1 0 40,1 0 112,-1 0-16,-2 0 16,4 0 48,-2 1-16,-1-1-8,3 0-8,0 1 8,-1-1-128,2 1-112,-15-1 240,16 0-320,-2 0-192,0 0-96,1 0-33,1 0-79,-1-2-32,0 2-40,1 0-8,-16 0 800,14 0-848,1 0-73,-1 0-15,0 0-104,-1 0-56,0 0 0,1 0 143,-1 0 257,0 0 248,-1-3-2144,-12 3 2592</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5T18:07:44.500"/>
    </inkml:context>
    <inkml:brush xml:id="br0">
      <inkml:brushProperty name="width" value="0.05" units="cm"/>
      <inkml:brushProperty name="height" value="0.05" units="cm"/>
    </inkml:brush>
  </inkml:definitions>
  <inkml:trace contextRef="#ctx0" brushRef="#br0">14 879 3856,'0'0'0,"-1"-2"528,-2 2 33,3 0-561,-3-3 424,0 1-64,2 2-64,-1-3-48,1 1-24,1 2-64,0-3-80,0 3-32,0 0-48,0-3 16,0 1-24,0 2 24,0-3 32,0 3 8,3-2 0,-3 2 24,0 0 56,0 0-136,0 0 168,0 0 32,0-4 64,2 4 8,-2-3 16,3 3 88,-1 0 24,-2 0 9,0 0-409,3 0 472,-3 0-32,2 0 32,2 0 0,0 0 8,0 0 24,0-3-64,0 3 40,-4 0-480,3 0 528,1 0-31,0 0 15,0 0-16,0 0-80,6-3 16,-7 0-16,-1 3-56,-2 0-360,10 0 264,-10 0-8,4 0-80,7 0-32,-11 0 32,3 0-80,9 0 16,-10 0-72,-2 0-40,11 0 120,-7 0-32,6 0-32,-6 0 24,10 0-80,-10 0 16,10 0-80,-11 0 104,-3 0-40,12 0-40,-8 0-24,9 0 112,-10 0-40,13 0-24,-12 0 16,11 0 24,-11 0-72,-4 0 48,15 0-32,-5 0 0,1 0-40,-1 0-32,-6-3-8,11 3 24,-5 0-112,1 0-8,-11 0 208,11 0-224,-7-3-96,10 3-64,-4-3-80,-6 1-120,10-1-128,-10 1-88,10 2-57,-14 0 857,4-3-1000,11 3-56,-11 0-48,9-4-65,-9 2-7,7-1-16,-7 1 16,9-1 183,-9-1 281,9 2 320,-10-1-2928,-3 3 3320</inkml:trace>
  <inkml:trace contextRef="#ctx0" brushRef="#br0" timeOffset="277">250 1055 9826,'0'0'0,"4"0"1984,7 0-976,-1 0-448,2 0-280,-1-4-96,1-6-56,2 7-96,-14 3-32,14-4 32,0 0-32,1 1-64,1-8 24,-1 11 32,2-2-32,-2 2 8,1-3 8,-4 1-40,1-2-32,0 1 24,-2 1 16,1-1-32,0 3 16,-2 0 16,3 0-32,-13 0 88,10 0-144,1-2-8,1-1-64,-1 0-160,1 1-120,-1 2-272,1 0-424,-1-4-425,-11 4 1617,12-2-1896,-1-2 280,2 0-3137,-13 4 4753</inkml:trace>
  <inkml:trace contextRef="#ctx0" brushRef="#br0" timeOffset="1016">956 70 5873,'0'0'0,"0"-2"848,0-2-248,0 1-192,0-8-160,0 7 8,0 4-256,0-4 280,0-9-24,0 11 56,0-1-15,0 0-17,0-1 16,3 0 8,-3 0 160,0 4-464,0-3 456,0 0 104,0 3 80,0 0-40,0-3 16,-1 3 33,-1 0 15,1 0-112,1 0-552,-1 0 520,-1 0 32,2 0-88,0 0 24,0 1 64,0-1-56,0 2-127,0 1 39,0-3-408,0 2 368,3 0-136,0 1 40,-1 1-16,2 0-136,0-1-32,0 8 0,-1-9-16,-3-2-72,11 5-16,-11 8 32,4-10 96,-1 2-160,1 0 24,6 5 56,-10-6-48,4 1-64,-4-5 80,11 14 48,-11-9-8,3 8-144,0 0 136,1-3 56,0-5-80,-1 9-104,9-1 72,-12-13 24,3 13-72,0-8-64,1 13 224,0-5-24,0-3-120,0 5 40,6-3 32,-7 1-96,-3-13 80,3 11-56,8 2 16,-9 0-24,2-9-48,8 15 32,-10-5 24,2-4-128,6 3-72,-7-8 24,1 9-48,-1-4-96,8 4 79,-9 1-127,2-12-128,0 14-56,6-13-136,-10-4 744,3 11-904,1 0-312,6-8-161,-10 3-271,4-3-361,-1 3-7,1 5 352,7-10 463,-11-1 1201,2 4-4176,-2-4 4176</inkml:trace>
  <inkml:trace contextRef="#ctx0" brushRef="#br0" timeOffset="1551">1041 533 5017,'0'0'0,"-2"0"472,0-3-248,-1 0-264,1 3 40,2 0 0,-2-2-64,1-2-192,0 0-56,0 2-121,-1-2 9,1 1 88,0 3 144,1-2 152,0 2 40,-1 0-48,-2 0 64,0-3 16,1 1-32,-1 2 48,1 0 56,0 0 128,0 0 136,2 0-368,-1 1 513,-2 0 87,2 0 24,0 2 32,1-3-16,0 2-120,0 0-48,0-1 0,0-1-472,0 1 424,2-1 9,1 4-89,-1-3 32,-2 2-120,3 1 72,-1-3 24,1 2-168,-3-3-184,2 2 280,2 3-72,-1-1 0,1 0 0,-2 9-8,1-12-16,1 3-56,-2 1 16,-2-5-144,4 4 136,-1 1-40,-1-1 56,1 7 24,1-9-24,-1 3-48,1 9 49,-4-14-153,4 2 152,0 11 0,0-9 80,7 8-24,-8-9-48,8 3 32,-7 8 0,9-11-56,-13-3-136,4 12 96,7-7-16,-7 0 0,9 7-8,-9-10 16,9 2 40,-10 1-104,10-1-24,-13-4 0,4 12 48,9-9-64,-9 1 16,7 7 56,-7-10-8,8 1-16,-9 1 8,12-2 32,-15-1-72,3 2 32,9-2-32,-10 0 32,9 1 0,-7 0 24,6-1 16,-6 0 24,7-2-64,-11 2-32,4-3 8,7-1 40,-8 2-24,9-10 48,-10 12 56,8-4 56,-6-9-48,9 11 0,-13 2-136,4-12 184,9 8-136,-10-12 40,10 6 24,-9 6-72,10-14 32,-10 14-32,8-11 8,-12 15-48,3-17-32,11 4 0,-10-5 40,10 0-80,-10-1 208,9 4 64,-9-2-32,9-5-96,-13 22-72,4-18-176,7-3-120,-7-1-120,7 4-168,-8-2-56,7 2-224,-6-4-224,0 5-49,-4 17 1137,10-15-1192,-10-3-112,3 5-88,1-1-33,-2 0-199,1 1 280,-3 0 367,2 10-1679,-2 3 2656</inkml:trace>
  <inkml:trace contextRef="#ctx0" brushRef="#br0" timeOffset="2246">1248 977 4008,'0'0'0,"0"0"576,0 0-576,-1 0 673,-2 0-25,1 0-24,-1 0-40,2-3 8,0 3-8,-1 0-32,1-2-56,1 2-496,0 0 489,0-3-41,0 3-24,0 0 0,0-3-16,0 1-48,0-2-48,0 1 8,0 3-320,0 0 232,0 0-32,3-2 16,-3-1-48,0 1 0,2-1 24,-2-1 24,3 2-23,-3 2-193,0-3 216,2 3-8,-2-2-8,3-1 32,-3 1 0,2-2 48,1 1-32,1 1-16,-2-2 40,1 0 0,1 0 0,-2 2 72,2-1 32,6 0-24,-7 1 48,1-1 32,0 1-63,7-1-17,-8 1 8,1 2-112,8-4-32,-9 4 0,8-3-8,-7-1-64,-4 4-144,13 0 152,-9-3 8,11-1-88,-11 0-8,13 0 8,-13 4-32,12-4-80,-6 4 48,-6 0 24,13-2-64,-7 2 56,0-3 24,1 3-48,-8-2-48,13 2 96,-12 0-56,10 0-40,-10 0 48,6 0 24,-6 0-80,7 0-16,-7 0 96,8 0-136,-10 0 32,8 0 24,-7 2-8,1-1-40,0 3 40,-1 0 48,1-1-152,0 0-32,0 1 40,-1 1-120,-3-1 16,2 6 80,-2-6-56,0 0 48,0 6-16,-1-6 31,-2 1-15,-1 7-16,1-7 120,-9 9-40,8-10 0,-7 11 32,7-2 8,-10-8-40,9 12 8,-9-7 24,3-6 16,0 9 0,-1-3 40,-1 3 40,1-8-56,0 9 40,-1-3 64,1-7-64,0 10-8,-1-8 80,2 4-40,-1-6-40,7 7 40,-9-1 24,4-6-40,5 6 40,-8-4 0,9-3-64,-6 8 32,7-10 72,-1 1 24,1 2-64,-1-2 40,4-2-80,-4 3 72,1 0 24,1 0 32,-1 0-16,2-3-40,1 2-56,0-1 72,0-1 24,0 0-112,0 0 72,0 0 64,2 0-40,2 0-24,0 0-7,6 0-17,-7-3 56,8 1-128,-11 2 24,4-3 104,12 3-8,-6-2-64,3-2 48,-2 4-80,3-4-32,-1 4-112,2-3 24,-15 3 120,16-3-217,0-1-79,2-6-8,-2 10-88,0-3-56,2-1-144,-1 2-48,-17 2 640,17-4-792,-1 1-168,1 1-81,-1-2-159,2 1-104,-1-1-57,1 2-31,0-1-104,-18 3 1496,17-4-1392,2 2 359,-1-2 337,1 0-2640,-19 4 3336</inkml:trace>
  <inkml:trace contextRef="#ctx0" brushRef="#br0" timeOffset="2711">2325 696 7049,'0'0'0,"-2"0"2024,2 0-2024,-2 0 1481,0 2-369,1-2-208,0 0-184,1 0-104,0 0-63,0 0-185,0-3-160,0 3-208,2 0 224,-2 1-136,3-1-24,-3 2 16,3-1 40,-3 0 64,2 0 16,-2 2 144,0-3-344,0 4 288,0-3-32,0 3 128,0 1-72,0-1-32,0 6-16,0-9-72,0 3-64,0-4-128,0 5 72,0 1 40,0 5-40,3-10-55,-1 11 79,-2-7-24,3-1-56,-1 10-24,-2-14 8,3 4 24,-1 6-64,2-5 40,0 8 80,-1 2-112,1-11 16,6 14-48,-10-5 32,0-13 32,4 10-48,-1 3-33,8-3 73,-9-5-96,2 9 24,0-2 24,0 2 0,6-3-16,-10-11 72,0 13-72,4 0 56,0-8-72,0 11-8,-1-5 8,1-6-24,0 8-80,0-8 32,-4-5 160,4 14-136,0-10-80,-1 9 24,0-8-40,1 0-128,0 8-40,0-11-80,-1 4-96,-3-6 576,4 5-752,-1-2-129,-1 8-103,2-10-136,-1 0-80,-1 3-105,1-4-159,-1 1-72,-2-1 1536,3 0-1241,0 0 369,-1 0-2656,-2 0 3528</inkml:trace>
  <inkml:trace contextRef="#ctx0" brushRef="#br0" timeOffset="3064">2586 668 10586,'0'0'0,"-2"-2"1712,1-1-840,0 1-448,0-1-224,-1-7-96,1 7-24,1 1-7,0-1-57,0 0-97,0 1-31,0 2 72,-1-4-64,-1 4 64,1 0 40,-3 0 0,0 0 56,1 0 0,-2 1 112,-6 1-23,11-2-145,-4 2 176,-6 2 56,6 0-16,-1 0-16,-8 0 32,8-1-16,-7 3-88,6-3 24,6-3-152,-11 14 152,6-10-16,-8 7-8,8-1 8,-8-6 0,3 8-80,5-1 48,-11-6 8,6 8-104,-1-8 40,-1 13 16,2-8-80,-2 4 40,7 0 0,-9-2-48,4 0-24,10-12 48,-5 13-56,-9 0 8,3-2-72,8 1-32,-10 1-48,8-8-80,-7 10-144,7-3-24,5-12 448,-12 4-552,7 11-153,-5-11-87,6 9-160,-6-10-152,6 1-152,-1 8-57,0-8-95,5-4 1408,-10 10-1432,8-6 343,-1 0 329,-3-1-2848,6-3 3608</inkml:trace>
  <inkml:trace contextRef="#ctx0" brushRef="#br0" timeOffset="3530">2042 809 11994,'0'0'0,"4"0"2625,11 0-1009,-4-3-392,2 3-184,-13 0-1040,14-2 961,2-1-41,-1 1-64,3-1-160,0 1-216,1-1-128,0 3-72,0-2-176,-19 2-104,20 0 88,-2 0-56,-1-4-48,0 4-32,-2-3 16,-2 3 48,0 0-72,-3 0-16,-10 0 72,11 1-8,0-1-104,-1 2-40,2-2 144,-8 0-120,11 0-64,-3 0-32,-9 1-112,-3-1 336,16 0-504,-6 0-56,0 1-56,2-1-112,-2 0-65,3 0-71,-2 0-104,1 0-168,-12 0 1136,14-4-1192,-3 4-161,2-2-151,0 2-128,0-3-185,0 1-47,-1-1 336,1-1 431,-13 4 1097,13-4-3736,-13 4 3736</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5T18:07:50.176"/>
    </inkml:context>
    <inkml:brush xml:id="br0">
      <inkml:brushProperty name="width" value="0.05" units="cm"/>
      <inkml:brushProperty name="height" value="0.05" units="cm"/>
    </inkml:brush>
  </inkml:definitions>
  <inkml:trace contextRef="#ctx0" brushRef="#br0">100 21 3904,'0'0'0,"0"-2"664,0-1 41,-1 3-33,1-2-32,0-1-136,0 3-504,0-3 568,0 3 16,0-2-48,0-1 32,0 3 1,0 0-41,0 0-64,0 0 120,0 0-584,0-2 680,0 2-40,0 0 88,0 0-71,0 0-97,0 0-40,0 1-24,-2-1-64,2 0-432,0 0 272,-1 3 16,1-3 8,0 1-120,0-1 32,-1 1 16,1 0-152,0 2-72,0-3 0,-1 10 72,1-10 0,0 4-72,0 0 56,0-2 80,-2 2-136,1-1-48,0 2 16,1-5 32,-2 5 8,1-1-48,0 7 0,0-9 56,-1 2-240,1 6 104,0-8 224,-1 9-112,2-11 8,-2 2 96,-1 12-40,1-10-104,0 6 64,0 1-16,-1-8 24,1 11-16,-2-3-24,1-6 48,2 9-64,-3-9 8,0 12 48,1-6-64,0 1 32,0 2 40,0-4-8,3-10-24,-2 12-48,-1-1 16,0 1 64,0 0-48,1-1 56,-1 1 8,1 0-88,0-2 0,2-10 40,-3 12-16,0-8-8,2 8-16,-1-1 32,1-6 32,0 9-32,0-10-40,-1 10 40,2-14 8,-1 4-16,1 7-32,0-7 72,0 0-24,0 1-16,0-1 0,3 0 0,-3 8 0,0-12 16,2 0-112,2 4 96,0 0 24,0-1-24,0-1 16,-2-1 48,2 1-40,0-2-40,-4 0 32,4 1 120,-1 2-112,8-3 8,-9 1 72,2-1-40,0 0 0,7 1-32,-8-1 56,-3 0-72,10 0 40,-7-2-8,1 2 80,8 0-32,-8 0-24,9 0 80,-10-3 32,8 0-40,-11 3-128,4-3 104,8-1 49,-2 1-49,0-1-24,-6 2 56,11 2-40,-5-4-56,1 1-24,-11 3-16,4-2 64,10-2-64,-11 0-48,12 0 48,-3 2-64,-1-2 24,-1 1 24,-6 3 64,-4 0-48,14-3-64,-10 3-24,8-3 40,0-1-96,-8 2 0,9-2-25,-10 4-39,10-3-112,-13 3 320,4-2-376,6 2-32,-6-4-80,6 0-48,-7 0-40,7 0-144,-7 2-200,1-1-81,-4 3 1001,11 0-1112,-8-2-96,0 2 32,0 0-17,1 0-31,0 0-32,0 0-41,6-3 297,-10 3 1000,2 0-680,2-3-1120,0 1 688,-4 2 1112</inkml:trace>
  <inkml:trace contextRef="#ctx0" brushRef="#br0" timeOffset="1">309 214 7905,'0'0'0,"-4"2"2993,1-1-721,-1 0-639,2 2-409,0-3-264,1 1-104,1-1-856,-1 3 824,1-2-127,0 3-81,-1-2-64,1 1-64,0-2-144,0 3 88,0 8 0,0-12-432,0 1 352,0 9 104,-2-6 1,1 1-105,0 8-32,-3-9-32,3 1-144,-1 5-40,1-6-24,0 10-32,0-10-32,1 9 40,-2-3 48,2-6-88,0 10-64,-1-10 72,1 11-128,0-10 8,0 10 96,0 1-120,0-12 0,0 14-32,0-6-16,0-6-64,0 11-96,0-4-9,0-3-207,0 1-192,0 2-64,0 2-152,0-5-104,0 4-81,0-1-111,0-8-144,0 12-177,-1-7-159,1 2-208,-2-2-169,2-5 17,-1 10 415,0-10 497,1 8-2016,0-13 3192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5T18:05:27.024"/>
    </inkml:context>
    <inkml:brush xml:id="br0">
      <inkml:brushProperty name="width" value="0.05" units="cm"/>
      <inkml:brushProperty name="height" value="0.05" units="cm"/>
    </inkml:brush>
  </inkml:definitions>
  <inkml:trace contextRef="#ctx0" brushRef="#br0">843 34 3256,'0'0'0,"-4"0"48,0-4-16,-6 4-24,7-2 32,0-1-56,3 3 16,-4 0-40,-1 0 104,-1-2-112,3-1 32,-3 3 32,1-3 40,-5 0-48,6 3-16,4 0 8,-5-3 120,-5 3-88,6 0 80,-6 0 152,6 0-32,-1-2-16,-7 2 89,9-3 15,3 3-320,-12-3 240,7 3 0,-7 0 120,2-2-136,6 2-88,-7 1 192,6-1-160,-8 0-80,13 0-88,-10 0 168,-1 0-56,1 0-56,0 1 8,5 1 136,-9-2-152,2 1-80,1 0 112,11-1-80,-13 0-32,0 0-80,2 4 96,-1 0 72,-1-3-104,-1 4 16,-1-1 152,-1-3-168,16-1 48,-15 4-56,-2 0 144,3 0-72,-2-3-8,0 3 24,0 0 88,-1-3-112,2 9-32,15-10 24,-16 3 136,1-2-112,-2 2 24,2 1 144,-2-3 16,2-1-64,0 4-8,1 1 128,14-5-264,-15 1 144,1 4-16,2-1 144,0-3-103,-1 1-73,3 0 112,0 1 16,0-3-120,4 4-8,-8 0 64,9-3-88,-6 3-64,7-1 128,-1 0 0,0-2-160,1 3 56,4-4-32,-5 4 136,1-4-176,0 4-8,0 0 216,0-4-208,0 1-8,1 2 72,1-2-24,2-1 0,-2 1-88,1 4 0,-1 0 216,-2-3-176,3 1-8,-3 1 160,3-2-112,0-1-136,1-1 144,-3 4 80,2-3 0,-2-1-96,2 1 88,0 3 32,-1-3-48,2 3-152,0 0 184,0-4-88,-1 0 40,0 0-136,0 1 176,1 1 56,0-2-96,0 0-56,0 3 144,0-3-136,0 0 8,0 2-120,0 2 144,0-4 24,0 0-88,0 1 16,0 0 152,0 0-176,0 3-120,0-4 168,0 10 40,0-10-120,0 0-24,0 3 152,0 0 24,0 0-112,0 12-88,2-5 48,-2-10 80,3 4-88,-3 10-136,0 1 152,0-10 8,2 16-136,-2-9 168,3 3 72,-1 0-96,-2-15 56,3 13-24,0 8 8,-3-6-32,3 1 64,0 5-24,0-7 48,0 4-88,0-3 8,-3-15 40,4 15 32,-2 2-80,2 1 32,0 5 16,0-5-32,7 2-8,-8 0 48,-1-6-32,-2-14 24,4 20-72,0-3 8,0-1-40,-1 2-32,0-2-73,0 2-47,1-4-80,-2 2-208,-2-16 544,4 16-768,-1-4-240,-1 3-232,1-5 71,-3 1 337,0 0 304,0-6-2080,0-5 2608</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5T18:07:51.103"/>
    </inkml:context>
    <inkml:brush xml:id="br0">
      <inkml:brushProperty name="width" value="0.05" units="cm"/>
      <inkml:brushProperty name="height" value="0.05" units="cm"/>
    </inkml:brush>
  </inkml:definitions>
  <inkml:trace contextRef="#ctx0" brushRef="#br0">868 16 3632,'0'0'0,"0"0"832,0 0 1,0 0-81,0-3-120,0 3-120,0 0-32,0-2-40,3 2-48,-3-3-88,0 0-16,0 3-23,0 0-49,0 0 40,0 0-32,0 0-80,0-2-24,0 2 0,0 0-120,0 0 88,0-3 0,-1 3 56,-1 0-80,1 0-24,0 0 24,0 0-64,-1 0 40,2 0-40,-1 0 0,0 0 40,-1 0-24,1 0-24,0 0 64,0 0-16,-1 0 0,1 2 0,1-2-40,-2 0 64,2 0-16,-2 1 16,1 0 72,0 0 8,-1 1-8,1 0 48,-1 1 32,2-3-216,-2 1 160,1 3 48,0-3 40,-1 2-88,0-2 32,1 3 32,-3 0-8,4-4-216,-2 4 184,0 1 56,-2 0 9,3-1-41,-3 6 24,0-7 64,0 7-40,0-6-32,4-4-224,-3 10 272,-1 0-48,-1-6-16,-6 11 80,8-4 48,-3-1-40,-5 1-24,7 1 8,-6-1-8,10-11-272,-4 12 192,-8-1 24,9 3-8,-9-2-96,8 1 25,-9 0-73,10-2 8,3-11-72,-13 13-32,3-3 8,6 3 112,-8-2-144,8 0 88,-7 0 8,7-1-88,-9 1 0,13-11 48,-4 11-16,-7-6-24,6 11-56,-7-11 112,7 10 0,-6-5-81,7-4 9,-9 9-24,13-15 80,-5 4-72,-8 10-64,8-4 104,-8-6-72,8 9-96,-7-9 104,9 8-64,-10-8-40,13-4 200,-4 10-216,-8-6 16,9 1-80,-9 0 16,8 6-16,-6-9-152,6 2-160,-1 1-184,5-5 776,-5 10-921,0-7-167,1 1-128,0 1-136,-1-1-129,1 0-79,-1 0-72,1-2 279,4-2 1353,-4 3-1008,1-2 384,-1 0-1656,4-1 2280</inkml:trace>
  <inkml:trace contextRef="#ctx0" brushRef="#br0" timeOffset="1446">54 884 3360,'0'0'0,"-1"0"704,1 0 33,0 0-185,-1 0-120,1 0-432,0 0 352,0 0-96,0 0-48,0-3-24,0 3-40,2-3-48,-2 1-56,4 2 24,-4 0-64,3-3 72,-1 1-16,1 2 64,-1-3-8,1 3-32,0-2 8,0-1 72,0 3-24,-3 0-136,3-2 88,-1-1 64,1 3-64,-3-3 0,2 1 64,-2 2-16,3-3-16,-1 3-16,-2 0-104,3-2 184,-1 2-16,-2-3 17,3 3 79,-3 0-72,0 0 32,0-2 24,0 2 16,0 0-264,0 0 280,0 0 8,0 0 0,0 0-16,0 0-40,0 0 8,-1 0 24,-2 0-40,3 0-224,-2 0 248,0 0-32,1 0-16,0 0-32,1 1 72,-2 0-48,0 0 9,1 1 15,1-2-216,-2 1 208,1 0-48,0 1 16,1-1-8,-1 1-88,-1 0 48,2-1-80,0 2 0,0-3-48,-1 1 0,0 0-16,1 2 24,-2-2-40,1 0-40,1 2 40,0-1 0,-1 0-24,1-2 56,0 1-16,0 1-32,-1 1 0,-1 0 24,2 0 8,-1 1 16,0 0-104,1 0 32,0-4 72,-2 5 8,0 0-96,1 0 112,-2 6 0,0-8-96,0 9 112,1-7-32,0 8-40,2-13 32,-4 10-48,1 0 0,2 1 56,-3 0-24,0 1 40,3-1 16,-3 2-104,0 1 8,4-14 56,-2 13 0,1 1-32,-3-1 32,3-2 16,-1 2-16,0 0-8,-1 0 0,2-2 0,1-11 8,-3 12 0,2-2-64,0 1 64,-1 0 8,1-6-48,1 9 48,0-10-16,-1 7-32,1-11 40,0 4-80,0 1 56,-1 5 0,1-7-16,0 1 80,0 0-24,0-1-72,0 0 16,2-2 24,-2 2-48,3-2 72,-1 0 32,1 1 0,-1-2 8,2 0 8,0 0 72,0 0-56,6 0 24,-7 0 72,1 0-32,6 0 64,-6 0 72,7-3 8,-7 3-8,10-2-56,-4-1 64,-6 0-16,12 1-32,-6-2 112,-6 1-104,12 1-72,-4-2 88,-1 2-16,1-2-32,-1 1 80,3 1-23,-2-1-89,2-1 56,-1 0-64,-2 2-16,2-1-56,-3 1-48,3-1 48,-1-1-128,-1 2 24,1-1 32,-8 1-72,11 2-24,-15 0 72,4-3-48,10 3-16,-10-3-88,6 3 40,-6 0 32,0 0-136,7 0-80,-8 0 71,1 0-151,-1 0-16,1 0 16,0 0-184,0 0-96,0 0-104,0 0-136,-2 0-105,1 0-143,1 0-96,-2 0-120,1 0-121,0 0-71,0 0-80,1-2 223,-2 2 361,1-3 432,0 1-1456,-3 2 2072</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5T18:07:55.228"/>
    </inkml:context>
    <inkml:brush xml:id="br0">
      <inkml:brushProperty name="width" value="0.05" units="cm"/>
      <inkml:brushProperty name="height" value="0.05" units="cm"/>
    </inkml:brush>
  </inkml:definitions>
  <inkml:trace contextRef="#ctx0" brushRef="#br0">1 406 6993,'0'0'0,"0"0"2200,2 0-783,2 0-481,-1-2-400,0-1-208,-3 3-328,3-2 296,0-1-32,-1 1-56,1-1 24,1 3 8,-2 0-80,2 0 16,-2 0 129,-2 0-305,0 1 328,3 1 144,-3 0 128,0 2-40,3 1 16,-3 5-16,0-8-56,0 1-40,0-3-464,0 11 320,0-7-7,0 6-25,0-5-64,0 8 24,0-8-32,0 8-136,-2-8-72,2-5-8,0 13 136,0-8-152,0 9-16,0-4 128,-1-5-216,1 9 88,-1-9 56,1 11 72,0-16-96,0 5-56,0 9-48,0-9 80,0 6-208,0-5 56,0 5-48,0-7-240,2 7-169,-2-11 633,0 4-760,3 1-152,-3 1-152,0 4-112,2-8-73,1 2-103,0 0-112,-3-1-1,2-1-143,1 1-48,-3-2 159,4 2 353,-2-2 448,2-1-1544,-4 0 2240</inkml:trace>
  <inkml:trace contextRef="#ctx0" brushRef="#br0" timeOffset="1">336 275 8993,'0'0'0,"0"0"2785,0 0-1185,4 0-495,0 0-449,6 0-312,-10 0-344,2 0 248,10 0-64,-8 0-40,9 0 0,-10 0-64,10 0 0,-9 0-72,6 2 24,-10-2-32,3 4 152,7 1-64,-7 5 128,1-7 72,-1 2-16,1 5 40,-1-6 8,-1 6-88,-2-10-232,4 4 120,-1 9 24,-1-8-24,2 9-88,-1-4 33,-1 1-9,1-1-112,1 1 32,-4-11 24,2 12 16,2-2-97,8 0 17,-12 2 16,2-2-80,2 0-40,0 1-144,0-1-128,-4-10 440,4 10-528,6-5-208,-10 7-56,2-7-208,2 5-145,6-6-55,-7 7-80,1-8 24,-4-3 1256,11 5-1385,-11 0-39,4-1-32,8 0 47,-10 0 361,8 0 368,-7-3-1488,-3-1 2168</inkml:trace>
  <inkml:trace contextRef="#ctx0" brushRef="#br0" timeOffset="2">513 281 11522,'0'0'0,"-4"0"2352,4 0-2352,-4 1 1161,0 0-601,0-1-352,3 0-208,1 0-72,0 0-64,0 0-192,0 0-128,0 0 456,0 0-512,0 0-89,0 0 25,0 0 136,0 2 136,-1 0 152,-2 1 96,-1-1 104,4-2-48,-5 4 88,0 0 16,-6 1 80,7 0-8,0 6-48,-8-8-8,9 1-16,-3 7-32,6-11-72,-10 3 48,6 2 40,-1 7-8,-5-8-8,6 7 0,-1-7 24,0 9-72,0-3-48,-5-6 48,7 10-112,-1-9 8,-1 8-24,1-8-120,0 8-88,-1-8-160,1 7-144,4-12 616,-3 3-920,0 10-288,-1-9-273,0 1-215,3 5-24,-2-7 383,1 1 433,1 0-1600,1-4 2504</inkml:trace>
  <inkml:trace contextRef="#ctx0" brushRef="#br0" timeOffset="3">879 332 5201,'0'0'0,"-4"0"2752,0 0-767,0 0-489,0 0-456,2 0-360,1-2-72,1 2-608,-3-3 497,3 0-121,0 1-64,0-2-112,0 1-96,0 0-56,0-1 8,0 4-56,3-3 104,-1-1 48,-2 2 72,0-2 120,0 0 8,0 0 48,0 0 56,3-6-16,-3 10-440,0 0 336,0-4 0,0 1-63,2-1-113,1 0-8,-1-6-48,-2 10-64,3-11-72,-3 11 32,2 0 48,1-3-48,0-1 0,-1 0 64,1-6-72,-1 10-16,2-3-64,-1 1 80,-3 2 8,10-4-24,-10 1 0,2 1 64,9-1-96,-9 0-56,2 1 48,0-1 48,6 1-72,-10 2 88,4 0-80,0-3-25,0 3-23,8-2 56,0 2 72,-9-3-64,8 3-48,-11 0 112,3 0-8,7-2-72,-6 2 40,0 0 80,8 0-48,-8 0 0,6 0-16,-6 0 72,-4 0-48,14 0-64,-10 0 0,9 0 104,-9 0-104,10 0 32,-12 0 72,11 0-56,-9 0-24,-4 0 40,4 0-88,7 0 40,-7 0-40,7 1 24,-9 0 48,2 0-40,0 1-40,-2-1 16,-2-1 80,3 2-64,1 1-112,-2 0 56,-2 0-8,3 1-48,-3 0 72,0 1-8,-1 0 40,1-5 72,0 11-72,-3-8 8,-1 3 40,3 4-104,0-6 32,-2 8 56,-1-8-72,2 9 16,2-13 96,-4 5-88,0 7-64,0-7 40,0 8 40,-1-3 72,3 0-16,-2 2-40,0-1 48,4-11 8,-4 12-16,-1-1-24,0-1 112,-7 2-32,11-2-32,-3 0 64,-1 1 24,1 0-16,4-11-80,-4 5 64,-1 9 24,1-2 32,2-7 24,-2 9 64,-1-10 72,2 7-72,0-7-8,3-4-200,-4 12 280,2-8-40,1 6 8,0-6 24,-2 0-56,3 6-56,-1-8-64,0 2 0,1-4-96,0 10 56,0-8-48,0 2 41,0-2 7,2 1-72,-2-1 64,3 0 0,-1-1-128,-2-1 80,4 0-105,-1 0-47,7 1-16,-7-1-40,7 0 16,-6 0-64,7 0-120,-7 0-40,-4 0 416,13-2-440,-2-1-48,1-1 8,-2 0 32,3 0-128,0-6-33,1 10-63,-1-4 40,-13 4 632,14-10-664,2 10-56,-2-4 24,3-7-160,0 8-33,-1-7-39,1 7-152,2-7-112,-19 10 1192,22-2-1289,-4-10 201,2 8 264,0-7 352,-1 7-1376,-19 4 1848</inkml:trace>
  <inkml:trace contextRef="#ctx0" brushRef="#br0" timeOffset="4">1763 251 5169,'0'0'0,"-1"0"3976,1 2-1823,0-1-585,0-1-488,0 0-423,0 0-113,2 0-144,2-3-96,7 3-48,-9-2-112,8 2-48,-6-3-144,8 3 64,-12 0-16,2 0 48,10-2-56,-10 2 88,10 0-40,-8 0-48,6 0 104,-6 0 8,7 0-32,-11 0-72,4 0 24,8 0-48,-10 0 24,10 0-48,-10 0 24,10 0 24,-8 1-96,8-1 0,-12 0 96,4 0-80,8 1-72,-8 1-64,8-1 16,-9 0-128,9 0-64,-10-1-136,10 2-169,-9-2-215,1 0-320,9 1-232,-10-1-305,1 0-255,7 0 95,-11 0 449,10 0-1584,-10 0 3064</inkml:trace>
  <inkml:trace contextRef="#ctx0" brushRef="#br0" timeOffset="5">1744 433 8521,'0'0'0,"-1"0"2665,-2 0-1081,2 2-712,0-2-423,1 0-209,0 0-168,3-3 0,0 0-24,1 1-72,0-1-72,6 1-32,-8-1 0,2-1-17,0 2 129,8-1 32,-10 3-24,8 0 0,-7-2 32,1-1-16,6 1 0,-7 2 41,7 0-57,-6-3-65,7 3-47,-7 0 0,-4 0 120,14 0-176,-10 0-72,13-3 48,-7 3-80,1-2-80,1 2 8,-1-3-80,2 3-48,1 0-40,0-2-32,1 2-104,0-3-105,-1 1 9,1-1-64,1 0-80,-1 1-56,0-2-121,2 2 1,0-2 264,1 0 264,-2 0-1272,-16 4 1816</inkml:trace>
  <inkml:trace contextRef="#ctx0" brushRef="#br0" timeOffset="6">2739 111 3696,'0'0'0,"-4"0"1321,-7-3-185,9 1-344,-2-2-232,0 0-144,4 4-416,-2-10 280,-1 10-8,2-11-32,-2 9-72,2-2-40,0 0-24,-3-6-72,3 10-56,1 0 24,-3-4-24,2 0 0,-2 0 0,-1-6 56,2 10 32,-2-4-8,3 0 16,-2 1 41,3 3-113,-5-4 160,1 0-56,0 0 56,0 0-32,2 2-80,-1-1 72,2 3-64,-3-2 24,2 2 8,-2 0-8,-6 0 64,8 0-56,1 0 32,-3 0 8,0 0-48,1 0 0,-8 0 0,7 0-48,1 0-32,-9 0 40,8 0-16,-6 0-8,6 0-24,-6 0 0,10 0 8,-3 1 0,0 1-40,-9 2 80,8 0-40,-7-1-64,7 1 40,-6-1-8,8 1-32,2-4 64,-5 4-8,0 0 0,0 1-16,1-1-8,0 1-8,0-1 8,3 0-72,-3-1 0,4-3 104,-1 6-104,1-1-48,0-1 40,0 1 48,0-1-40,0-1 24,0 1-40,0 0 72,0-4 48,4 5-88,-2-1-48,2 0 88,6 0-72,-10 0 48,11-1 96,-9 1-48,2 0-24,-4-4 48,12 5-32,-12-1 15,11 0 9,-8 1 16,1-1 17,7 0-33,-8-1-25,0 3 41,-3-6-8,4 5-16,7-1-8,-9 6 32,1-9 32,8 3 1,-11 0 23,10 6 0,-7-7 24,-3-3-88,4 3 72,7 9 8,-8-10 80,1 4-72,7 4 8,-7-8 40,9 2-88,-9 6 8,11-6 8,-5 7 24,2-8 16,1 9 24,-9-8 16,11 1-72,-4 6-48,1-7 48,-12-4-72,14 10 64,-1-6-32,-2 0 64,2 6-64,-1-7-32,-2 1 24,1 6-24,0-9 8,-11-1-8,10 4-80,3 1 64,-3 0 24,0 6-32,-6-10 32,9 4-48,-9 0-40,-1 0-40,-3-5 120,11 11 0,-9-10-56,2 4-8,9 5 88,-11-6-48,2 1 24,7 5-24,-11-6 40,0-4-16,2 12-24,2-8-16,-1 8 48,-1-8-24,2 8-24,-2-7 64,2 6-16,0-6-32,0 8 40,0-8-24,-2 8-8,2-8-24,-1 9 24,-1-10 24,1 8-48,-1-8 32,-2-4 8,4 10 24,-1-6-48,1 7 72,-4-7 8,0 0-56,0 6 0,0-7-32,0 1 32,0-4 0,0 3-16,0 1 0,0 0 56,-4 0-96,3-3 0,-3 0 32,-6 1-48,8-1-48,2-1 120,-10 1-80,7-1-24,-2 0-32,-5 0 64,6 0-48,-10 0 32,10 0-24,-8-2 16,12 2 96,-12-3-8,8 1-80,-11-1 112,10-7 16,-8 10-56,3-4 72,-1 0-40,0 0 0,11 4-16,-5-10 16,-9 10-16,1-4 80,8-6-56,-9 7 16,9 0 64,-7-8-64,8 9 48,4 2-88,-10-4 120,5-6-32,0 7 24,0-1 48,-7 0 8,12 1 8,-1-1-16,-2-6 8,3 10-168,-1 0 144,1-4-8,0-7 24,-1 9-32,1-1-24,0-1-16,0 1 16,2-1-24,-2 4-80,0-4 48,4 0 80,6-6 16,-10 7-16,11-1 64,-11 1-24,2-1-56,2-6-24,-4 10-88,4-3 136,6-1-88,-10 0 32,4-7 0,0 11-24,7-10 8,-7 7-24,-1-7 80,-3 10-120,10-4 80,-10-8-8,4 10 48,6-10-39,-10 8 15,10-8 88,-10 8-16,10-9-8,-7 9 16,1-9 32,0 10 8,6-12-8,-10 12 56,10-11-80,-10 10-48,4-10-48,-1 3 0,-1 8-88,1-10 32,-1 9 104,1-6-80,-3 6 64,0-6-16,0 7 16,0-1 40,-1-6-16,-3 7 72,0 0-120,0-8-56,-8 9 72,10-2-88,-3 1-32,-8 0 32,9-1-88,-10-7-32,9 9 0,-10-1-80,2-1-120,1 2-216,-3-1-56,2 0-136,0-1-136,-1 0 15,1 0-159,-3 0-168,2 0-112,-3 0-145,-2 1-79,5-1-112,-5 0 39,3-6 353,0 7 344,-2-7-1040,18 10 1904</inkml:trace>
  <inkml:trace contextRef="#ctx0" brushRef="#br0" timeOffset="1203">2814 775 1896,'0'0'0,"-1"0"584,0 1 184,-1-1 32,2 2-119,-1-2-97,1 0-48,0 0-88,0 0 0,0 0-24,-1 0-88,1 0-56,0 0-280,-2 0 248,1 0-8,0 0-32,0 0 16,-1 0 0,1 0-32,0 0 16,-1 0-15,2 0-193,-3 1 232,1-1-112,0 1 24,-1 0 0,2 1-80,0-1 72,-1 0-96,-1 3-24,1-3-16,0 2-32,-2-1 80,3 0-56,-3 0-8,1 0 40,2 0-64,-2 1 0,3-3 40,-2 1 32,-2 3-72,3-3 24,-3 3 32,-1 0-48,1 0 8,-1 6-32,0-8 16,5-2 40,-4 6-24,-6-1-16,7 6 56,-9-7-8,7 8 40,-6-2 48,1 0 8,6 0-56,4-10-48,-13 12 8,3-1-8,-2 1 24,1-1 24,0 2 24,-4 1 32,4-2-24,-2 2 32,13-14-112,-16 14 160,5-1-64,-3 1 40,2 0 24,-1 0-8,-1-1 16,3 0-24,-6 1 0,17-14-144,-11 12 64,-2 1-64,-1-1 40,4-1-56,-6 2-8,5-3 32,-1 2-32,1 1-56,11-13 80,-11 11-80,-1-1 40,1 1-24,1-1 0,-1-6 32,5 7-48,-9-7-56,4 1 32,11-5 104,-6 12-72,-8-8-64,9 1 48,-10 5 40,5-8-40,5 4 16,-10-3 16,12 1 8,-8 1 0,8-1 0,-8 0-16,7 0-88,-1-2-80,-5 1-24,6-2-120,-1 1-57,-5-1-31,9 0-56,-3 0-32,0 1-64,0-2-80,0 1-112,2-1-153,-2 0-47,0 0 80,3 0 232,-1-3 288,1 3-1136,1 0 1544</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5T18:07:58.117"/>
    </inkml:context>
    <inkml:brush xml:id="br0">
      <inkml:brushProperty name="width" value="0.05" units="cm"/>
      <inkml:brushProperty name="height" value="0.05" units="cm"/>
    </inkml:brush>
  </inkml:definitions>
  <inkml:trace contextRef="#ctx0" brushRef="#br0">288 223 1552,'0'0'0,"0"0"216,0 0-216,0 0 336,3 2 72,-3-2 8,0 0-40,0 0-32,2 0-32,-2 0-16,0-3-40,3 1-63,-3 2 23,3-3-64,-3 3-24,2-2 16,-2-1-32,3 0-8,-3 1-8,0 2-96,2-3 144,-2 1-48,3-1 48,-3 3 40,0-2-56,2 2 32,-2-3 0,3 0 24,-3 3-184,0-2 216,0-1-32,0 3 64,2-2-88,-2-1-8,0 1 40,0-2-48,0 1 16,0 3-160,0-2 168,0-1 24,0 3-16,0-2 8,0-1 32,0 3-47,0-3-33,0 3 32,0 0-168,0-2 168,0-1-16,0 1 32,0 2 24,-1 0-56,1-3-16,-1 1 48,-2-1-80,3 3-104,-1 0 80,-1-2 64,0-1-72,1 3 8,0-4 16,-1 2-40,1-2-16,0 1-32,1 3-8,-1-4 80,-2 1-32,2-1 0,-3 0 8,3 0-80,-2-6-16,-1 7-40,0-1 96,4 4-16,-3-3 0,1-1 8,-2-7 80,1 9-64,-1-8 8,0 7-32,0-7 8,4 10-8,-4-3-32,0-1-24,2 1 96,-2-1-48,1-6-8,0 10 72,-1-4-56,2 1 0,2 3 0,-3-2 24,-1-1 8,0 0 16,0 3-16,0-2 48,-1-1-16,1 3 0,-6-2 56,10 2-120,-3 0 120,1 0-48,-3 0 24,1 0 40,-1 0-32,0 0 32,-6 0-40,8 1-24,3-1-72,-5 1 48,-6 2 16,7-2 40,-1 2-80,-5 1 8,8-2 0,-2 2-32,-1-1-64,5-3 64,-6 3 0,-5 1-24,10 0-24,-3 0 64,-6 0-32,8 0-32,-2-1-32,1 3 56,3-6 24,-4 5-64,0 5-8,0-8 64,-6 2-24,9 7-24,-3-10 80,0 3 40,0 1-48,4-5-16,-4 5 56,0-1-16,1 6-80,1-6 48,1 0-16,0 6 16,-1-9-40,1 3-48,1-4 80,-2 5-48,0 0-32,2 0-8,-1-1 64,-2 1 0,2-1-32,0 1 24,0-1 16,1-4 16,0 4-56,0 1-16,-2-1 48,2 0-32,0 1-24,0-1 32,0 1 32,0-1-48,0-4 64,3 4-72,-3-1 56,4 1-56,-2 1 16,-2 0 32,3 1 0,1-3-16,0 0 8,-4-3 32,3 4 24,1-2-72,8 2 32,-12 0 40,4-1-40,6-1 40,-8-1-32,1 3 24,-3-4-16,4 3-32,7-1 0,-8 0 48,8 0-56,-7 0 32,6-1 16,-6 0 16,9 2-16,-13-3-8,3 1-16,9 0 64,-8 0-72,9-1 0,-9 2 80,0-2-96,10 1 48,-12-1 16,-2 0-24,4 1 16,10-1 0,-11 0 8,7 2 8,-6-1-16,7 0 8,-8 0 0,7 1 8,-10-2-32,4 1 0,6 0 0,-7-1 16,8 0-24,-8 0-8,1 0 56,6 0-32,-6 0-88,-4 0 80,4 0 16,7 2-16,-8-1-24,1-1 80,8 1-56,-9 0-40,7 1-8,-6 0 32,-4-2 16,10 3-24,-6-1 8,6 1 8,-7-1-16,9 1 0,-10-2 8,10 2 0,-9 1-16,-3-4 32,11 2-72,-7 2 72,6 0-32,-6 0-8,6 1 72,-8-1-80,9 1 32,-9 5-48,-2-10 64,4 3-88,0 1 40,0 6-24,0-6 96,-1 1-8,1 5-16,-1-6-8,-3 6-16,0-10 24,0 4 0,0 6-24,0-7 64,0 7 0,0-8-56,0 2 32,-1 7-32,-1-8-24,2-3 40,-4 4-64,2 1 16,-1 6 16,-1-9-24,1 3 40,-1 0-32,-1 1-48,0-1 56,5-5 40,-11 5-24,10-1-48,-4-1 24,-5 1-64,8 0-88,-3 0-40,-6 0-56,7 0-8,4-4 304,-12 2-313,9 1 25,-9-2 56,8 0 32,-9 1-16,8-1 64,-6 0 8,7-1-32,4 0 176,-12 1-104,9-1 24,-9 0-16,8 0 48,-6 0 16,7 0 0,0 0-8,-3 0 0,6 0 40,-3-2-8,-1 2-40,0-3 24,1 1 0,2-2-96,-2 0-48,1 0-120,1-6-48,-1 7-8,1 0-24,0-8 88,1 8-40,0-9 24,0 8 63,0-9 1,2 10 40,-2 3 192,3-15-152,-1 5 16,1 6 8,1-12 16,0 4 56,0 1-8,7-2-16,-8 3 40,-3 10 40,3-13-48,8 1 0,-9 1 56,9 1 8,-9-1 8,11 0 40,-11 7 64,2-10 32,-4 14-160,14-4 224,-11-7 112,1 7 64,7-10 81,-8 10 55,1-6 56,6 6 40,-8-9 16,-2 13-648,4-3 768,0-8-40,6 8 1,-10-1 7,3-6-120,1 8-32,-2-2-112,1 0 0,-1-6-32,1 10-88,-3-4 80,0 0-103,3 0-41,-3 0 40,0-6-16,0 10-56,0 0-256,0-2 232,0-1 16,0 0-88,0 0 24,0 0 32,0-1-80,0 2-72,-3-2-40,3 4-24,-1-4 16,-1 0-96,1 0 40,0-6 40,-3 10-184,2-4 48,-2-6 0,0 7-40,4 3 176,-3-3-112,-1-1-16,3-7 16,-1 11-48,-2-3-8,1-1 8,-1 0-88,1 0-64,-1 0-8,-1 2-33,1-1 25,0 1 16,0-1-8,0 3-104,0 0-128,-1 0-32,5 0 584,-10 0-608,9 0-104,-4 0 31,-6 0-87,9 0-112,-8 0-56,6 0-152,-8 0-65,7 1-31,-9 1 232,2 0 344,1-1 240,-1 2-992,12-3 1360</inkml:trace>
  <inkml:trace contextRef="#ctx0" brushRef="#br0" timeOffset="411">654 94 4008,'0'0'0,"0"0"1297,0 0-313,3 0-280,0 0-136,0-2-96,1-1 0,-1 1-80,-3 2-392,4 0 352,-2-3 1,2 3-97,0-3 64,0 3 24,-2 0 32,1 0 40,1 0 72,-4 0-488,2 0 584,1 2-56,-1 0 88,-2 2-39,3-3-121,-1 3-48,1 0-56,0 0-112,-3-4-240,2 4 200,1 1 24,-1 5-8,1-6-40,-1 6 8,1-6-56,1 6-48,0-6-24,-1 8 48,1-7-16,0 8-48,0-10 48,0 11-8,6-8-88,-7 8-8,0-4 16,-3-10 0,11 5-24,-11 10 32,4-10 32,6 10-32,-10-5-72,4-5 24,-1 10 40,1-3-72,-4-12 72,13 10-72,-13 2 40,10-2-48,-7 0-40,1-5 8,6 11-56,-10-11-96,4 7-8,-4-12 272,2 4-256,2 8-168,0-7-88,-1 5-64,0-6-209,1 1-55,0-1-104,-1 6 0,-3-10 944,2 1-1016,1 3-57,-3 0 25,2 0-144,1 0-24,1-2-9,0 0 81,-2-1 312,-2-1 832,0 0-536,3 0-832,-3 0 1368</inkml:trace>
  <inkml:trace contextRef="#ctx0" brushRef="#br0" timeOffset="875">818 130 4873,'0'0'0,"0"0"1232,0-3-448,0 0-352,0-8-192,0 11-240,3-2 192,-1-2-112,1-8 40,1 12-32,-2-3-24,1 0 32,-1 1 8,1-1 120,-3 3-224,0 0 288,0 0 56,0 0 129,0 0 7,0 0 32,0 1 56,-1 2-32,-2 1-104,3-4-432,-4 3 384,0 8-64,1-7-88,-2 1 16,-1 6-24,3-7-24,-8 9-16,9-8 9,2-5-193,-10 15 256,6-3-32,-8-1 48,7 3 72,-8-1-96,3 1 24,0-2-16,5 1-104,5-13-152,-14 11 88,10 1-48,-10 0-24,9 0-48,-7 0-88,7-1-40,-5-1-192,6 2-176,4-12 528,-10 10-584,6-5-273,-7 9-199,9-10-192,-3 9-216,0-9-169,0 6-151,-6-6-49,11-4 1833,-2 4-1552,-2 1 440,-1-1-880,5-4 1992</inkml:trace>
  <inkml:trace contextRef="#ctx0" brushRef="#br0" timeOffset="1952">1186 275 4961,'0'0'0,"-2"0"2016,-2 1-552,1 0-560,-1-1-351,4 0-553,-5 0 360,3 0-200,-1-2 8,1-2-88,2-6-192,0 7-16,0-1-96,3-7-32,-3 11 256,2-3-216,1-7 80,-3 7 112,0-7 24,0 10 88,0-10 48,0 7 8,0-7 32,3 6 24,-3 0-8,2-7 32,-2 8 0,0-1 56,0-7-48,0 8-32,3 0 80,-1-1-16,1-7-8,-1 9 48,-2-1-56,4 1-72,-1-2 40,-3 1-16,4 0-24,-1-1-24,8 1-7,-11-1-1,3 2-72,0-1-8,0-1 8,7 2-104,-8-1-16,2-1 48,9 2-56,-10-2 24,9 0 40,-8 2-40,10-1-32,-3-1 0,-8 2 48,11-2-8,-3 0-49,-1 0 41,3 0-48,-9 0-32,14 2 72,-15-1 32,17-1-80,-6 2 0,-4-1 88,5 1-88,-5 2 40,1 0 72,2-3-72,-10 1-8,15 2 24,-14 0 40,10 0-40,-4 0 16,3 2-72,-10 1 32,1 1-16,7-1 24,-11 1 16,4 0-32,-1 1 40,-3 7-72,2-8 0,-2 1 104,0 6 0,0-7 0,0 8 0,0-9 32,0 10-16,0-8 48,-1 9 48,-3-3-56,1-1-56,3-10-8,-3 11 80,-1 0 24,0 0-24,0 1 56,0-2-24,-6 1-72,7 0 0,-7-6 48,6 10 0,-1-5-48,-9 2 120,12-2-55,-4 0-49,-4-4 104,9 8-32,-9-4 24,7-5 8,3-5-160,-10 12 240,5-7-8,0 7 40,-8-6 64,9 5 0,-1-6 16,-7 7-24,11-8 96,1-4-424,-5 5 352,1 0 0,0 5 24,-1-6-64,1 0-23,-1 0-17,3-1 48,-2 1-88,4-4-232,0 4 184,-1 0 64,-2 0-144,3 0-16,-4-3 56,2 3-56,0-3 16,1 0-104,1-1 0,0 2 48,0-1-72,0-1-24,3 0 112,-3 1-96,10-1-88,-10 0-80,2 0 24,-2 0 176,11 0-232,-11 0-24,11 0 48,-7-2-168,13-1-80,-6-1-1,-1 0-7,-10 4 464,14-4-504,1 2-8,-1-1 72,4 0-72,-1 0 0,1-1-48,2 0-72,0 2-177,-20 2 809,19-3-896,-1 1-32,3-1-192,-2 0-89,1 0-111,2 0-176,0 1-120,-3-1 103,-19 3 1513,19-3-1152,0 3 384,1-2-552,-20 2 1320</inkml:trace>
  <inkml:trace contextRef="#ctx0" brushRef="#br0" timeOffset="2429">721 829 6609,'0'0'0,"0"0"2344,0 1-631,0-1-1713,0 1 1416,0 1-328,0-2-151,0 0-49,3 0-104,-1 0-144,-2 0-256,3 0-24,-3 0-360,0 0 272,2 0-88,1 0 120,-1 0 8,1 0 24,-1 0 33,-2 0 119,0 0-120,0 0-368,0 1 296,3 2 32,-3-1-96,3 2-16,-3 0-16,3 1-48,0-1-72,0 6-136,-1-6 128,-2 0-40,4 7-88,-2-7 264,2 8-104,0-7-24,0 8-16,6-3-8,-10-10-56,0 5 48,4 9-168,0-4 176,-2 2-104,2-7-48,-1 11 176,1-3-72,0-1-88,-4-12 80,2 13-136,2 1 96,-1-2-32,0 1 104,0 3 48,-1-4-8,1 0-168,-3-1-56,0-11 152,4 13-80,-2-8-248,1 8 8,0-3-88,-1-6-272,2 8-137,-1-8-239,-3 6-152,0-10 1208,2 2-1432,-2 2-265,3 1-207,-1-1-337,2 0-239,0-3 143,-2 1 569,2-1 600,-4-1 1168,4 0-1408,-4 0 1408</inkml:trace>
  <inkml:trace contextRef="#ctx0" brushRef="#br0" timeOffset="3134">593 1483 7489,'0'0'0,"-1"1"3089,-1 1-1145,1 0-832,0-1-535,0-1-297,1 0-272,0 0-8,0 0-40,0-2-192,2-1-153,1-1 25,-1 2-96,2-1 64,0 3-16,0 0 152,-4 0 256,2 0-136,2 0 8,-1 0 144,-3 3-24,0-1-32,2 1-8,-2 1-16,3 1-64,-3-5 128,0 5-160,2 5 48,1-6 16,0 1-16,-1 7 48,1-8 0,0 7-64,1-6 0,-4-5 128,4 13-144,6-8 24,-10 8-16,4-8 56,0 9 80,0-9-80,0 9 32,0-3 32,-4-11 16,11 10-40,-11 0 16,4 0 88,0-5-16,0 8 32,-1-9 56,1 9 8,0-9-8,8 1-56,-12 6 88,11-8-32,-11 1 8,4 1 8,0 0-40,6-1-80,-7-2-8,-3-2-24,2 3 72,2-2-72,0-1 56,6 0 8,-7 0-16,1-2 32,6-1 40,-10 1 56,0 2-176,11-3 264,-7-1-24,0 0 64,9-6-16,-11 6-32,10-6 88,-8 6-80,7-9-31,-11 13-233,4-3 208,9-13-24,-9 3-16,10 1-56,-10 0 24,8-2-120,-8 0-56,10 0 24,-14 14 16,12-17-48,-2 1 24,2-1 0,-2-1 32,0-1-104,2 0-56,-1-1-48,3 1-80,-14 19 280,13-22-393,-1 3-127,0 1-160,0 0-224,1 0-192,-9 1-121,11 0-119,-5 3-104,-10 14 1440,4-13-1408,10 2 7,-11-1 185,9 0 352,-8 2 328,0 6-544,-4 4 1080</inkml:trace>
  <inkml:trace contextRef="#ctx0" brushRef="#br0" timeOffset="3902">589 2059 5569,'0'0'0,"0"0"0,-1 5 2704,-3 8-823,0-3-369,2-5-432,-1 0-376,2 1-111,-1 4-105,2-8-120,0-2-368,0 4 232,0 6-80,0-7-32,0 1-160,3 6 48,0-6 16,-3 6-80,2-6-32,-2-4 88,3 13 0,1-3-8,-1-5 24,1 12 120,0-6-64,0-1-80,0 2-24,0 1 80,-2-2-24,1 2-56,-1 1 144,2-1-152,0 0-16,0-9 136,-2 8-80,1-6-8,-1 8 8,1-4 0,0 3 0,0-1 0,1 4 0,0 0 0,0 0 0,0-1 0,-4-15 0,4 17 0,-1-2 0,1 1-8,0 0 8,-1 0 0,-1-1 0,1-1-8,-1 1 8,-2-1-8,3 1 8,-3-1-8,0-2 0,0 0-8,0-1 8,0 2-16,0-3 0,0-4 0,0 8-16,-1-9 0,-1 8-8,1-10-8,-1 9-8,-1-8-16,0 1 0,0 0-8,0 0-16,0 0 0,1-1-8,-1-1 0,2-2 0,0 0 0,1-1 112</inkml:trace>
  <inkml:trace contextRef="#ctx0" brushRef="#br0" timeOffset="4496">1279 2184 1832,'0'0'0,"-3"2"1072,0 2 80,-1-1-223,0 2-137,0-1-152,4-4-640,-1 4 432,0-1-80,-1-1-88,1 0-144,0-1-72,-1-1-24,-1 1-64,1 0-48,2-1 88,-4 2-88,2-1 16,1 3-16,-1 0 32,0 1 16,-2 0 0,0 0-16,0 5 16,4-10 40,-11 4 24,8 6-64,-2-6 32,0 12 32,1-6-64,0 0 48,-1 2-24,-5-7 0,10-5 16,-1 5-72,-3 5 64,0-6 8,0 9 0,-1-9 0,0 10 0,1-3 0,-1 2 0,5-13 0,-5 13 0,-5 1 0,7 0-8,-2-1 8,0 3 0,0-2 0,0 2-8,1-1 8,4-15 0,-11 14 8,10 3-8,0-2 0,-2 1 8,2-2 0,-2 0 0,2 2 0,-1 0 0,2-16-8,-2 14 16,2 0-8,-1 0 8,1-1-8,0 0 8,0-2 0,0 1-8,0-2 8,0-10-16,0 10 16,0 0-8,3 1 8,-1-6 0,-2 6 0,4-6 0,-1 7-8,-1-8 8,-2-4-16,4 10 16,0-8 0,0 2 0,0 1 0,-1-1 0,1 1 8,0-1 0,6 0-8,-10-4-16,0 3 24,4-1 0,0 2 0,0-3 0,0 1 0,6 0 0,-10-1 0,10 1 8,-10-2-32,0 1 24,4 0 8,7-1 0,-8 0 0,1 0 0,0 0 0,6 0 0,-7 0 0,-3 0-32,3-2 40,10-1-8,-13-1 0,10 0 0,-7 1 0,1-8 0,6 9 0,-10-2 0,4-6 0,6 6-8,-7-6 8,1 6 0,-1-6 0,1 6-8,6-9 8,-10 9 0,0 4-32,3-13 32,-3 11-8,3-10 8,-3 8 8,0-7-8,0 8 0,0-7 8,0 6 8,0 4-48,-2-10 40,-2 6 8,1-6 0,-1 6 0,0-6 8,-6 6-8,6-8 8,0 9 0,-8-8 0,9 9 0,-9-11-8,8 9 8,-6-6 0,5 7 0,0-8 0,-7 8 1,12 3-57,-5-4 56,0-6-8,-6 8 8,7-1 0,-7-1-8,8 0 0,-8 2 0,8-1 0,3 3-48,-6-2 40,-5-1 0,7 1-16,-6 2 0,6-3-8,-8 3-16,9-2-8,-3-1-16,-5 3-8,7 0-16,0 0-8,-7 0-8,7 0 0,0 0-16,-6 0 8,10 0 72</inkml:trace>
  <inkml:trace contextRef="#ctx0" brushRef="#br0" timeOffset="5427">684 1686 784,'0'0'0,"-12"0"104,2 0 48,-3 2 80,3-1-8,0 0-8,10-1-216,-10 2 200,-1 0-24,0 1-40,6-2-32,-9 3 8,3-2-16,6 1-16,5-3-80,-14 4 88,9 0 0,-9-2-24,9 2-8,-8 6 8,8-7-24,-8 1 0,3 6 40,10-10-80,-10 4 104,5 6-16,-10-6 48,10 7 0,-9-7 0,9 6-24,-8-4 32,3 6 0,10-12-144,-5 6 80,-9 8 56,2-2-24,7-1-8,-9 0 73,4 2-17,5 0 24,-8 1-24,13-14-160,-12 15 192,2 1 64,5-2-40,-8 1 64,8 3-64,-6-3-72,7 3 16,-6 1-40,10-19-120,-4 18 136,0 0-48,-1 1-8,-5 1-16,8-1-80,-2 0 16,-6 3 8,9-2 0,1-20-8,-1 21 8,-3 2 72,3-4 0,-2 3-56,2-2 88,-1-8-56,1 1-64,1-1 16,0-12-8,0 17 0,-1-2 0,1 3 0,0-1 0,0 3 0,0 0 0,0-3 0,0 1 0,0-18 0,2 18 0,1-1 0,-3 1-8,0-1 8,3-1 0,-1 0 0,-2-1-8,3 2 8,-3-17 0,2 15-8,-2 0 0,3 1 0,-3-1 0,2 2 0,1-2 0,-1 0 0,1 1 0,-3-16 8,3 14-16,0 1 8,0-2-8,0 1 8,-1 0-8,2-1 0,0-2 0,0 2 0,-4-13 16,10 13-16,-8-3 0,9 2 0,-8-2 0,10-5 0,-2 9 0,-8-9 8,13 8-8,-5-8 0,-1 9 8,3-10-8,0 8 0,0-7 8,1 6 0,0-7-8,0 6 8,1-6 0,0 1 0,0 6 8,0-8-8,2 3 0,0-1 0,-1 6 8,1-8-8,-17-3 8,16 5-8,2 5 0,0-6 0,0 6 0,0-7 0,0 7 0,0-6 0,1 1-8,-1 5 8,0-6 0,0 6 0,1-7 0,0 7 0,1-7-8,-1 0 8,0 8 0,-19-11 8,20 4 0,1-1-8,-1 1 8,2 6 0,0-8 0,1 2 8,0-1 0,0 3 8,1-3 8,-1 1-8,2 0 16,-2 0 0,1 0 0,-12-2 0,0 0 8,1-1 0,-13-1-40,13 1 40,15 0 0,-15-1 8,0 0-8,16 0 8,-15 0-8,3 0 8,14 0-8,-31 0-40,27 0 48,2-2-8,-5-2 0,-2 0 8,1 0-8,-4-7 8,-2 8-8,-2-1 0,-15 4-40,18-12 48,-4 9-8,0-8 0,4 7 0,-4-8 0,2 8 0,-1-7 0,0 7 0,-15 4-40,15-11 32,-1 7 8,2-8 0,-3 8 0,2-6 0,2 6 0,-4-6 0,0 7 0,-13 3-40,12-10 40,1 8 0,0-2 0,-1-8 0,0 10 8,-1-2-8,-8-6 0,14 7 0,-13-1 0,11-7 0,-11 8 0,8-7 8,-9 7-8,8-8 8,-7 7-8,7-8 0,-8 9 8,7-10-8,-8 3 9,2-2-1,0 1-8,0-2 8,0-1-8,0-2 0,-4 16-40,3-15 40,0-4 0,0 0 0,-1-1 0,1 1 0,-3-1-8,0-2 8,0 0-8,0 22-32,0-20 40,0-1-8,0 1 0,0-1 8,-3 1-8,1-1 0,-2 1 0,0 1 8,4 19-40,-5-21 32,0 1 0,-7 0 0,8 1 8,-7-1 0,6 1 0,-9 1 0,-8-19 8,22 37-48,-19-31 40,2 5 8,4 6 0,-2 1 0,2 2 0,-4-1 0,3-1 8,2 2 0,12 17-56,-20-18 56,6 0 0,-5 0 0,1 4 0,3-2 0,-6 0 8,5 3-8,-5-1 8,21 14-64,-20-14 56,0 0 0,-4 1 8,2 1-8,-2-1 0,1 9 0,1-11 0,-1 4-8,23 11-48,-22-3 40,-3-12 0,-1 12-8,2-9-8,-4 10-8,3-9-16,-1 7-1104,-1-8-593,27 12 1697,-25-4-1760,-3-10-48,-1 11 31,-2-8 345,-3 0 376,-1 8 456,-1-11-80,36 14 680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5T18:08:05.017"/>
    </inkml:context>
    <inkml:brush xml:id="br0">
      <inkml:brushProperty name="width" value="0.05" units="cm"/>
      <inkml:brushProperty name="height" value="0.05" units="cm"/>
    </inkml:brush>
  </inkml:definitions>
  <inkml:trace contextRef="#ctx0" brushRef="#br0">15 59 4841,'0'0'0,"-3"0"736,2-3-312,-3 1-184,4 2-240,-4-4 136,3 0 24,0 2-8,1-2 0,0 1 16,0 1 8,0-2-16,2 1-64,-2 3-96,3-2 192,1-1-88,0-1-40,0 1 88,-1 0-128,1-1 16,0 2 8,-4 2-48,10 0 72,-7-4-32,1 4 24,0-3 72,7 3-32,-8 0 40,8 0 56,-7 0 16,-4 0-216,11 0 192,-7 1 65,10 1 55,-3-1-64,-8 2 56,14-2 40,-5 1-192,-1 1 40,-11-3-192,14 1 216,0 2-176,0-2 88,3 2-88,-2 0-32,3-1 48,2 2-56,0-3 64,-20-1-64,20 2 16,2 0-88,3-1 96,-1 2-64,1-3-40,4 2 96,0-1 8,2 1 24,-31-2-48,31 1 24,2-1 16,1 1 0,1-1-72,3 2 64,1 0 8,2-2-72,1 1 16,-42-1 16,46 2 32,3-1-72,-1 0 32,3 0 0,1 1-48,0-1 0,3 0-40,2 4 48,-57-5 48,57 3-40,2 1-8,1 0 104,0-2-8,0 2-24,2 1 40,1 0-40,-1 0-64,-62-5 40,64 11-32,0-6 32,-1 5-16,0-6-8,0 9 40,1-11 32,0 8-24,0-6 72,-64-4-96,64 12 152,-2-8-56,2 0 32,0 10 8,2-11-40,-1 8 8,1-7-16,-2-1 40,-64-3-128,63 4 24,1 0 40,0 1 128,0-1-40,0-1 64,-1 2 24,1-4-72,-1 2-72,-63-3-96,64 1 160,1-1-56,-1 0-40,0 0 41,-1 0-65,-1-3 24,1 1-104,-2 2 24,2-4 16,-1 0-48,-1 0 88,-2-6 24,-2 10-8,2-4 8,0 0 32,-59 4-96,59-4 32,0 2-56,-4 2 24,-1-4-24,0 1 8,-1 1 24,0-1-24,-1 3-32,-1 0 0,-51 0 48,52 0 32,-4 0-8,-3 0 0,1 3 56,-2-2-64,-1 0 32,1 1-56,-2 2 24,-42-4-16,41 2-16,-1 1 8,-2 1 64,-1-3-40,-1 0 0,-1 0-8,-2 1 56,0-1-56,-33-1-8,31 1 8,-2 0 24,1 2-40,-3-2 48,-1 1 24,-1-1 24,-1-1-48,0 1-16,-1-1 128,1 0-80,-4 0 0,-1 0 40,-1 0-136,-1 0 40,-1 0 40,-2 0 16,-14 0-72,15-2 24,-3 2 16,-1-4 32,-8 1-32,12 1 0,-13-1 32,2 3-24,0 0-24,-4 0-24,2 0 96,1 0 0,-3-2-56,0 2 8,0 0 16,-1 0-8,-1-3-24,1 3 0,1 0-32,-4 0 72,0 0-96,1 0 80,-3 0 24,-4 0-72,6 0 16,-1 0-8,-5 0-16,10 0 0,-4 1-56,-6 2 72,5 1 8,-7-3-40,7 1 16,-8 0 8,8-1-80,-6 0 0,11-1 72,-4 3 24,-8 1-40,8-3 8,-7 0 48,7 3-16,-9-1-32,9 1-80,-8-2 16,12-2 72,-5 0-120,-6 0 0,7 1 72,-7-1-64,7 0-40,0 0-32,-6 3-32,9-2-72,-3 2-72,0-2 0,-1-1 15,1 0-23,0 0 64,2 0-40,-1 0-56,1 0 0,2 0 400,-3 0-416,2 0-16,-1 0-64,0 0-112,-1 0-128,2 0-249,0-3-287,0 3-168,1 0 1440,-2-2-1265,1 2 297,-2-3-2504,3 3 3472</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5T18:08:50.617"/>
    </inkml:context>
    <inkml:brush xml:id="br0">
      <inkml:brushProperty name="width" value="0.05" units="cm"/>
      <inkml:brushProperty name="height" value="0.05" units="cm"/>
    </inkml:brush>
  </inkml:definitions>
  <inkml:trace contextRef="#ctx0" brushRef="#br0">179 534 4921,'0'0'0,"-1"1"312,-3 0 48,0 2 88,2-2 144,-2 0 136,3 2 56,-1-2-8,1 2-71,0-1-169,0 0-48,1 2-24,0-4-464,0 1 416,0 3 56,0-2 16,0 1-32,0 1-8,0-1-56,0 1 17,0 0-49,0-4-360,0 4 336,0 6-24,0-7-56,2 2 0,1 5-8,-1-6 8,-2 8-16,3-9 16,-3-3-256,0 11 312,2-6-16,1 6 8,-1-1-16,1-4 8,0 6-48,0-6 17,0 9-9,-3-15-256,4 10 168,0 3 96,0-2 24,-1 1-48,0 2 40,1-1-56,0 2-56,-2-2 48,-2-13-216,4 13 208,-1 0-40,-1 1 64,2-2-160,-1 1 32,-1-1-56,1 1-40,-1-1 136,-2-12-144,3 12 88,-1 1 0,2-2-32,0 2-32,6 0-32,-10 0 8,3-1 8,-1 0-40,1-1 8,1 1 24,-2 0 24,2-1-16,0-1-8,-1 1 48,0 0-80,1-6 40,0 9-48,0-9 16,0 8-8,0-8 8,-1 7 8,1-7-64,0 6-48,-1-7-64,-1 1-32,1 6-96,-1-8 16,1 3-80,-1 4-88,1-8-40,0 2-113,-1 0-111,-2 0-112,3 0-80,-3-2-72,2 1-32,-2-2-25,3 0-71,-3 1-192,2 0-209,-2 0-95,0-1 208,0-1 400,0 0 447,0 0-3911,0 0 4480</inkml:trace>
  <inkml:trace contextRef="#ctx0" brushRef="#br0" timeOffset="1961">74 575 5337,'0'0'0,"-1"-13"592,1 13-592,-4-12 632,0-2-152,1 3-184,-1 7 8,0-11 72,1 11 64,-1-8 16,2 10-24,2 2-432,-4-4 393,0-8-65,0 10 8,1-1-16,-1-1 32,1 1 24,-1-8 16,2 11-32,2 0-360,-3-2 312,-1-1 16,2-1-16,1 2 8,-2 2 0,2-3-23,-1 3-9,1-2 0,1 2-288,0 0 296,0 0 8,0-3-48,0 3-48,0 0 16,0 0-40,0 0 0,3 0 56,-3 0-240,0-2 192,2 2-56,2 0 48,0-3-40,6 3-16,-7-3 32,1 3-8,6 0-8,-10 0-144,2-2 96,9-1-8,-8 3 8,8-2 8,-8-1 72,10 3 40,-9-2-79,10 2-49,-14 0-88,4-3 136,10-1-104,-4 2 48,1-1 48,-1 1-24,0-2 56,2 0-8,-2 0-40,-10 4-112,11-4 80,1 0 8,-1 1-8,1-1-32,-1 0 0,1 0 16,1 0-32,-3 2 8,-10 2-40,4-3 24,10 0-80,-12 3 56,10 0-48,-9-2 80,7 2 56,-8 0-120,9 0 88,-11 0-56,2 0 8,2 1-40,6 2 96,-7 1-48,-1-1 16,1 1-88,1 1 104,-2 1-8,-2-6-40,3 5-8,-1 0 120,-2-1-112,3 1 32,-3 0 16,0 0 0,0 5 48,0-6-32,0-4-64,0 10 48,-1-6 32,-2 6-88,-1-6 80,0 9 0,1-9-48,-2 9-40,1-10-40,-1 9 32,-1-8-8,1 7 72,0-7 16,0 6-96,1-6 8,-1 7 16,0-8-112,5-3 128,-4 12-144,2-8-80,0 1-104,1 5-112,0-6-80,-1 1-137,1 5-183,1-6-112,0-4 952,0 4-1056,0 1-48,0 0-33,3 5 17,-1-7-8,1 1-112,1 0-49,0 0-31,-4-4 1320,3 2-1136,8 1 296,-9 0 352,2-1 287,8 0-4287,-12-2 4488</inkml:trace>
  <inkml:trace contextRef="#ctx0" brushRef="#br0" timeOffset="1962">658 445 4528,'0'0'0,"0"0"0,0 0 753,0-2-409,0-1 64,3 1 80,-3 2 40,2 0 16,-2-3 0,0 3-24,0 0-520,0 0 560,0 0-23,0 0-49,0 0 0,0 0-64,0 0-72,0 0-32,-1 0-80,1 0-240,-1 0 216,-1 2 8,0-1 0,-2 0 40,0 2-40,0-1 16,0 1 16,2 1-16,2-4-240,-3 3 265,-1 0-9,2 1 8,-1 0-24,-1 0 24,1-1-40,-1 1 0,0 1 24,4-5-248,-3 5 248,1 6-16,-1-9-8,1 2-24,-1 1-48,2 5 64,0-6 0,-2 1 16,3-5-232,-1 12 248,-1-8-24,1 6-24,1-5-8,0 5-24,0-6 17,0 8-41,0-8 8,0-4-152,0 11 120,3-7-8,-1 9 40,1-9-80,-1 6 96,1-6-104,0 7-48,0-7 80,-3-4-96,4 12 24,0-9 8,6 9 56,-7-8-32,1 7-40,0-7 64,6 1-24,-8 5-56,-2-10 0,4 3-8,8 1 24,-10 1-8,8 0 8,-7-1 48,7 0-48,-7 0-32,1-3 24,-4-1-8,10 2 48,-8 1 0,9 0 8,-9-2 8,9 0-64,-8 0-8,8-1 16,-9 0 40,-2 0-48,12 0 64,-10-2-24,9-1 24,-9 3-24,2-4-80,7 2 24,-8-2 80,7 0-72,-7 0 8,1 1 32,-1-1-80,8 0 32,-9-6 40,2 7 24,0-1-8,0-7-72,0 8 56,-1-7-48,1 6-16,-1-10 80,-1 10-24,2-10-8,-1 4 8,-1 0 0,-2-2-72,0-1-16,0 0 48,0 1-8,0-1 72,-1 0 8,-1 0-56,-2-1-8,1 0-24,-2 1-24,0-1-56,0 1 16,-5 1 64,6 0-96,-1 2 0,-6 0-16,11 10 152,-4-4-272,1-9 24,-8 9 56,8 0-48,-1-7-24,-6 8-9,7-1-47,-1 1-16,-1-1 0,-5 1-16,7 1-16,-1 2-24,-1 0 0,0 0-24,0 0-24,1 0-56,0 0-32,-1 2-49,1 1-111,0-1-112,3 2-160,-1 0-176,0 0-177,1 0-71,0-1 208,1 1 304,0 0 384,0 0-4041,0-4 4529</inkml:trace>
  <inkml:trace contextRef="#ctx0" brushRef="#br0" timeOffset="1963">922 319 5345,'0'0'0,"0"-3"664,0-1 128,0-6 8,0 10 64,0 0-864,0-4 824,0 2 1,0-1-1,0 3-48,2 0 0,-2 0 32,0 0-7,0 0-65,0 0-736,0 0 720,0 0-112,0 0-72,0 0-40,0 0-40,0 0 8,0 1-32,0 1 65,0-2-497,0 4 384,0-2-40,0 1-16,3 1-104,-3-2 64,2 2-24,-2 0-8,3-2-48,-3-2-208,2 4 152,1 1-24,0 0-24,-1 7-16,1-10-32,-1 9 64,1-6-80,1 6 16,-4-11-56,2 5 48,1 7-96,1-8 88,-2 7-16,2-6-32,0 7 40,0-7 0,0 7-24,-4-12-8,3 10 56,1-5-24,0 8-16,0-2-8,0 0-40,6-1 16,-10 1 64,4-6-32,-4-5-16,10 15 48,-7-4-40,1-6-56,7 9 72,-8-10-24,0 9 48,10-9-64,-10 7-40,-3-11 56,4 4 8,7 8-24,-8-9 24,7 3 32,-8-1-32,10 0-32,-8 0 88,7-1-48,-11-4-16,3 4 8,8-3 0,-8 1 16,9 1 8,-9-2 8,10 1 16,-10-2-56,8 0 8,-11 0-8,3 0 56,1 0-24,-1 0 40,9-3 0,-12 0-24,4 1 48,6-1-32,-10-1-48,0 4-16,4-3 48,0-1-88,-2-8 48,1 10 64,-1-2-56,1-8 40,0 9 24,-1-8-80,-2 11 0,0-4 40,3-8-8,-3 8-72,2-12 48,-2 5-32,0-1 105,0 0-97,0-1 32,0 13-16,0-12 104,0 1-160,0-2 96,0 1 16,-1-2-136,1 3 104,-1-1-48,-1 2 8,2 10 16,0-4-16,0-9-16,0 10 40,0-9-8,0 10-16,-1-10 48,1 9 40,-1 0-56,1 3-16,-1-11 24,-1 9-56,1 2-24,1-4 8,-1 1 56,1 1-49,-2-1-39,1 3 40,1 0 40,-1-2 0,1 2-56,-1-3 24,1 3-40,0 0-16,0 0 64,0 0-48,0 1 40,0-1 32,0 2-24,0 0 0,0 2 88,0 0-112,2 1-24,1 5 72,-1-6-64,1 0 56,-3-4 8,4 10-8,-2-7-24,2 2 64,0 5-48,0-6 56,0 8-48,6-9-80,-8 9 64,-2-12 24,4 4-8,0 9 0,8-10 72,-10 10 8,2-9-128,6 6 72,-6-6-16,6 8-40,-10-12 40,4 3-24,8 8-16,-8-7 32,8 6 24,-1-9 32,-8 3-16,11 1-32,-10-1-40,-4-4 40,14 5-16,-10-1 40,9 0-40,-9-2 0,10-1 0,-10 1-8,9-2 32,-10 0 40,-3 0-48,13 0 72,-9 0-48,8-3 16,-10 1 8,8-2-24,-7-6-24,1 7 24,6-1-48,-10 4 24,3-11-16,-1 7 56,2-6-40,0 6 24,0-10-8,-2 3-40,1 1-32,-1-3 24,-2 13 32,3-11-88,-3-2-56,3-1-32,-3-1-56,0-2-64,0 0-64,0-1-112,0-1-88,0 19 560,-2-18-648,1 0-88,0 2-1,-2 0-71,2 1-72,-3 1 8,1 2-40,1 2-89,2 10 1001,-3-10-1000,1 6-56,-2-9-96,3 11-16,-3-2-105,1-6-63,2 10 264,0-4 280,1 4 792,-4-4-441,1 1 305,1 1-4296,2 2 4432</inkml:trace>
  <inkml:trace contextRef="#ctx0" brushRef="#br0" timeOffset="1964">2031 22 4697,'0'0'0,"0"-3"24,4 1-32,8-2 24,-10 1-24,1 1 0,1-1-8,-2 1 16,1-1 24,-3 3-16,0 0 0,0 0-8,0 0-8,2 0-16,-2 0 16,0 0 16,0 0-41,0 0-23,0 0-4312,0 0 4368</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5T18:08:53.548"/>
    </inkml:context>
    <inkml:brush xml:id="br0">
      <inkml:brushProperty name="width" value="0.05" units="cm"/>
      <inkml:brushProperty name="height" value="0.05" units="cm"/>
    </inkml:brush>
  </inkml:definitions>
  <inkml:trace contextRef="#ctx0" brushRef="#br0">1 553 4817,'0'0'0,"0"0"0,0-4 328,2-6 72,1 7 40,0-8 104,-1 8 48,1-1 8,-1-6-24,1 10-40,-3-10-72,2 7 9,-2-7 47,0 8-40,0-9 40,0 9-48,0-2-16,-1 0-56,1 4-400,0-4 376,-1-7 8,0 8-88,1-1 48,-2 0-7,1 1-41,0-1 48,-1 0-32,2 4-312,-1-4 320,0 2-96,0-2-40,-1 0 16,2 0-40,0 1 104,0 1-16,-1-1-32,1 3-216,0-2 168,0-1-16,0 1 40,0-1-40,0 3 24,0-2-8,0 2-56,0-3-8,0 3-104,3 0 144,-1-3 0,1 1-23,-1-1-17,-2 1 32,4 2-48,-1-3-32,-1 3 56,-2 0-112,3-2 48,-1 2-16,2-3 104,-1 1-48,-1-1 32,2 3 48,-1-3-48,-1 3 16,-2 0-136,4 0 88,0-2-48,0 2 136,0 0-64,-1 0 32,1 0-8,0 0-152,0 1 88,-4-1-72,4 0-48,6 1 64,-10 1 8,4 0-16,0 1 64,6-1-112,-7 1 8,7-2-56,-10-1 88,2 3-40,2-1 96,6 1-40,-7-1 16,1 2-16,6 0 0,-7 0-24,0 0 24,-3-4-16,4 4-40,8-1 32,-10 3 24,2-1-48,0 0 48,0 0-16,0 5-48,0-6 32,-4-4 16,3 5-16,0 5-24,1-6 24,-2 1 48,2 7-24,-1-7 8,-3 7-48,2-7 16,-2-5 16,0 14-64,0-9-24,0 9 120,0-4-40,0 0 16,0 2 96,0-1-80,0 1 8,0-12-32,0 13 16,0 0 0,-1 1-40,0 0-56,1 0 112,-1 0-64,-1-1-32,1-1 72,1-12-8,-1 12 24,-2 0-8,1-1 72,-1 1 32,2-1-80,-1 1 24,1-2 32,0 1-24,1-11-72,-1 12 56,-1-2 32,1 0 56,0 1-56,-2-6-8,1 8 0,-1-10-96,2 10 56,1-13-40,-1 4 56,-1 8 16,1-9 16,0 8-16,1-9 8,0 2-32,0 6-80,0-8 56,0-2-24,0 3 8,0 1 0,0 0 88,0 0-64,0 0-24,0-2 48,0 1-8,2-1-40,-2-2-8,3 3 40,-1-2-24,1 1-32,-1-1 48,1-1 32,0 0-56,0 0 40,8 0-40,-11 0-8,2 0-40,2-3 40,8 1 32,-10-2-72,10 0 72,-10 0-48,11-7-32,-10 8 8,-3 3 40,12-4-128,-8-9-32,12 11-72,-6-10 8,0 9-56,2-9-24,-2 8-24,0-6-88,-10 10 416,12-3-512,-2-8-104,0 8-233,0-8-199,1 7-192,0-8-200,1 10-121,-2-10-143,-10 12 1704,10-4-1856,0-7-49,-6 7 385,12-7 456,-13 7 487,11-8-3887,-14 12 4464</inkml:trace>
  <inkml:trace contextRef="#ctx0" brushRef="#br0" timeOffset="1">867 212 4841,'0'0'0,"-1"-3"248,-3-8 112,2 9 88,-2-8 80,1 7 32,2-1-16,0 0-16,-2 1-64,2-8-72,-3 11-24,2-4-47,-2 1-9,0-1 24,0 0-8,0 1-8,0 1 8,1-1-48,-3 1-32,1 2 8,-5 0-32,6 0 40,-1 0 0,-5 0 32,5 0 0,5 0-296,-13 1 288,8 0 8,-8 1-7,8 1 23,-7 1-24,7 0 8,-8 1-24,8 0-48,-7 0 8,6 6 8,-5-8-56,7 8 32,-9-6-24,8 9-64,-6-4 56,7 2-48,-6-1 0,8 2 24,-2-1-24,-1 0 16,1 4 0,-1-1-24,2 0-96,0 3 32,2-2-40,-1 2 48,1-2 96,0 2-88,1 1 24,-1-1-40,1 1-112,0 1 48,0-2-16,0 1 8,2 0 16,-2 0 8,3 2-24,1-3-8,-1 0 16,1 1-48,0-1 56,6 0-56,-7 1 24,1-4 32,8 0-72,-8 1 40,9-2 8,-3 1-56,-10-15 72,4 13-88,10-1 40,-10-1-72,11 1 24,-3-2-80,-2 1-16,2-5-144,-2 6-72,-10-12 408,10 5-392,2 7-144,-1-8 40,-7 0-56,13 6-72,-6-8 15,0 2-47,-1 0-16,-10-4 672,10 4-720,0-1-104,0-1-88,1-1-153,-1 1-87,0-2 8,-6 0 216,11 0 280,-15 0 648,4 0-393,10-3 225,-10 1-4120,-4 2 4288</inkml:trace>
  <inkml:trace contextRef="#ctx0" brushRef="#br0" timeOffset="1092">1034 380 5521,'0'0'0,"-1"-2"768,-1-1 176,1 0 24,1 3-968,-1-2 944,-1 2 65,2-3 15,0 1-48,-1 2 32,0-3-71,0 1-185,-1 2-24,2 0-728,-1-3 608,0 3-112,0-2-16,-1-1 32,1 0-40,0 3-24,-1 0-7,2-2-121,0 2-32,0 0-32,0-3 16,0 3 24,-1 0-88,0 0 40,1 0-56,0 0-136,0 0-56,0 0 136,0 0-80,0 2-64,0 0 56,0 1 8,2 1-40,-2-1 80,3 1-16,-3-4-80,3 4 48,-1 0-8,-2 1-80,3 5 80,-3-6-72,2 8-24,-2-9 72,3 12-32,-3-15 16,4 5 24,-2 9 48,2-3-24,-1 0-64,-1 1-16,1 1 16,-1 0-32,2 0 24,6 0 0,-10 1-64,4 0-32,0 0-56,0 0-72,0 0-48,0 0-112,6-1-48,-10-13 456,2 14-520,2-1-129,6-2-95,-7 2-120,1-3-168,0 2-8,-1-7-65,8 8-79,-11-13 1184,0 5-1240,4 6-176,6-6-145,-10 7 41,4-8 304,-1 1 408,0 0 399,0 0-4079,-3-5 4488</inkml:trace>
  <inkml:trace contextRef="#ctx0" brushRef="#br0" timeOffset="1093">1131 499 4921,'0'0'0,"-1"0"368,1-2 88,-1-2 104,-1 1 48,2 1 40,0 2-648,0 0 640,0-3 8,0 1-71,0-1 23,0 3 8,0-4-40,0 2 32,0-1-8,0 3-592,0-3 528,-1 3-48,1-2-8,0-1-87,0 1-1,0 2-8,0-3-48,0 1-8,0 2-320,0-3 304,0 1-24,0-1 8,0 3 0,0-3 8,0 1-8,0 2-64,0-3-40,0 3-184,3 0 176,-3-2-32,0 2-40,0-3 16,2 3-24,1 0-32,-3 0 8,2 0-32,-2 0-40,3-2 81,-3 2-41,2 0 120,1 0-88,0 0-56,-1 0 120,1 0-64,-1 0 40,-2 0-112,3 1 104,-1 0-48,2 0-16,0 1 8,0-1 48,6 0-16,-10 1 0,10-1-24,-7 0 0,1 2 8,6-1-72,-7 0 56,0 0 8,10 1-16,-10-2 48,8 0-8,-8 3-80,7-1-8,-7-1-16,8 2-24,-7 0 40,6-2-24,-6 2 48,8 0-8,-9-1 8,8 1 40,-9-1-56,8 1-32,-7 0 8,1 0-48,6 0 24,-7 0 40,0 1-16,1 0-48,0 5-16,-1-7 0,1 2-48,-1 5 8,8-6 16,-11 9-72,2-10 16,1 10 48,-1-3-48,1-4 47,1 9 9,-2-5-48,1-5 32,1 11-32,0-6-56,-2 0 16,2-5-64,-2 7 24,2-8-64,-1 8-8,1-8-104,0 8-32,-4-12 448,3 4-408,1 6-80,6-6 96,-7 1-73,1 5-79,6-7-56,-7 0-104,7 3-80,-8-3-80,2 1-48,8-1-65,-10-1-95,2 0 24,6-1 184,-10 0 248,4-1 271,0 0 201,-1 0-4296,-3 0 4440</inkml:trace>
  <inkml:trace contextRef="#ctx0" brushRef="#br0" timeOffset="1094">1134 3 5537,'0'0'0,"0"0"552,0 0 64,0 0-8,2-3 56,1 3 40,-3 0-704,4 0 705,6 0-9,-8 0 8,2 0-40,8 0 16,-8 0-24,8 0 0,-8 0-47,-4 0-609,14 0 560,-10 0 32,12 0-128,-6 0-72,1 0-40,1 1-56,-1-1-56,2 2 88,-13-2-328,12 1 288,1 0-80,-1 0 40,1 1-32,0 2-24,0-2 24,0 2-47,1-2-57,-14-2-112,12 3 136,2 0-16,-2 0 16,1 3-88,1-1 8,-1 5-8,1-6-32,1 6 24,-15-10-40,13 4 8,1 9 16,-1-8-88,0 8 72,-2-2-24,1 1-24,-1 2 72,1 0-24,-12-14-8,11 15 24,-1 2-24,1-1 32,-1 2-72,0 2 24,-6-1 0,9 1 0,-9 1 16,-4-21 0,10 21-120,-8 1 80,10 0-40,-9 2 32,7-1 88,-10 2-80,4-2-8,-2 2 16,-2-25 32,3 25-24,-3-1 40,0 0 0,0 1-8,-3-2-32,-1 0-40,0 0-32,1-3 0,3-20 96,-5 22-80,-6-3-17,7-2 25,-6-2-64,6 0-96,-7-2-48,7 0-72,-9-1-96,13-12 448,-4 10-488,-8 3-72,8-8-120,-9 9-40,9-10-89,-7 6-55,7-6-88,-7 1-96,11-5 1048,-2 5-1144,-2 5-177,0-7-47,0-1 184,1 2 296,1-1 343,1-1-3999,1-2 4544</inkml:trace>
  <inkml:trace contextRef="#ctx0" brushRef="#br0" timeOffset="1564">2095 485 4672,'0'0'0,"0"0"121,-1 0 103,-1 0 72,1 0 80,-1 0 72,0 0 16,1 0 40,-2 0 32,1 0-32,1 0 32,-3 0-16,1 0-39,-1 0-9,2 0-40,-1 0-32,1 0-8,0 0-24,-1 0-112,0 0 24,3 0-280,-3 1 272,0-1-64,0 2 56,2-2-56,-3 1 8,1 0 8,1 1-64,1-1 40,1-1-200,-2 1 145,2 0 23,0 1 56,0-1-64,0 0 16,0 0 32,0 1 0,0-1 16,0-1-224,0 1 240,3 1-16,-1-2-8,1 1-24,0 0 16,-1 0-48,1 1 8,0-1 48,-3-1-216,4 1 184,8-1-8,-10 2-16,2-2 16,8 0 8,-8 0-40,7 0 32,-1 0-8,1 0-40,-1 0 129,1 0-81,1 0 16,-1 0 48,3-3-56,1 3 64,-15 0-248,14-3 192,2 1 40,0-1 16,0 1-32,3-1 16,-1 1-16,3-1-96,-2-1 8,-19 4-128,19-4 144,2 2-56,-1-2-16,1 1 40,0 1-88,0-1 24,-2 1-40,0-1-32,-19 3 24,18 0-32,-1 0-8,-2-2 152,-1 2-88,-1-3 40,0 3-56,0 0 24,-2 0-48,-11 0 16,13 0-48,-3 0 48,1 0-136,-8 0 64,10 0 16,-10 0-40,7 0-72,-10-2-56,0 2 224,4 0-288,0 0-176,-2-3-8,1 3-56,-1 0-112,-2 0-41,0 0-143,0 0-144,0 0 968,0-3-1072,0 3-144,0 0-81,0-2-119,0 2-80,-1-3-105,0 1 73,-3-1 368,4 3 1160,-4 0-824,0-4 423,0 0-4063,4 4 4464</inkml:trace>
  <inkml:trace contextRef="#ctx0" brushRef="#br0" timeOffset="2299">2306 156 4464,'0'0'0,"-2"0"152,-1 0-104,1 0-23,-2 0 47,4 0-72,-3 0 88,1 0 32,-2 0 56,1 0 24,1 0 48,-1 0-8,2 0 24,-2 0 24,3 0-288,-2 1 320,0 1 48,1-1 24,-1 2 24,0-2 8,1 0-48,0 0 16,1 1-31,0-2-361,0 1 304,0 0 24,0 1-64,0-1 24,2 0 24,1 0-24,-1 1 72,2-1-32,-4-1-328,4 1 344,0 0 24,6 1-104,-7-2 40,7 0-48,-6 0 8,6 1 73,-6-1-49,10 0 24,-10 0-16,10 0-32,-4 0-24,0 0 16,3 0-72,-1 0-40,0 0-40,0 0-16,-2 0-16,3 0-16,-3 0 32,2 0-88,-1 1 24,1-1-40,-1 0 64,1 2 40,-1 0-64,2-1 32,-1 1-80,-1 0-32,2 1 72,1-1 32,-1 1-40,0 0-40,-2 0 32,2 1 16,-1 1 8,-1 6-16,2-9 8,-3 2-56,0 6 24,2-6 40,-8 1-8,11 5-16,-5-6-40,-6 8 8,9-8-64,-11 7 8,10-7 40,-12-4 48,3 11-88,0 0 48,1-6 0,0 9-16,0-3 32,0-5-40,-2 8 56,1-4-40,-1 0 24,-2 3 40,3-2-32,-3 1 8,0 1 16,0-3-8,0 3-24,-1-2 56,1-11-32,-3 11 16,1 0-16,-2 1 16,0-2 0,1 1 40,0 0-56,-1-1 40,0-5-16,4-5-24,-5 14 16,-6-9 32,9 7 24,-2-8 24,-6 8-40,7-8 8,-1 8 40,-6-8-48,10-4-56,-2 5 48,-3 5 32,-1-6-64,-4 0 8,8 1 56,-2-1-72,-6-1-8,6 1 8,4-4-8,-4 4 8,-6 1-24,6-1-16,-1-3 8,-6 1-104,8 0-24,-1-1-72,-1 1-104,5-2 328,-6 1-504,1 0-112,0 1-128,-5-2-153,7 1-23,0-1-128,-3 0-104,1 0-169,5 0 1321,-3 0-1456,-1 0 208,0 0 288,0-3 367,0 1-3967,4 2 4560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5T18:08:58.002"/>
    </inkml:context>
    <inkml:brush xml:id="br0">
      <inkml:brushProperty name="width" value="0.05" units="cm"/>
      <inkml:brushProperty name="height" value="0.05" units="cm"/>
    </inkml:brush>
  </inkml:definitions>
  <inkml:trace contextRef="#ctx0" brushRef="#br0">158 226 4632,'0'0'0,"0"0"0,0-2 32,0 2-7,0-4 31,0 0 88,0 1 88,0-1 56,0 2 104,0-1 0,0 3-392,-1-2 416,0-1 80,0 1-32,-1-1 24,1 1-8,0 2-72,-1-3-16,2 3-55,0 0-337,-2 0 240,1-3 64,-3 3 8,3 0 0,-1-2 72,0 2-56,-2 0-64,0 0 56,4 0-320,-10 1 304,7 2 0,-1 1 56,-1-1-64,-5 1 16,7 1 17,-2 6 15,-5-8-16,10-3-328,-2 12 256,-4-7 64,-4 8-152,8-3 32,-4-6 8,-4 10-64,6-4 24,-1-5-104,5-5-64,-5 16 56,0-5-64,1 2 40,-1 1 32,1-4 32,2 4-128,-1-3 72,2-6-24,1-5-16,-1 15-8,1-10 88,-2 11 8,1-6-16,1 1 0,0 0 56,0-6-88,0 9 64,0-14-104,0 4 64,0 8 8,0-1-24,3-7 32,-1 7 48,1-7 0,-1 7 40,1-7-16,-3-4-152,2 12 184,2-8-48,0 1 56,0-1 8,9 1 33,-11-1 31,2-1 32,0 1-24,-4-4-272,4 4 216,6-3 40,-6 1-32,7-1-32,0 0 24,-8-1-72,9 0-48,-8 0 0,-4 0-96,11 0 88,-7 0 24,9-2-24,-9-1 24,10 1-64,-10-1 0,9 0-8,-10 0 16,-3 3-56,14-4 64,-10-7-32,9 9 56,-9-8-56,0 7 56,6-7-24,-7 6 0,0-6-40,-3 10-24,13-4 48,-10-8-24,1 9-80,-1-11 64,8 10-80,-11-13 48,2 7 48,1-3-8,-3 13-16,2-13-16,1 0 16,1-1 24,-2 2-72,1-3 192,-1 0-96,-2 1 16,0-3 8,0 17-72,0-16-112,0 0 152,0 1-56,0 1 16,0 1 40,0 2-48,-1-1 16,0 2-48,1 10 40,-1-10-40,-2 6-40,2-8-104,-2 10 16,1-2-32,-2 0-104,0 0-88,1 2-96,0-1-104,-1 0-88,0 3-49,-1 0-111,0 0-104,-6 3 56,8 1-104,-8 0-1,11-4 993,-4 5-1056,-7 5-168,7-6-112,-7 6-209,7-5 17,0 9 312,0-3 376,0-6-3969,4-5 4809</inkml:trace>
  <inkml:trace contextRef="#ctx0" brushRef="#br0" timeOffset="2048">197 313 5793,'0'0'0,"0"-4"888,2 0-40,-2 4-848,3-3 776,0-1-72,-1 1-39,1 1-49,-1 2-16,1-3 16,-1 3-72,1 0 24,-3 0-568,0 0 520,2 0-56,1 0 9,-3 0-105,3 0 40,-3 0-48,2 1-40,1 2 24,-3-3-344,0 4 216,2 0 0,1-1-48,-1 3-40,1-1 8,1 5-40,-2-6 8,2 6-80,-1-6 40,-1 6-64,2-6 0,-1 9 24,1-9-64,-1 8 56,1-7-16,6 7 8,-10-7 16,4 8-8,0-8-32,0 9 48,0-10-16,6 9-32,-7-8-24,0 5-72,1-5 16,0 5-72,0-6 16,0 7-96,6-8-104,-7 3-112,0-1-80,9 0-72,-9-1-89,0-1-31,9 1-136,-10 0-80,2 0-152,9-1-73,-10-2-87,7 0 64,-8-1 304,2 0 296,8-2 263,-10-1-4111,-2 3 4448</inkml:trace>
  <inkml:trace contextRef="#ctx0" brushRef="#br0" timeOffset="2049">471 142 5857,'0'0'0,"-2"-3"768,1 3-32,0-3 8,1 3-744,0-2 632,0 2 1,0 0 23,0 0-40,0 0 72,0 0 16,0 0 8,0 0 0,0 0-712,-1 1 705,1 0-33,0 1-48,0-1-112,0 2-72,0-1-112,0 1-48,-2 1-8,2-4-272,0 2 264,0 3-32,0 0 24,0 6 0,0-8-128,0 9 104,0-8-79,0 7-49,0-11-104,0 5 176,-1 10-72,0-4 24,1 1 56,0-1-72,0-1-8,0 1-48,0-11-56,-1 11 8,-1 1 72,2 0-40,-1 0-24,1 1 16,0-2-80,-1 1 56,1-1 40,0-11-48,0 11 48,0-1-24,0-5-32,0 8-16,0-9-16,0 8 56,0-7-40,2 7 40,-2-12-16,3 5-16,-1 7 16,-2-9 40,4 3-96,0-1 72,0 5 8,0-9-24,0 3 40,-4-4-40,2 4-32,1 0 0,1 0 48,-2-2-8,1 1 136,-1-1-64,1 0-24,-1-1 56,-2-1-112,0 1 112,3-1 16,-3 0 32,0 0 16,2 0-88,-2-2 16,0-2 32,0 1-32,0 3-104,3-4 40,-3 0 48,0-6-56,0 8 0,0-9 32,0 9-40,0-10-24,0 8-8,0 4 8,-1-14-16,1 3 56,-2 7 24,2-11-32,0 4 64,0 0-128,0-1-24,-1-2 136,1 14-80,0-14 24,0-1 32,0-2 32,0 3-96,0-2-64,0 1 88,0 0 32,0-2-80,0 17 32,0-15 40,0 0 0,3-1-72,-3 2 80,0-2-56,0 2 8,2-1-64,1 4-8,-3 11 72,2-12 8,1 2 8,-3 0 8,3 0 88,-3 6-112,2-9-96,1 9 144,-3-7-56,0 11 8,2-4 80,1-6-64,-3 7 8,2-1 0,-2 0-88,3 1 112,-1-1-72,1 1-72,0 1 168,-1-1-56,1 0-48,-3 3 72,2-2-120,1 2 64,-1-3 16,1 3-16,-3 0 16,2-2 40,1 2-72,0 0-24,-1 0 72,1 0-80,-1 0 8,1 0 144,1 0-144,0 0 128,6 0-48,-10 1-144,4 0 56,6 1-88,-8 0 88,2 2 128,8 0-80,-12-4 16,2 2-104,10 2 80,-10 1-72,9 1 56,-1 5 200,-8-7-176,10 1-88,-9 7 88,-3-12 16,10 3-56,-6 9 64,7-8 72,-7 7-56,7-6-136,-7 7 80,10-2 8,-11-5 16,-3-5 8,11 14 16,-8-2-64,7-1 80,-7 1-128,8-1 80,-7 0 16,8 0-128,-10-1 64,-2-10 64,11 13-176,-9-3 16,2 2 8,6-1 0,-10-5 40,4 8-168,0-4-40,0 0 32,-4-10 288,4 10-424,-1-4 47,1 6-31,-1-8-96,-1 8-72,-2-7-40,3 5-8,-3-6-120,0-4 744,2 5-768,-2-1-17,3 1-79,-3 0-48,0 0-96,3-1-152,-3 0-233,2 0-7,-2-4 1400,3 2-1096,-3 2 320,2-1 399,1-1-4103,-3-2 4480</inkml:trace>
  <inkml:trace contextRef="#ctx0" brushRef="#br0" timeOffset="2050">1153 184 4640,'0'0'0,"0"0"0,0-4 105,0 0 39,0-9 96,0 11 80,3-2 80,-3 0 72,2-6 48,1 7 48,-3 3-568,0-4 584,2-6 8,-2 8-24,3-2-15,-1 0-41,-2-6-56,3 10-32,-3-4-32,0 4-392,2-4 384,-2 0-48,0 0 0,3 1-56,-3-1-24,0 0 16,0 1 32,3-1-16,-3 4-288,0-2 249,0-1-9,0 1-56,0 2-16,-2-3 8,1 3-32,0-2-16,-1 2-8,2 0-120,-2-3 136,-1 3-24,1 0-48,-1 0-16,2 0-32,-2 0-32,1 0 0,1 0 72,1 0-56,-3 0 48,-1 0 24,2 0 0,-2 1-88,0 1 24,1 0-16,1 1 24,-2-1-16,4-2 0,-4 3 8,2 1 40,-2-3-72,0 3 72,1 0-16,-1 0-40,1-1 0,-1 1-8,4-4 16,-4 5-40,0-1 8,0 1 96,0 0-64,1 1 8,-1-1-8,0-1-8,0 1-8,4-5 16,-2 5-24,-1 0 16,-1 5-8,2-6 32,-1 1 16,0 0 0,1 5-72,1-7 40,1-3 0,-2 4-8,1 1 0,0 0 16,-1-1-16,1 1 56,0 5-48,0-7 32,-1 1-48,1 0-56,1 1 80,-1-2-24,1 3 8,0-1 16,0-1-8,0 1-8,0-1 24,0-1 48,0 1-24,0-1 8,0 1-8,0-2-16,0-1 32,0 2 48,0 0-48,0-2 56,0 0-24,0 0 0,2 1 40,1-1-24,-1 0-56,1 1 32,0-1 88,-1 0-88,1 0 72,-1 2-48,2-2-64,0 0 40,6-1-24,-7 2 72,1-2-72,6 0-48,-8 0 48,2 1-72,8-1 40,-10 0 8,9 0 32,-9 1-24,10-1 32,-9 2 0,9-1-88,-9 0 0,7 0 40,-6 2-16,-1 0 24,10-1-16,-10 1-56,1-1 16,0 2-32,-1-1 88,1 0-56,0 1-8,0 0-16,-2 0 40,1 0 0,0 0-32,-1-2 112,1 2-104,-3 0 40,2 1 56,-2 0-104,3 5 16,-3-6-8,0-4 32,2 4-16,-2 6 0,0-7 16,0 1 8,0 6-8,0-7-16,0 7 32,-1-6 0,1-4-16,-2 10-16,-2-5 48,0 6 16,0-7-64,0 7 40,-1-8-8,-5 3-48,6 4 8,4-10 24,-12 4-16,9-1 32,-10 8 16,3-9 8,4 2 16,-8 1-48,3-1-16,1 0 24,10-4-16,-13 4-8,3-2-40,-1 0 56,0 0-24,-1-1-8,2 2 0,5-2-48,-8 1-48,8-1-88,-8 0-48,9 0-136,-6-1-128,8 2-64,-2-2-96,0 0-64,0 1-73,4-1 817,-4 0-896,3 0-40,0 0-88,-1 0-56,2 0-121,0 0-103,0 0 128,0 0 1176,0-3-880,3 1 320,1-2 279,0-6-4119,-4 10 4400</inkml:trace>
  <inkml:trace contextRef="#ctx0" brushRef="#br0" timeOffset="2051">1426 203 4504,'0'0'0,"0"0"0,0-3 160,0 1 81,0-1 167,2 1 112,-2 2 56,0-3 16,3 3 16,-3-2-48,0 2-560,0 0 576,2 0-32,-2-3-63,0 3 23,0 0-24,0 0-8,0 0-16,0 0 40,0 0-496,0 0 416,0 0 16,0 0 0,0 0 24,-1 1 17,0 1-49,-1-1 32,1 0-136,1-1-320,-1 4 328,-2-1 16,2-1-24,-1 2 24,-2 0-64,2 1 16,1 0-48,0-1-16,1-4-232,0 5 256,0 0-16,-1 5-72,1-7-15,0 7 95,0-6-120,0 1-8,0 7-24,0-12-96,0 4 8,0 6 48,0-6 64,0 8 32,0-8 24,0 8-24,0-7-56,0 8-56,0-13-40,2 4-48,-2 7 48,0-7 24,0 9-16,0-3 48,0-5-24,3 8-16,-3-9 40,0-4-56,4 11-64,-4-7 32,2 8 8,1-7 0,-3 6 72,0-7-88,2 8-16,1-9 64,-3-3-8,4 11-24,-2-9 88,2 3-16,0 6-48,-2-8 80,2 3-96,0-1 40,6 0-56,-10-5 32,3 4-96,1-1 160,0 0-56,6 1 64,-8 0 48,1-2-104,7 1 24,-10-2-24,0-1-16,10 1 16,-6 1 64,0-2-32,8 0 64,-10 0 16,2 0-112,6-3 40,-7 1-56,-3 2 0,4-3 0,6-1 72,-8 0-40,2 2 24,7-2-24,-9 0-88,8-7 112,-7 7-64,-3 4 8,4-12 32,6 10 40,-7-10-112,0 8 88,9-9-104,-10 3 40,2 6 8,7-11-16,-11 15 24,2-4 24,2-11-24,0 11-16,6-11 24,-10 11 0,4-12 16,0 6 128,0 6-112,-4 4-40,3-14 24,1 4 0,0 0-80,-1 6 40,-1-9 80,-2 11-64,3-10 32,-3 10-56,0 2 24,2-4-48,-2 0 24,0 0-40,3-6 80,-3 7-8,0 1 48,0-1-64,0-1-8,0 4 16,0-2 0,0-1-72,0-1 72,0 2-8,0-1-104,0 1 32,0 2 104,0 0-88,0 0 64,0 0-8,0 0 0,0 0-120,0 1 32,0 0 56,0 3 0,0-1-48,0 0 112,0-3-24,0 4-16,0 1-32,0 6 32,0-9 0,0 2-40,0 1 64,0 5 48,0-6-80,0-4 24,2 10 16,-2-6-16,0 8-8,3-8 16,0 8 8,-3-8 16,2 7-32,-2-8-56,0-3 56,3 11-80,-1-8 0,1 9 8,-1-8 104,1 1 88,-1-1-104,1 1 48,0 0-16,-3-5-48,3 4-8,1 6 24,6-9-24,-10 3 80,4-1-40,7-1 104,-11 1-16,3-2-80,-3-1-40,11 1 120,-9-1-72,2 0 72,0 0 16,6 0-40,-7 0-32,1-3-24,7 0-32,-11 3-8,3-4 8,7-7 48,-8 8-48,9-1-24,-9-6-8,8 7 16,-7-9-48,7 8 120,-10 4-64,3-16 0,7 6-56,-6 0 16,7-4-192,-7 1-72,8 0-96,-8-1-120,8 0-96,-12 14 616,4-14-776,8-3-145,-10 2-167,11-2-128,-10 2-56,8-2-65,-8 3-71,1 0-80,7 3-49,-8 1 65,1 6 336,-1-9 408,0 10 352,1-7-4153,-4 10 4529</inkml:trace>
  <inkml:trace contextRef="#ctx0" brushRef="#br0" timeOffset="2511">2290 276 4785,'0'0'0,"0"0"48,0 1-24,0-1 56,0 2 72,0-2-152,0 0 184,0 0 56,0 0 40,0 0-24,-2 0 32,1 1 24,0-1-8,0 1 8,1-1-312,-2 1 344,1 1-24,0-1 16,-1 0 0,1 2-32,0-1 16,0 1-39,-1-1 23,2-2-304,-1 4 280,0 0 0,-1 0-40,1 0 32,0-2 24,0 1-56,-1 1-24,2-2 8,0-2-224,0 4 224,0 0 0,0 0 56,0 0-104,0-2-16,0 2-16,3-1 16,-3-1-48,0-2-112,0 3 184,2-2-40,1 2-72,0-2 56,-1 0-40,-2 0 17,3 1 47,-1 0-24,-2-2-128,3 2 104,1-1 72,-2 0 32,1-1-8,-1 0-16,1 0-56,-1 0 16,2 0 8,-4 0-152,4 0 136,-1 0-16,-1 0-40,1 0 40,-1-2 32,1 2 32,-1-3-8,2 0-72,-4 3-104,3-2 56,-1-1 8,2 3-64,-1-2 32,-3-1 104,2 1-120,1-2 0,0 0 0,-3 4-16,3-4-72,1-6 88,0 7 40,-1 0 8,-1-8 8,-2 9-32,3-10 0,-1 10-16,-2 2-24,3-4-48,-1-8 88,-2 10-24,3-9-32,-3 8 8,3-10-8,-3 9 24,0-8-32,0 12 24,0-2 88,2-8-104,-2 7 0,0-1 40,0-6-72,0 7 48,0 0-64,0-8 32,0 11 32,-1-2 8,0-2-48,-1 0 80,0-6-88,0 10-24,1-4 64,-1 0-16,-2 0 48,4 4-24,-4-3-32,0-1-16,0 1-16,2-1 0,-2 2 16,0-1 24,0 1 24,-1 2-56,5 0 56,-5-3-8,-5 3-48,6 0 0,-1 0-16,-7 0 8,7 0-8,-6 1 56,5 1 48,6-2-32,-14 3 0,9 1 0,-6 0-56,7 0-8,-6 6 8,6-6 48,-6 9 32,4-8 8,6-5-32,-11 15 0,7-4-16,-6 0-8,6 2-40,0 0 56,-1 0-16,0 1 8,1-2 40,4-12-24,-4 14-56,0 1 40,3-1-32,0 0-48,1 0 8,0 1-48,0-2 8,0-2-24,0-11 152,2 12-184,2-2-32,6 0-56,-7-4-32,1 8 32,6-4-41,-7-6-47,8 9-56,-11-13 416,4 3-448,10 8-40,-10-8-16,9 8-24,-9-9-80,8 2-32,-8 0-89,10 0-87,-14-4 816,4 4-896,8-3-48,-9 0 128,8-1 224,-9 0 224,10 0 183,-10-2-4319,-2 2 4504</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5T18:09:01.232"/>
    </inkml:context>
    <inkml:brush xml:id="br0">
      <inkml:brushProperty name="width" value="0.05" units="cm"/>
      <inkml:brushProperty name="height" value="0.05" units="cm"/>
    </inkml:brush>
  </inkml:definitions>
  <inkml:trace contextRef="#ctx0" brushRef="#br0">42 19 5121,'0'0'0,"0"0"224,0-2 48,3-2 88,-3 4-360,4-3 424,0 1 56,-1 2 48,-1-3 24,1 3-48,-1 0-24,-2-2 33,3 2-49,-3 0-464,0 0 472,0-3-16,0 3-56,0 0-16,0 0-16,0 0 24,0 0 32,0 0 8,0 0-432,0 2 416,0-1-23,0 1-65,0 1 24,-1-1 32,-1 1-32,2 0 0,0 0-56,0-3-296,-1 3 256,0 1-24,-1 0-16,2 1-8,-1 0-16,1 5-24,-1-7 48,0 2-32,1-5-184,0 10 96,-2-7 40,2 7-56,0-6-48,0 7 8,0-6-8,0 8 32,0-8 8,0 9 16,0-9-8,0 8-40,0-8-16,3 8-8,-1-3 24,1 2-56,0-1 32,-3 2-8,2-2-160,1 0 96,-1-1-32,1 2 48,-1-2 40,1 3 24,-1-3 0,-2 0-72,3 2 56,-3-7-32,0 9 8,3-4 40,-3 1-8,0-6-40,0 7 0,0-1 24,0-6-40,0 6 0,0-6 8,0 6-24,-2-6 88,1 5-24,0-6-16,-1 7-40,0-7 0,-1 0 24,1 6 0,-1-8 8,-1 1-48,2 1 40,-2 0-16,0 0-16,2-1 64,-2-1-16,0 1 16,0-2 16,0 0-48,0 0-16,1 1-8,-1-2 16,0 1 72,1-1-56,1 0 24,-2 0-16,3 0-48,-2 0 64,2 0-8,1 0 0,-3 0-8,2-3 8,0 1 32,-1-1-24,1 1 16,0-1 8,0 3-40,1-4-40,0 4 48,0-3-24,0-1-16,0 0 0,0 0 56,2-7 24,2 8 32,-1-7-88,0 6 32,-3 4-16,4-13 8,6 3-32,-7 0 56,1-2 16,9-1-80,-10-2 8,9 0 8,-12 15 16,10-16-56,-10 16 56,4-18-8,11 2 8,-3-4 0,1 1 48,-2 1-24,1-2-8,1-1 24,-2 3-56,-11 18 16,12-17-32,0 1-48,0 3-8,-1 2 56,2 1 8,-1 6-56,-2-8-64,2 10-24,-12 2 168,10-4-208,0-6 8,0 10-48,1-4-104,-8 0-104,11 1-32,-10 0-104,9 0-129,-13 3 721,4-3-768,9 1-192,-9-1-64,10 1-16,-11 2-145,10-3-79,-10 1 120,-3 2 1144,4 0-936,6-3 336,-10 0-4017,0 3 4617</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5T18:09:05.276"/>
    </inkml:context>
    <inkml:brush xml:id="br0">
      <inkml:brushProperty name="width" value="0.05" units="cm"/>
      <inkml:brushProperty name="height" value="0.05" units="cm"/>
    </inkml:brush>
  </inkml:definitions>
  <inkml:trace contextRef="#ctx0" brushRef="#br0">27 757 4769,'0'0'0,"-3"0"176,-1-3-152,-7 3-24,9 0-24,-1 0 24,3 0 0,-1 0-8,0 0 16,-1 0 24,2 0-24,0 0 48,0 0-8,4 0-24,0 0 32,-4 0-56,4 0-8,6 0 0,-6 0 32,6 0-24,-6 0 0,10 0 16,-10-2 8,11-1 0,-15 3-24,12-3 24,0 1 8,0-1-24,0 0 16,2-1 32,1 0 8,3 0 0,-1 0 16,-17 4-80,18-4 112,1-6-16,3 8 32,-1-1 0,2-1-16,3-6-8,1 7-16,1-1 0,-28 4-88,31-3 72,0-8 8,1 9 40,0-2-8,2 0 0,1-6 24,1 7-24,1 0-8,-37 3-104,39-11 128,1 9-8,2-2 0,2 0-32,1-6 72,-1 7 0,2-1 16,-1-7 64,-45 11-240,45-3 232,2-7-48,3 6 32,2-6-16,1 7-63,1-8-1,-1 8-40,-2 0-32,-51 3-64,53-12 48,1 9 0,3 0-24,0-8 0,1 11 16,1-3 72,0-8-16,-1 9-16,-58 2-80,62-4 88,-1 0-56,2-6-8,1 7-8,0-1-16,0 1-24,1-1 8,1-7-16,-66 11 32,66-2-16,-1-1 32,-1 0 16,0-1 40,-2 1-24,4-1-16,1 0 16,1 1-56,-68 3 8,70-4-8,-2 0 8,0 0-64,1 0 40,1 0 0,1 1 16,-1-1 16,1 0 0,-71 4-8,70-10 16,2 10 32,1-4-40,1 0 24,-1 0-8,1 0-72,2 0 40,-2 1-16,-74 3 24,74-4-24,-1-6-16,-3 7 64,1 0-8,2 1 16,-3-1 40,3 1-64,1-1-8,-74 3 0,73-4 0,0 2 0,-1-2-48,1 1 48,-4 0 0,1-1 48,0 0 48,-3 0-32,-67 4-64,71-10 40,-1 10-64,2-4 24,0-6-32,-3 7-16,0-1 8,0 0-8,-1-7 8,0 8 64,-2-7 72,-1 8-16,-1-2-48,2-8 0,-1 10-24,0-9-24,1 9 24,-66 2-8,64-4-8,0-9-24,0 11 0,-2-10 8,1 10 16,-3-10 0,-2 8 48,-3-7 24,-55 11-64,55-3 72,-1-1 0,-2-7-16,-1 8 16,1-1-64,-4-7 40,0 8-8,-4-7-48,-44 10 8,44-3 8,-3-7-24,0 8-16,-3-2 0,-1-6 16,-1 7-16,-3-1 8,-1-6 24,-32 10 0,30 0-64,-3-4 8,0-6-80,-3 10-64,-1-4-104,-1 0-184,-2-6-201,-1 10-191,-19 0 880,20-4-1024,-2 0 16,-1 0 216,0 1 256,0-1 223,1-8-4191,-18 12 4504</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5T18:09:07.401"/>
    </inkml:context>
    <inkml:brush xml:id="br0">
      <inkml:brushProperty name="width" value="0.05" units="cm"/>
      <inkml:brushProperty name="height" value="0.05" units="cm"/>
    </inkml:brush>
  </inkml:definitions>
  <inkml:trace contextRef="#ctx0" brushRef="#br0">0 145 5225,'0'0'0,"0"-2"488,0-1-248,0 1-192,0-1-16,0 3-32,0 0 16,0-3 24,0 3 48,3-2 16,-3 2 32,2 0 32,-2-3-8,0 3 8,0 0-8,0 0 8,0 0 8,0 0 32,0 0 56,0 0-40,0 0 16,0 0-24,0 0-48,0 0 8,0 0 0,0 0 0,0 0 9,0 0-17,0 0 96,0 0 96,0 3 56,0-2 80,0 2-56,0 1-72,0-3-40,0 3-48,0-2-48,0 2-24,0-1 56,0-1-24,0 1 56,0 1 17,0-1-1,4 1 24,-4 0 16,3 0 32,-3-4-384,0 5 328,0-1 0,0 1-48,2 0 16,-2 0-16,3 6-8,0-9 16,-1 3-64,-2-5-224,3 10 216,1-6 24,-2 7-16,1-6-64,-1 6 41,2-7-41,0 9-64,0-3 56,-4-10-152,4 10 112,-1 2-24,1-1-8,0 3 24,0 0-24,0 1-32,6 0 32,-7-1-48,-3-14-32,3 14 48,10 1 0,-10 0-8,1 0-16,7 2-64,-8-1 40,1 1 24,-4-17-24,11 18-16,-8-3 32,0 2 8,9-1-64,-9-2 24,7 3 8,-8 0 0,2-2-40,-4-15 48,4 17 8,6-2-24,-7-1-32,-1 0 48,2-1 0,0 1 8,0-1-56,6 0 88,-10-13-40,0 13-24,4-3 8,0 1 48,0-6-72,6 8 24,-8-8-40,2 8 40,-1-8-32,-3-5 48,4 12-64,0-8 0,-2 6-64,2-8-64,-2 4-40,1-3-73,0 1-95,-3 0-88,0-4 488,2 4-488,-2-2-40,0 0-80,3 0-24,-3 0-168,0-1-89,0 0-87,0 0-128,0-1 1104,0 2-1240,0-2-153,0 0-119,0 0 40,0 0 344,0 0 383,0-3-1063,0-1-672,0 4 2480</inkml:trace>
  <inkml:trace contextRef="#ctx0" brushRef="#br0" timeOffset="446">68 93 2608,'0'0'0,"0"0"1736,0-3-1656,0 1 88,0 2 65,0-4 87,0 1 72,0 3-392,0-2 432,0-1 24,0 3-16,0-2 0,0 2-48,0-3-72,3 0-40,-3 3-32,0 0-248,2-2 200,-2-1 16,0 3 48,3-2-63,-3-2 15,2 1 8,-2 1-48,3-1-24,-3 3-152,3-2 160,-1 2-16,1-3-24,-1 1 16,1-1-8,1 0-48,-2 3-32,2-2 32,-4 2-80,4-3 16,0 1-16,6-1 80,-7 1-8,0-1-24,10 1 40,-10-1-80,8 0-8,-11 3 0,3-2-16,8-1 0,-7 1 16,8 2-16,-8-3 24,8 3 8,-8 0-32,10-2-8,-14 2 24,4 0 8,9 0-16,-9 0 24,9 0 0,-10 0 0,9 1-24,-10 1-8,9 2 40,-11-4-24,2 4-64,2 0 0,0 0 32,6 0-8,-7 6 48,1-9 0,-1 4 16,1 6-24,-4-11 0,4 2 24,0 8 32,-2-6-40,2 6 8,-1-4 16,-1 5-16,-2-7 16,0 9-32,0-13-8,3 5 16,-3 8 0,0-8-32,0 9 32,0-9 0,0 8-32,-1-3 32,-1-5 0,2-5-16,-1 12-24,0-2 0,-2-6 0,-1 8-16,1-6-56,-1 5-8,0-6-96,-1 5-192,5-10 392,-4 4-512,-1 7-208,0-8-169,1 3-127,0 5-64,0-7 128,0 0 240,1 6 303,3-10 409,-6 3-176,3 0-3968,3-3 4144</inkml:trace>
  <inkml:trace contextRef="#ctx0" brushRef="#br0" timeOffset="1158">757 90 4849,'0'0'0,"0"0"504,-1-2 32,1-1-32,-2 3 0,2 0 0,0 0 8,0 0-512,-1 0 512,1 0-40,0 0-88,-1 0-7,-1 0-9,1 0-48,0 0 32,-2 0 16,3 0-368,-2 1 360,-2 1-24,0 0-8,0-1-32,2 1-48,-2-1 56,0 0 0,0 2-80,4-3-224,-4 2 272,0 1-48,1 0 1,-1 0-1,0 1-40,0-1 24,0 1-56,0-1 24,4-3-176,-10 4 184,9 1-32,-2 1-24,1 4 32,-1-6-32,1 7-32,0-6 24,0 7-48,2-12-72,0 5 80,-1 9-16,1-9 16,0 10-24,-2-9-24,1 9 8,1-4-8,0 0-56,0-11 24,0 13 16,0-3 0,0 1-16,3 0 48,-3-1 16,2 3-40,1-2-16,-1 1 32,-2-12-40,3 11 32,1-7-8,-1 9 56,1-9-40,7 7 0,-11-7 56,2 6-8,2-6 0,-4-4-88,4 4 72,0 1 48,6-1 32,-8 0 16,10 0-24,-9-1-16,7 1-48,-8-3 16,-2-1-96,12 2 136,-10-2 0,10 0-56,-8 1 8,6-1 9,-7 0-41,8 0 8,-8 0 0,-3 0-64,11-3 56,-8 0-8,8-1 56,-8 0-56,1 0-40,7 0 56,-8-6 24,1 7-32,-4 3-56,12-10 8,-9 6 40,1-7 0,6 7-24,-10-10 80,4 10-8,0-11-80,0 5 80,-4 10-96,3-13 120,1 0-24,0 0 72,0-1 16,-2 1-8,1-1-32,0 0 8,-1 0 40,-2-1-96,0 2 16,3-3 48,-3 1-88,0 2 40,0-1 0,0 3-88,-2-2-16,2 13-8,-1-12 16,-3 2-16,0-1-40,-1 7 24,0-9-16,0 10-32,-6-7-24,7 8-32,4 2 120,-11-4-80,9-8-128,-2 12-32,0-2-48,-6-2-168,6 1-64,-6 1-80,5 2-153,5 0 753,-10-3-928,6 3-152,-7 0-160,8 0-201,-9 1-151,8 2-96,-1 0-113,0 0 81,5-3 1720,-5 4-1272,0 7 423,1-8 417,-1 2-3784,5-5 4216</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5T18:05:28.544"/>
    </inkml:context>
    <inkml:brush xml:id="br0">
      <inkml:brushProperty name="width" value="0.05" units="cm"/>
      <inkml:brushProperty name="height" value="0.05" units="cm"/>
    </inkml:brush>
  </inkml:definitions>
  <inkml:trace contextRef="#ctx0" brushRef="#br0">354 66 4504,'0'0'0,"0"-4"481,0 0-33,4-7-128,0 11-32,-1-4 0,1 1-64,0 1-24,0 2-24,6-3-48,-7 1-32,8 2-24,-7-3 16,-4 3-88,14 0 56,-10-2-24,10-1 32,-10 3-16,10-2-16,-10 2 24,11 0-16,-11 0 0,9 0-8,-9-4 24,10 1-8,-4 3-32,-6-2 32,11 2-8,-3-3-56,-2 3-16,-10 0 32,10 0-24,0-3 16,1 3 0,0-2 72,-1-1-24,3 1-64,-1 2 32,1 0 40,-13 0-48,11 0-8,1 0 24,0 0 32,0 0-48,2 0 24,-1 0 32,-2 0 16,2 0-24,-13 0-48,13 0 128,-2 0 72,2 0 8,0 2 48,1 0 40,-1-2-47,1 1-41,-1-1 32,-13 0-240,13 1 216,-1-1 0,1 1-16,0 1-16,0-1-24,0 3-56,-2-3 48,2 0 16,-13-1-168,13 3 96,-2 0 24,1-2 0,1 0-96,-1 3 40,0 6 40,-1-7-88,0 7-32,-11-10 16,10 1 32,-6 1-8,11 1-24,-11 1 40,10 6 40,-10-8-80,7 8 0,-11-10 0,4 5 48,6-1-56,-6 7 16,6-9 40,-7 2-16,1-1-24,7 3-8,-8 6 64,-3-12-64,10 4 24,-7 6-24,7-4 80,-7-1-32,7 9 8,-6-10 56,7 7 40,-7-6-56,-4-5-96,13 12 104,-9 1 64,10-3-64,-4 1 8,0 2 32,-6-8-32,11 14-72,-11-7 40,-4-12-80,14 13 120,-3 1-72,-8-1-8,10-1 0,-3 2-48,-6 3 0,10 1-8,-10 0 121,-4-18-105,12 20 176,-8-3-48,6 2 72,-8 2-48,10-3-272,-10 3 104,2-1 80,8 1-152,-12-21 88,0 22-104,4-3 152,-1 6-80,0-4-80,0 2 280,-1 2-144,-2-1-128,3 3 72,-3-27 32,0 26 16,0-1-64,0 0-32,0-1 184,0 1-80,0 1-144,0 0 112,0 1 56,0-27-48,-2 23-176,0 2 128,-1 1 144,1-1-152,-1 1 16,-1-2 24,1 1-16,-1-1-177,4-24 209,-5 24-40,-6 1 160,9-4-168,-3 4 128,-6-1 41,8-4-169,-8 3-17,6-2 57,5-21 8,-13 22 16,10-2-32,-10 2 105,8 0 39,-8-3-112,9 1 8,-9 2 0,8-4-40,5-18 16,-13 19-96,8 3 80,-6-4 32,7 0-72,-8 2 128,7-2 0,-6-2-80,7 0-24,4-16 32,-5 17-32,-6-3 0,8 1 0,-3 3 104,-5-1 8,8-3-120,-2 0-24,-5 0 64,10-14 0,-4 10-64,-6 1 24,6 3 168,-6-10-112,7 10 8,-2-9 72,-5 5-56,6-6-48,4-4 8,-10 4 0,6 6 8,-1-9-8,-5 2-16,6 7 80,-8-9-16,8 3-96,-7 0 80,11-4-32,-4 1 72,-9 2-24,9-2 48,-10 0 40,4 1-16,5-2-8,-10 1 24,2-1 72,13 0-208,-12 0 88,-2 0 8,1 0 104,1-3-120,-2 0 88,-2 3 80,1-3-56,0 0-64,15 3-128,-17 0 120,2-2 16,-3-2-88,-2 1 40,2 0 136,-2-1-112,-2-9-72,-1 13-24,23 0-16,-25-3-104,-2 0-64,-1-1 144,1-7 88,-3 9-112,1-2 8,-1-6 0,-2 7-32,-2-1-192,-1 1-8,-2-9-216,-1 10-376,-1-2-193,-2-9-287,-1 9-432,-1-11-289,43 15 2065,-45-11-2048,0 8 352,-2-14 559,1 5-2759,46 12 3896</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5T18:09:10.304"/>
    </inkml:context>
    <inkml:brush xml:id="br0">
      <inkml:brushProperty name="width" value="0.05" units="cm"/>
      <inkml:brushProperty name="height" value="0.05" units="cm"/>
    </inkml:brush>
  </inkml:definitions>
  <inkml:trace contextRef="#ctx0" brushRef="#br0">0 597 5249,'0'0'0,"0"0"640,0-2 8,0 2-648,0-3 584,3 0-16,-1 3 48,-2-2 32,3 2 33,-3-3 7,0 3-24,2 0-56,-2 0-608,0 0 568,0 0-72,0 0-88,0 0-16,0 0-40,0 0 9,0 0-25,0 0 32,0 0-3649,0 2 6890,0 0-3329,0 2 56,0 0-32,3 0-8,-3-1-8,2 3-64,-2-1-24,0-5-200,0 11 168,0-7-16,0 8 24,3-7-48,-3 6 16,0-6 24,0 8-96,2-8-16,-2-5-56,0 13 64,0-8-24,3 8-16,-3-3 32,3-5-8,-1 11-40,-2-11 16,3 9 16,-1-9-72,2 8 0,-1-3 48,-1 0-32,1 1-8,-1-8 32,1 11 8,-1-10-40,2 8 40,-1-7 0,1 6-32,6-7-16,-7 8 48,0-10-8,1 2-48,0 0 72,8 6-24,-12-7 0,3 1 72,1 0-56,6-2 0,-7 1-56,0-2 48,0 0-8,8 2-24,-9-2 56,1 0-64,1 1 56,6-1 16,-8 0-32,1-1 0,1 0-32,0 0 24,6 0 24,-8-2 17,1-1-17,1 3 0,0-2-32,6-1 8,-7 0 48,-1 1 32,2-2 8,0 0 24,0 0-32,6 0-64,-10 1-24,4-1 48,0 0-16,6 0 0,-8 0 72,1 2-80,1-2 16,0 0-16,-2-6 24,2 10-32,6-3-8,-10-1 16,4 2-56,0-2 56,0 1-24,-2 0 16,1-1 0,-1 0-24,-2 0 0,3 2-32,-3-2-32,0 1-8,0-1-8,0 0 16,0 1-16,0-1 0,0 0-64,0 4 152,-1-4-176,-1 0 23,1 0-39,0 1 8,0-1 0,-2 1-32,0-1-40,2 2 24,1 2 232,-2-3-248,0 1 0,0-1 0,0 3 32,0 0 24,1 0-48,-1 0 40,1 0 8,1 0 192,-1 1-216,1 2 88,0-1 64,0 2-40,0-1 56,0-1 16,0 2 16,0 0-16,0-4 32,0 4-48,0 1 32,2 0-64,1 0 64,-1 0 32,1 1-32,0 4 8,-1-8 16,-2-2-8,3 5 8,-1 1 8,1 4 0,1-9 8,0 3 0,-1 1-32,1-1 56,6 6 0,-10-10-48,0 1 16,12 3 24,-9 7 8,0-9-24,10 2 24,-10 0 16,1 0-16,-4-4-48,11 3 32,-8 1 64,7 0 0,-8-1 8,9-2 48,-9 2-8,8-2-24,-7 0 16,-3-1-136,10 0 128,-7 0 48,7 0-24,-7 0 32,8 0 16,-8 0-40,1 0 24,7-2 72,-11 2-256,3-3 200,0 0 40,1 0 48,0-1-56,-1-7 33,-1 9 7,1-2-24,-1-6-48,-2 10-200,3-3 144,0-8 16,-3 7-8,2-10-56,-2 4 56,0 6-64,3-13-96,-3 7 64,0 10-56,0-12 48,0 0-24,0 0 32,2-1-8,-2-1 0,0-1-64,0-1 16,3 1 24,-3 15-24,0-15 0,0-2-16,0 2 24,0-1-64,2 2-16,-2 1 72,3 2-40,-3 1-24,0 10 64,0-12-48,2 8-8,-2-8-40,3 9 24,-3-1-32,0-6-48,0 10-104,0-3-64,0 3 320,0-3-400,0 0-177,0 0-111,0 1-176,-1 2-200,-1 0-152,0 0-201,-1 0-191,3 0 1608,-1-3-1808,-2 3-145,2 0 369,-1 0 440,0 0 463,1 0-3591,1 0 4272</inkml:trace>
  <inkml:trace contextRef="#ctx0" brushRef="#br0" timeOffset="1">872 563 4777,'0'0'0,"0"0"424,0-3 88,0 0 16,0 3-528,0-2 584,2-1 72,1 1 96,-3-1 8,2 1 1,-2-1-9,0 0-80,0 1-48,0 2-624,0-3 576,0 1-56,0-1-48,0 1 8,0-1 1,0 1-65,0 2-32,3-3 8,-3 3-392,0-3 344,0 1-56,0 2 80,2 0-48,-2-3 16,3 1 16,-3 2-56,3-3-64,-3 3-232,2 0 176,-2-2 64,3 2-72,-1 0 17,1 0 23,-1-3-64,-2 3 8,3 0-72,-3 0-80,3-2 128,-1 2-48,2 0-40,-2 0 24,2 0-40,-1 0-8,1 0 16,0 0 8,-4 0-40,3 0-16,1 0 8,0 0 56,6 0-40,-10 0 16,4-3 40,6 3-48,-7 0 0,-3 0-16,10 0 0,-7 0-16,7 0-24,-7 0-8,7 0 64,-8 0-64,9 0 8,-9 0 16,-2 0 24,10 3 16,-7-2-32,1 1 16,0 1 16,-1-1-72,1 2 8,0 0 32,-1 0-48,-3-4 64,2 10-96,1-7 24,-3 2-16,0 0-32,0 5-8,0-6 48,0 6-48,0-6-16,0-4 144,0 12-137,-1-8-23,-2 8 8,-1-8-32,0 9 40,0-9-88,1 9-104,-1-8 136,4-5 200,-5 13-248,1-3 24,-1 0 120,0 2-72,-6-2-8,9 0 40,-2 2 48,-6-2-8,10-10 104,-2 11-96,-3 1 24,-5-1 16,9 1 8,-3-2 48,-1 2 24,1-1-48,0-1 8,0 2 16,3-1-16,0 1 8,-1-2 40,1 0-16,0-4-16,1 6 40,0 0-16,0-7 0,0 8 24,0-8 24,0 6 24,2-7-16,1 1 48,0 6 16,0-9 8,1 2 40,-1 6 48,1-7-24,0 1 40,-1 0 24,1-2-8,0 2-16,0-3-32,0 0 8,6 1-87,-7-1 7,0 0-8,8-1-40,-9 0-24,8 0-16,-6-2-32,6-1-48,-6 1 8,9-2-32,-9 0-16,10-8-64,-4 10-48,2-2-80,-1-9-161,1 11-103,-1-11-96,2 9-120,1-10-40,0 10-72,2-11-97,-2 5-143,1 6-120,-1-10-192,0 10-265,0-8-47,-1 8 328,-1-8 391,-1 8-431,-1-8-1680,-10 12 3096</inkml:trace>
  <inkml:trace contextRef="#ctx0" brushRef="#br0" timeOffset="2">1791 263 4512,'0'0'0,"-2"-4"209,2 4-209,-1-13 256,1 10 80,0-9 64,0 9 96,0 0 72,0-1 48,-1 0 0,0 1-56,1 3-560,-3-2 544,0-1-31,0 1-9,-1-1-8,0 1-32,-6-1-56,8 3-48,-1-3-8,3 3-352,-12 0 288,10 0-8,-9 0 8,7 0-64,1 2 16,-8-1 0,8 3-16,-9 0-23,9 0-9,3-4-192,-11 3 192,7 8-16,-7-8 0,7 10 48,-8-3-32,7 2-56,-6 0 32,11-12-168,-6 12 120,-5 1-24,7 0 24,-9 1-8,9 3-16,-7-1-16,7 2 0,-6 1-24,10-19-56,-1 20 72,-5 0-32,-4 1 56,8-1-56,-9 1 0,9 0 48,-1 2-64,-1 0 24,4-23-48,-1 23 56,0 0-16,0-2-8,-1 2-32,2-4 0,0 2 0,0-2-40,4-1 56,-4-18-16,4 19-16,0-2-56,6 1 8,-7-2 16,0 0-32,10 0-24,-9-2 32,11 2-40,-15-16 112,11 14-144,-1-2 64,1 3-16,0-4-64,2-1-48,1 2-24,-2-7-72,2 8 40,-14-13 264,17 5-208,-3 6-96,2-7-81,-1 1-119,2 6-88,-1-10-8,1 3-24,-1-2-56,-16-2 680,15 2-792,1-1-97,0 0-87,-1 0-72,-1-1-48,0 0 152,0-2 239,-2-1 281,-12 3 424,12-4-192,1-8-3744,-13 12 3936</inkml:trace>
  <inkml:trace contextRef="#ctx0" brushRef="#br0" timeOffset="763">1996 493 4424,'0'0'0,"0"-2"281,-2-1 71,2-1 104,0 1 88,0-1 56,0 4-600,0-4 624,0 0 0,0 2-8,0-1-40,-1 0-7,1 1 15,0-1-16,-1 1-40,1 2-528,-2-3 536,1 1 0,0-1-40,0 3 8,-1 0 32,2-3-31,0 1-9,0 2 32,0 0-528,0-3 504,0 3-24,0-2-16,0 2-48,0 0-48,0 0 0,0 0 24,0 0-55,0 0-337,0 0 256,0 0 0,0 0-32,0 0-16,0 1 56,0 0-64,0 1-32,0-1 8,0-1-176,0 2 160,0 1 8,0 1-24,0 0 24,0 0-40,0-1 0,0 3 8,3-1-16,-3-5-120,0 10 128,2-6-32,-2 6 48,3-6-32,0 7-8,-1 0-24,-2-6 32,3 7-24,-1-1-56,1-1 16,-3 1-64,2 1 8,1 0 72,-1 0-24,1 1-56,0-1 0,-3-12 16,2 14-16,1-1-16,-1 1 24,1-2-32,-1 2-56,1 1-72,-1-1-32,2 0-96,-1 0-144,-1-1-104,1-1-120,0 1-168,0-1-113,0-1-183,1 2-152,-2-3-88,1 2-113,-1-7-71,2 8-64,-1-8-121,-1 6 97,1-6 416,-3 7 359,3-8 441,-1 0-3680,-2-4 4104</inkml:trace>
  <inkml:trace contextRef="#ctx0" brushRef="#br0" timeOffset="764">2067 671 4384,'0'0'0,"-1"-2"152,1-2 73,0-6 79,0 7 128,0-1 16,0 4-448,0-4 480,0 1-8,0-1 16,0 0-16,0-6-16,0 10 0,0-4-8,0 0 25,0 4-473,0-4 512,0 0-24,0 0-8,0 1-8,0 0 32,0 1-16,0-1-40,0 0 24,0 3-472,0-2 448,2-1 33,-2 1 47,3-1 16,0 1-32,-1-2-24,1 1 16,-3 3-504,2 0 448,1-2-64,-1 2 16,1-3-48,0 1-55,-1 2 23,1-3-32,0 3-80,-3 0-208,4 0 240,0 0-8,-1 0 16,-1-3-40,1 3 8,-1 0-16,2 0-72,-1-2 40,-3 2-168,2 0 168,2 0-72,0 0-16,6 0 24,-7 0-24,1 0 40,7 1-56,-8-1 32,-3 0-96,4 0-24,6 1 8,-8 1 32,11-1-8,-10 0 0,7 2 40,-6-1 16,9 1-88,-13-3 24,12 4 8,-8-3 0,10 3-16,-10-2 8,9 1 32,-9 1-56,7 0-24,-7 1 80,-4-5-32,10 10 16,-6-7-24,8 2-8,-10 6-24,2-7-24,6 8 40,-7-2 0,1 1 24,-4-11 0,4 12-16,6 1-40,-10-2 24,2-1-80,2 5-8,0-3 48,0 4-16,0-1-48,-4-15 136,4 14-120,0 0-16,-2 0-56,1-1 16,-3 0-32,2-2-56,1 1-56,-3-1 16,0-11 304,2 12-360,-2-2-88,3 0-1,-1 1-71,2-7-104,0 7-112,-1-7-56,-1 7-32,-2-11 824,0 4-864,3 6 47,1-7-55,-2 1-176,2 0 24,0 6-8,0-9-65,0 3 33,-4-4 1064,3 3-1088,1-2 152,-1 1 263,-1 0 297,1-1 248,-1-1-3864,-2 0 3992</inkml:trace>
  <inkml:trace contextRef="#ctx0" brushRef="#br0" timeOffset="1175">2090 39 4528,'0'0'0,"0"-3"136,0 3 129,0-2 167,0-1 200,0 1 136,3-1 80,-1 1 48,-2 2-896,3 0 881,-1-3-33,1 1 24,0 2-56,0-3-56,0 0 0,1 3 1,6-2 167,-10 2-928,3-3 1112,8 3 24,-7-2-88,9-1-271,-9 3-193,8-2-160,-8 2-112,10 0-8,-14 0-304,11 0 224,-1 0-24,-6 0 40,11 0-16,-3 1-48,-2 1-16,1 2-32,1 0-24,-12-4-104,13 4 112,-1 0 0,1 1 16,1 5-56,0-6-32,2 6 56,-1 0-64,2 2 8,-17-12-40,16 10 72,2 2-56,2-1 16,0 2-8,2 2 24,0 1-32,1 0-40,1 4 32,-24-20-8,24 19-24,-1 1-16,0 2 48,-1 1-32,-1 0-8,-1 1-16,-3 2 72,-1 1-24,-16-27 0,14 27-48,0 4 56,-1-2-24,-1 3-24,-8 0 80,10-1-56,-12 1-32,2-3 32,-4-29 16,4 32-56,0-1 32,-4 0-64,0-1 32,0-2-16,-3 1-72,-7-1-80,6-1-112,-6 0-48,0-4-104,5 0 72,-11-3-40,5-2-40,-3 1 8,-1-5-57,1 2-47,14-16 592,-15 14-704,2-1-104,-1-1-248,-1-8-240,1 10-241,-3-10-271,2 6-233,-1-6 57,2 1 472,-1 0 487,0-1 353,0 1-2848,15-5 3520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5T18:09:14.155"/>
    </inkml:context>
    <inkml:brush xml:id="br0">
      <inkml:brushProperty name="width" value="0.05" units="cm"/>
      <inkml:brushProperty name="height" value="0.05" units="cm"/>
    </inkml:brush>
  </inkml:definitions>
  <inkml:trace contextRef="#ctx0" brushRef="#br0">67 466 4496,'0'0'0,"-1"2"201,-1-1-201,1 0 0,0-1 16,-1 0 8,1 0 16,1 2 8,-1-1 8,0-1 56,-1 1 48,2-1-160,0 0 216,-1 0 56,0 0 16,-1 0 0,1 0 16,0 0-8,0 1 8,-1-1-24,2 0-280,-1 2 264,0-2 24,-1 0-40,1 1 16,0-1-8,-2 0-32,2 0-40,0 1-32,1-1-152,-1 2 137,-1-1-33,0 0 32,0 0 0,1 1-8,0-1 0,0 0 8,-1 0 8,2-1-144,-1 2 136,0-1 0,-1 2 24,1-2-40,0 1 32,0 0 32,-2-1-56,2 0 8,1-1-136,-2 2 128,1-1 16,1 0 8,-1-1 0,0 1 40,-1 1-56,1-1 16,0 0 16,0-1-8,1 2-16,-2-1 16,2 0-24,0-1-8,0 1 32,0-1-8,0 0-16,0 0-136,0 0 80,0 0 41,0 2 7,0-2 8,0 0 56,0 0-16,0 0-48,3 0 48,-3 0-176,0 0 160,2 0-16,1 0 16,-1 0-16,1 0 24,0 0-48,-1 0-24,1 0-24,1 0-16,-1 0-32,8 0 48,-9 0-8,1 0-16,1 0 56,6 0-8,-8 0 0,-2 0-96,12-3 176,-8 3-40,10 0 8,-10-2 16,11 2-48,-5-3 56,1 3-16,1-3 16,-12 3-168,11-2 160,1-1-8,1 1 72,1-1 16,2 1-23,-2-2-33,2 0 0,1 0 16,-17 4-200,17-10 224,1 7 16,-1-7-40,0 7-56,2-7 16,-1 8 32,1-9 16,1 9-8,-20 2-200,18-10 200,1 7 8,0-7-80,1 7 16,0-1-24,-2-6-72,-1 8-56,-1-1 24,-16 3-16,15-4 0,-1 0-24,-2 2 48,-1-1-16,0 1-32,-8-1 24,8 1-24,-9 2-16,-2 0 40,4 0-48,0-3-16,0 3-16,0-3-88,-2 3-48,1-2 16,-3 2-80,0 0-56,0 0 336,0-3-288,2 3-96,-2 0-24,0 0 16,0 0-89,0-2-55,0 2-72,0 0-24,0 0 632,-1 0-680,0 0-72,-1 0 40,2 0-89,0-3-63,-1 3-16,0 0-56,0 0-88,-1 0-65,2 0-79,0 0-48,0 0 280,0 0 288,-1 0 295,1 0-4175,0 0 4528</inkml:trace>
  <inkml:trace contextRef="#ctx0" brushRef="#br0" timeOffset="449">493 56 6313,'0'0'0,"-3"0"800,0 0-80,-1-3-56,0 0 0,0 1 1,2-2-49,0 1-40,1 1-24,1 2-552,-1-3 520,-1 3-56,1-2 8,1-1 48,0 3-64,0-2-7,0-1 47,0 3-24,0-2-32,3 2 112,-1-3-72,1 0-32,1 1 24,0-1-56,6 3-40,-8-2-23,-2 2-353,4-3 336,9 3-40,-9-2-32,10-1 32,-10 3-32,10 0-32,-10-2 0,-4 2-232,15 0 168,-5 0-24,0 0-32,1 0-32,-7 0 40,11 1-104,-5 1 16,0 1 40,-10-3-72,11 2 8,-8 0 56,13 0 16,-6 1-32,0-2-24,2 2 24,-1 1 0,2-2-64,-13-2 16,12 4 16,2 0-24,0 1-24,-1 0 32,1-1 24,0 6-8,1-6-40,1 1 8,-16-5 16,15 12-40,0-9-32,-1 8 48,2-6 32,-1 8-32,0-3-8,-1 0 0,1-5-40,-15-5 72,11 14-56,3-1 16,-2-1 16,-2 0 8,0 1-72,-6 0 24,10 0-16,-11 1-48,-3-14 128,11 14-72,-11 0 24,3 0-40,-1 0 40,-2 2 16,0-2-16,0 0-40,-1 0 72,1-14 16,-4 14 0,0 0-32,-1-1 64,-6 0-24,6-1-32,-8 0 16,8 2-16,-8-4 48,13-10-24,-5 12-64,-9-2 56,2-5 0,1 8-64,-2-9 88,0 9-24,1-8-56,0 6-24,12-11 88,-11 5-96,0 6-64,1-8-8,-1 2-72,6 1-104,-6-1-112,6 0-153,-8 0-79,13-5 688,-4 4-792,-6 0-88,7-2-40,-1-1-81,1 1-95,-1-1-128,0 0-240,1-1-257,3 0 1721,-1 0-1680,0 0 344,-1 0 487,2-2-3775,0 2 4624</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5T18:09:17.512"/>
    </inkml:context>
    <inkml:brush xml:id="br0">
      <inkml:brushProperty name="width" value="0.05" units="cm"/>
      <inkml:brushProperty name="height" value="0.05" units="cm"/>
    </inkml:brush>
  </inkml:definitions>
  <inkml:trace contextRef="#ctx0" brushRef="#br0">62 229 4640,'0'0'0,"0"0"32,0 0-7,-1 0-1,1 0 0,0 0 24,0 0-32,-1 0 24,1 0 16,0-2 40,0 2 32,0 0 32,-2-3 32,2 3 16,-1 0 8,0-2 64,1 2 16,-1 0-8,1 0 24,-2-3-8,1 3-8,0 0 8,-1 0-16,1-3 0,1 3-40,-1-2 16,1 2-264,0 0 264,-1 0-55,1 0 15,-2 0-32,1 0-56,1-3-16,0 3-16,0 0-40,0 0-64,0 0 56,0 0-16,0 0-24,0-2-24,0 2 0,0 0 24,0 0-8,0 0 0,0 0-8,0 0 24,0 0-32,0 0 16,0 0 24,0 0-24,0 0-16,0 0 24,0 0-24,0-3 0,0 3 48,0 0-8,0-2-8,0 2 24,0 0 24,0 0-16,0 0 8,0 0 8,0-3-32,0 3 40,0 0 16,0 0 16,0 0-16,0-2 16,0 2-112,0 0 128,0 0 8,0 0-32,0-3 32,0 3 40,0 0-48,0-3 56,0 3-24,0 0-160,0 0 96,0 0 64,0 0-32,0 0 0,0 0-16,0-2 0,0 2-40,0 0-16,0 0-56,0 0 40,0 0 8,0 0-16,0 0-8,0 0 40,0 0-32,0 0 8,0 0 16,0 0-392,0 0 744,0-3-360,3 3-8,-3 0 9,0 0-57,0 0 16,2 0 8,-2 0-16,0 0 8,0 0 16,0 0 8,0 0-24,0 0 16,0 0 8,0 0-16,0 0 8,0 0-192,0 0 360,0 0-208,0 0 24,0 0 24,0 0-16,0 0 32,0 0-24,0 0-328,0 0 640,0 0-296,-1 0-16,0 0 0,1 0 32,0 0-16,0-2 0,-2 2 96,2 0-136,-1 0 96,0 0 8,-1 0 40,1 0-64,0 0 24,0-3 64,1 3-8,0 0 24,0 0-184,0 0 168,-2 0 16,1 0 0,1-2-40,0 2 32,0 0-8,-1 0-56,1-3-16,0 3-96,0 0 120,0 0-72,0 0 40,0 0 40,0-3-80,0 3 8,0-2 0,0 2 24,0 0-80,0 0 56,0 0-24,0 0 32,-1 0-8,1 0-8,-2 0 16,2 0-24,0-3-40,0 3 0,-1 0 8,0 0 24,1 0-16,-2-2 40,1 2-32,1 0-48,-1-3 72,1 3-48,-1 0 64,-1 0-56,1 0 88,0 0-40,1 0-64,-2 0 88,2 0-8,-1-2-16,1 2-56,-1 0 97,-2-3 7,2 3-64,0 0 32,-1-2 16,1 2-16,0 0 48,1-3-24,0 3-96,0-3 64,-1 3 32,-1-2-40,2 2 48,-1-3 48,1 1-32,0 2-16,-1-3 32,1 3-136,0 0 80,0-2 16,0-1 16,0 3 0,0-2 40,0-1-40,0 3 112,0-3 0,0 3-224,0-2 248,0-1 64,0 1-72,0 2-72,2-3-8,-2 1-32,0 2-16,0-3-16,0 3-96,0 0 72,0-3-24,3 1 0,-3-1-16,2 3 80,-2-3-32,0 0-32,3 0 80,0 1-112,-1-1 48,1 1 17,-1-2 7,1 1 16,-1 1 48,1-2 0,1 1-40,-4 3-112,2-3 72,2 0-48,0 0 32,8 1-56,-10-1 24,2 1 0,6-1-40,-7-1 56,-3 4-40,4-2 128,7-1-88,-8-1-32,1 2 56,11-2-112,-11 0 40,9 2 64,-10-1-40,10 0-16,-9 1 32,10-1 24,-2-1-64,-9 2 56,14-1-24,-5 3-16,-2-2-8,-10 2 0,11-3-32,-7 3 56,10-2-96,-10-1 72,10 3 48,-10 0-96,10 0 16,-10 0-8,-4 0 40,13 0-24,-9 0-16,8 0 96,-8 1-8,6 1-96,-7-1 48,7 2-16,-7 0-24,-3-3 40,4 4-56,6 0 8,-8 0 8,2 6 8,8-6 8,-10 1 48,2 7-64,0-7-32,-4-5 72,10 11-40,-7-1-40,1 1 40,0-1-8,-1 3 32,1-2 0,0 1-56,0 3 64,-4-15 8,4 13-16,-2 2-48,1 1 56,-1-1-16,1 2-48,0 1 80,-3 0 8,2-1-40,-2-17 24,3 18-24,-3 0 32,0 0-32,0-1 0,0 1 40,0 0-32,0-2-32,0 2-16,0-18 64,0 18-16,0-1-40,0-1 32,0 1 56,-2 0-16,1-2-16,0-1-8,0 2 16,1-16-8,-2 15-40,1 0 16,-2-1 40,2 0-41,-1-1 17,-1 0 8,0 0 0,2-2-8,1-11 8,-2 12-40,-1-7 32,-1 9-48,2-9 8,-2 7 48,0-7-8,0 5-40,0-6 56,4-4-8,-4 10 40,1-6-64,-1 1 72,0 0 8,-1-1-72,0 0 48,1-2-32,-1 2 32,5-4-32,-4 3 24,0-2 0,0 0 73,0 1-65,1-2 56,0 0-40,0 0 32,1 0 8,2 0-88,-3 0 96,-1 0 56,3-3-96,-1 1-8,0 2 0,1-4 24,0 1-24,0 1 64,1 2-112,0-3 136,-2-1-64,2 0 56,0 2-16,0-2-64,0 1 16,0 0 32,0-1-40,0 4-56,0-11 32,3 9 32,-1-1 16,1 0-56,-1-1 128,2 0-24,0 0-120,0 0 32,-4 4-40,10-4 0,-7-6-8,7 8 32,-6-1 40,7-1-32,-7 0-16,10-6-24,-10 10 24,-4 0-16,14-10-16,-4 10 8,1-4 48,-1 0-48,0 0-16,3 0-8,-3 1 16,3-1-64,-13 4 80,12-4-72,-1 1 8,-1 1-64,2-1-16,-1 1-56,1-1-8,1 3-112,1-2-24,-14 2 344,15 0-336,2-3-136,-1 3-17,1 0-143,1-3-160,-3 3-168,-1 0-144,-1-2-89,-13 2 1193,13 0-1320,-1-3-120,0 3-105,-1 0-143,-1 0-160,0-2-81,-6 2 177,10-3 432,-14 3 1320,4 0-841,9-2 489,-10-1-3840,-3 3 4192</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5T18:09:21.934"/>
    </inkml:context>
    <inkml:brush xml:id="br0">
      <inkml:brushProperty name="width" value="0.05" units="cm"/>
      <inkml:brushProperty name="height" value="0.05" units="cm"/>
    </inkml:brush>
  </inkml:definitions>
  <inkml:trace contextRef="#ctx0" brushRef="#br0">1 1343 6745,'0'0'0,"0"0"0,0-2 1000,0-1-184,0 1-72,0 2 33,0-3-1,2 1 16,1 2 24,0 0-32,-3 0-784,3 0 760,0 0-39,1 0-17,0 0-56,-2 0-40,1 0 0,-1 0-64,1 0-168,-3 0-376,4 0 400,-2 0-111,1 1-41,-1 0 56,1 2-48,0-1-24,-1 1-64,2 1 16,-4-4-184,4 4 192,0-1-40,-1 2-16,8 1 40,-11-1-80,4 5-24,6-6 16,-8 1-8,-2-5-80,4 13 8,9-9 72,-10 6-16,9-6-80,-8 7 64,8-7 8,-8 9-56,-4-13 0,12 10 0,-8 2-8,10-1-16,-10 2 8,9-2 8,-9 2 0,10 0-24,-10 0-8,-4-13 40,14 13 0,-4-1-64,-6 1 0,9 0 24,-10 0-56,10-2-80,-9 2-8,9-1-56,-13-12 240,4 10-320,9 0-72,-10 0-80,11 1-152,-11-1-105,9 0 1,-10 0-48,2-5-40,-4-5 816,11 13-832,-11-9-33,4 1-95,7 0-16,-11-1 8,3 1-72,0-1-49,0-1-47,-3-3 1136,2 4-1216,1-2 176,-3-1 280,2 1 303,-2-2 281,0 0-3976,0 0 4152</inkml:trace>
  <inkml:trace contextRef="#ctx0" brushRef="#br0" timeOffset="1">281 1288 4536,'0'0'0,"-1"-2"225,-2-1 47,1 1 64,1 2 40,-1 0 24,0 0 40,2 0-440,-2 0 472,1 0-24,-1 0-16,0 0-32,0 0-8,-1 2-32,-1 1-23,1-1 15,3-2-352,-6 3 296,1 1-24,0 0-8,1-1-72,-1 3-24,-5-1 8,6 5-8,-1-6 0,5-4-168,-10 5 128,7 8 8,-1-8-64,-6 9-16,6-3 48,0 1-48,-6-1-16,6 1-8,4-12-32,-5 11 40,-5 2 16,6-1 0,0 1 0,-6-1-32,6 1-56,0 0 8,-1 1 8,5-14 16,-5 13-96,1 0 72,-1-1-8,1 1-80,2 0 16,-1 0-104,2-2-80,-2 2-40,3-13 320,-1 12-384,0-1-72,0 1-48,1-2-73,0 0-47,0-5-56,0 8-112,0-9-16,0 8 48,0-9 168,2 8 215,1-8 201,-1 3 88,2-1-4192,-4-5 4280</inkml:trace>
  <inkml:trace contextRef="#ctx0" brushRef="#br0" timeOffset="2">636 1135 5129,'0'0'0,"-1"-3"912,-2 1 0,-1-2-64,0 0 32,4 4-880,-2-4 881,-1 0-33,2 2 24,-2-1-32,2 3-80,0-2 0,-1 2-23,1 0-41,1 0-696,-1 0 664,0 0-48,-2 0-32,2 0-64,0 0-24,-1 0-8,1 1-127,0 0 23,1-1-384,-3 4 328,2-1-56,-2 0 32,1 1-40,0 1 32,0-1-48,-1 1-16,2 6 48,1-11-280,-1 2 192,-2 3 8,2 5 72,0-6-112,-1 1-24,2 8 24,-1-9-8,1 9-56,0-13-96,0 5 128,0 7-80,0-2-56,0 0 40,4 0 48,-2 3 16,2 0-64,0 0-8,-4-13-24,4 14 16,0-1-8,0 1 16,0 1 24,6-1-16,-8 3 16,2-2 17,8 3-33,-10-3-16,2 1-48,6-1 64,-6 2-24,6-1 0,-6 0 40,8 0-88,-8 1 0,6-2 24,-6 2 8,6-2-8,-8 1 16,9-2 24,-9 0-88,9 0 7,-9-1 41,8 0-40,-7-2 32,1 1 16,0-7-32,6 9-24,-10-9 56,4 6-32,-2-7-16,2 1 32,-1-1 16,-1 0 16,1 0 8,-3-2 8,2 1-8,-2-2-16,3 1 24,-3-2 8,0 0 0,0 0-8,0 0 32,2 0 16,-2 0-16,0-3 33,0 0-1,0 0-8,0-1-24,-1-8 40,0 8 8,0-10-72,-1 4 48,-2 0 48,2-2-120,-2 1 48,0-2 16,0 0-88,-1-1 48,1-1 32,-1-2 0,0-1-80,-5 0 16,7 0 8,0-1-56,-3 0 80,1 0 8,0-2-32,-5 1-40,9-1 0,-4 1 0,1-2 16,-7 0 8,10-1 16,-3 2-8,-1-1-56,-5 1 72,6 2-24,-6 0-8,6 0 0,0 2 0,0-1 0,-6 3 8,6-1 32,-6 0-32,5 0-72,-8 2 56,9-1 24,-6 3-48,6 1 72,0 1-16,-6 6-48,8-8 40,-2 8-32,0-7-8,4 11 40,-5-4-72,1-6 0,0 7 80,0-1-32,0-6 48,1 8 16,-1-1-40,0-1-40,4 4 40,-3-4 24,2 2 16,-2-2-72,2 1 80,0 1-56,1-1-32,-1 1 72,1-1-32,0 1 0,0 2-16,0-3-24,0 1 56,0-1-56,0 3 16,0-3 40,0 1-32,0 2 16,2-3-16,1-1 40,-1 2 8,1-1-40,1 1 8,-2-1 16,2 1-80,0-1 56,-4 3 8,10 0 16,-7-2-40,1-1 56,-1 0-24,9 1 40,-9-1-88,8 1-32,-11 2 72,3-3 16,8 1-72,-8-1 56,8 1 64,-7-1-96,8 0 8,-9 1 32,9 2 16,-12 0-24,4 0-8,9-4 8,-10 1-8,9 3-56,-8 0 64,7 0-16,-7 0 40,9 0-8,-13 0-16,4 0-24,9 0 64,-3 3-80,-6-2 8,10 2 64,-10-1-40,10 1 8,-11 1 24,-3-4-24,16 4-24,-12-1-24,10 0 24,-4 0-48,0 0 32,-6 1 24,11 0 32,-11 1 16,-4-5-32,13 10 8,-9-6-24,9 7 16,-9-8-24,7 8-8,-7-8 24,6 9-33,-7-8 1,-3-4 40,4 11-48,-1-6 32,8 8-48,-11-9 8,2 8 0,1-7-16,-3 6 8,0-7 8,0-4 56,0 13-40,-2-3-88,0-5 40,-2 8 8,-1-3-40,-5-5 24,6 10 16,-8-5-56,12-10 136,-3 10-144,-9-5 24,7 9-40,-8-9-32,8 9-8,-8-3-48,9-1-120,-6-5-96,10-5 464,-4 13-560,-6-9-88,6 8-81,0-8-15,-6 9-8,9-9-120,-3 9-40,1-9-72,3-4 984,-2 12-1121,-1-8-87,1 8-72,0-8-193,0 7-143,1-7 288,-1 6 344,1-7 407,1-3 577,0 5-2856,0-5 2856</inkml:trace>
  <inkml:trace contextRef="#ctx0" brushRef="#br0" timeOffset="3">1172 1270 5769,'0'0'0,"-1"-2"672,-2-1-96,-1 1-72,2-1 0,2 3-504,-3-2 536,2 2 32,-2 0-7,2-3-33,-1 3-24,-1 0-48,1 0-40,-1 0 96,3 0-512,-3 0 464,0 0-16,0 1 24,-1 1-88,0 0-31,0 2-9,1-1-88,-1 0-32,4-3-224,-4 6 208,1-1 0,1 5-16,-1-6-16,1 6 0,0-5 0,-1 7-8,1-7-24,2-5-144,-2 13 152,0-2-32,0-1-16,1 1 80,-1 0-40,1-1-40,0 2 16,0-1-24,1-11-96,-2 12 120,2-1 0,0 0 48,0 0-96,0 1-40,0-1 48,0 1-56,3-1 0,-3-11-24,0 12 40,2-2-8,1 2 0,-3-2 8,2 0-8,1 0-16,0-5-24,-1 7-8,-2-12 16,3 4 8,1 7 24,-2-7-8,2 6 72,0-6-16,0 1-96,6 6 96,-8-10-40,-2-1-40,3 4 65,1-1 55,0 0-48,0 0 16,7-1-24,-8-1 88,0 2-48,9-2-8,-12-1-96,3 2 168,8-2-64,-8 0 8,7 0 48,-8 0-32,10-3-24,-8 3-16,9-4 8,-13 4-96,3-2 96,11-2 0,-10 0 16,8-6 8,-8 7-56,7-7 16,-7 7 56,9-7-80,-13 10-56,4-2 64,7-10 48,-7 8-72,8-9 32,-9 10 8,10-13-8,-9 6 16,6 0-40,-10 10-48,0-12 80,4 1-64,6-1 32,-7-1 32,1 1-24,0-3 8,-1 3-56,0-2-8,-3 14 0,3-13-48,-3-1 16,0 1 32,0-1-24,0 0-24,0 0-32,-3 1 8,-1 0-64,4 13 136,-4-13-160,-1 3 32,0-2-72,-5 0-88,7 1-56,-2 1-96,-5 6-184,6-10-24,4 14 648,-10-4-681,5-8-215,-8 9-8,9-7-56,-9 7-168,9-1-9,-7 1-95,7 0-88,4 3 1320,-5-3-1409,-5 3-71,7 0 160,-1 0 328,-6 0 368,7 0 351,-2 2-4175,5-2 4448</inkml:trace>
  <inkml:trace contextRef="#ctx0" brushRef="#br0" timeOffset="4">1556 1123 8529,'0'0'0,"-1"-4"1201,0 1-489,-2-9-176,2 9 16,1 1 48,0-2-16,0 0-16,0 0-32,0 4-536,2-3 537,-2-1-17,0 1 48,0-1 8,0 2-24,3-1-24,-3 1-16,0 2 0,0 0-512,2 0 376,-2 0-31,3 0-81,-3 0-112,0 0 48,0 0-24,0 0 40,0 0-80,0 0-136,2 1 136,-2 1 32,3 1-88,-3 1 80,3 0-24,-1 0-64,1 1-32,-3 5 32,0-10-72,2 4 48,-2 7 0,3-6 8,-1 9-16,1-3-40,0-6-8,-1 9 24,1-1-40,-3-13 24,2 11-40,1 1 48,-1 1 0,1-2-16,-1 1 8,2 0 32,0 1-48,6 0-32,-10-13 48,0 13 8,4 0-8,6-2 0,-7 2 32,1-2 0,7 1-80,-8 1 24,8-2-8,-11-11 32,3 11-32,10-1 16,-9 0 8,8-6 56,-8 9-48,10-10 24,-10 3 56,9-1-40,-13-5-40,10 5 32,-6 0 24,10-1-88,-4 0 8,-6-1 40,9-1 8,-10-1-32,-3-1 8,10 1-16,-6-1 32,6 2-16,-6-2 48,6 0 48,-7 0 0,7-3-24,-10 0 56,0 3-128,10-3 128,-7-1-40,0 0-16,8 0-24,-11 0 32,4-7-72,-1 7 64,1-6 24,-4 10-96,10-4-16,-7-9 104,0 9-64,0-11 8,1 5-8,-1-2 0,-1 1 48,1-2-72,-3 13 0,3-13 16,-1 1 8,1 0-40,-3-2 8,0 1 40,2-1-32,-2 0-56,0 2 48,0 12 8,0-10 32,0-2-56,0 8 64,0-10-8,0 4-40,0 6 24,0-7 24,0 7-48,0 4 8,0-4-16,0-6 0,-1 7-8,0-1 8,1 1-8,-2-1 40,2 0-16,0 0 0,0 4 0,0-2 0,-1 2-24,1-3 8,0 3-32,-1-3 48,0 3-16,1 0-8,0 0 40,0 0-16,0 0-72,0 0 16,0 0-16,0 0 40,2 2 8,1 0-24,-1 1 80,1-1-96,-3-2 64,2 4-56,1 0 24,1 0-40,0 1 8,-1 0 24,1 5 32,0-6-40,0 1 8,-4-5 40,4 12 8,0-8-48,-1 9 8,1-8 40,7 9-40,-11-9 32,10 9 0,-8-9-8,-2-5 8,4 13 0,8-9-64,-10 8 48,8-8 40,-6 9-56,7-8 72,-1 8 16,-6-9-80,-4-4 24,15 10 48,-11-7-56,10 1-8,-4-1 32,-6 0 24,9-1-8,-9 1-48,10 0 16,-14-3 0,4 2 0,8-1 16,-8 1 56,9-1 16,-9-1-16,9 0 24,-10 0 32,9-3-32,-12 3-96,4-2 64,9-2 0,-10 1-40,8 0-32,-7-8 32,6 9 0,-8-2-24,2-8 32,-4 12-32,4-2 32,6-11-32,-7 9-24,-1-9 8,2 10 0,0-13-32,-1 5 0,0-1 0,-3 12 48,3-13-32,0 1-40,-1-1-8,-2-1-8,0 1-120,0 0 64,0-1 0,0 0-32,0 14 176,0-14-256,0-1-32,-1 0-104,0 1-104,-1-1-48,0 1-121,-2 1-103,1-1-104,3 14 872,-4-13-912,1 2-88,-1-2-73,0 1-47,1 1 8,0-1-56,-1 2-185,1 0-119,3 10 1472,-4-4-1392,2-11 304,-2 11 448,0-9 423,2 11-3751,2 2 3968</inkml:trace>
  <inkml:trace contextRef="#ctx0" brushRef="#br0" timeOffset="5">2457 756 5465,'0'0'0,"-1"-3"632,1 1 152,-1-2 40,-1 1 0,2 1-8,0 2-816,0 0 793,0-3-57,0 3-16,0-2-8,0 2-48,0 0-8,0-3 9,0 3-49,0 0-616,0 0 632,3-2-16,0 2-48,-1 0-16,1 0-56,-1-3-40,1 3-120,-1 0-7,-2 0-329,4 0 288,0 0-40,-1 0-16,0 0-40,0 0 8,0 0-8,0 0 80,0 0-8,-3 0-264,4 0 208,0 0 16,-1-3 8,0 3-24,1-2-8,0 2 8,-1-3-64,1 3-40,-4 0-104,12-2 112,-10 2 0,9-3-48,-9 3-24,10 0 40,-10-2-72,10-1-40,-8 1 104,8 2-64,-8-3 8,9 0 48,-10 3-48,8-2-24,-7 2-24,8-3 64,-9 3-40,-3 0 8,11 0 24,-9-2-24,2 2-16,0 0-8,6 0-8,-7 0 32,1 0-40,6 1 8,-10 0 24,4 1 16,-1-1-48,1 1 0,0 1 8,0 1-80,6 0 48,-10-1 8,3 1-24,1 0 32,-1 1-8,0 6 24,1-8-48,0 2-8,-2 8 88,2-9-88,-1 8-32,0-7 72,0 8-72,0-3-16,-1 1 24,-2 1-16,0-1-56,0 1 48,0 1 48,0 2 24,0 0 24,0 1 24,-1-1-8,0 0-48,-2 0 48,-1 0 32,0 0-24,1-1 8,-1 2 24,1-2-32,-1 0 0,0-1 0,-1 1-8,0-1 16,5-13 8,-5 12-16,-5 1 48,7-1-24,-2-1-8,1-1 40,-1 1 24,0-1-72,1 0 32,-1 0 56,1 1-64,0-8 72,1 10-24,0-9 8,0 8-8,1-9 40,-1 8 48,1-9-88,0 2 16,1 6 8,0-7-48,0 1-16,-1 0 48,2-1-24,0 1-40,0-4-8,0 4 80,0-1-16,0-1-40,0 1 24,0-2-32,0 0 24,3 1-48,-1-2 48,-2 0-40,3 0 72,0 0-104,0 0 96,9 0-64,-9 0-72,7 0-32,-8 0-24,9 0-48,-11 0 176,3-3-224,9-1-16,-8 0-104,7 1-80,-7-1-48,10 1-80,-10-1-112,10 0-81,-14 4 745,4-3-864,11-8-56,-4 9-88,-1-2-112,0-6-129,0 7-191,1-7-168,0 6-121,-11 4 1729,10-11-1512,2 7 352,-1-12 439,1 5 393,-2-1-4000,-10 12 4328</inkml:trace>
  <inkml:trace contextRef="#ctx0" brushRef="#br0" timeOffset="6">3378 511 5257,'0'0'0,"-3"-3"496,0-1 152,0 0 96,-1 0 80,4 4-824,-2-4 832,-1 0-39,-1 1-9,1 0-96,-1-1-40,3 0-8,-3 2-40,2-1-32,-2 1-15,0-1-33,0 0-48,0 3-16,0 0-24,1-2-56,0 2-48,-1 0-48,4 0-280,-4 0 272,1 0-48,-1 1-8,0 0-8,-1 1-80,0-1 96,0 2-8,-1-1-24,6-2-192,-3 4 225,-8 0-81,9 1 24,-2-1 8,-6 0-32,7 6-24,-1-8 0,0 4-16,4-6-104,-5 12 104,0-7 48,0 11-64,0-6 24,1 2 16,0 0-32,-1 0 48,1 1-8,4-13-136,-4 13 112,1 1 24,0 1-40,1 2-40,-2-1 80,0 2-96,0 0 32,0 1 24,4-19-96,-2 21-48,-1 1 112,-1-1-40,2 2 8,0 0 32,0 2-56,1-1 8,-1 0-24,2-24 8,-2 23 16,0-2-8,1 1-16,1-2-40,0-1 56,0 0-8,0-1-32,3-1 16,1 0 0,-1-2-48,1-1 16,6 0 8,-10 0-40,4-1-64,7-1 40,-9-1-72,-2-11 176,4 10-288,7 1 24,-8-6-128,9 8-40,-9-10-80,9 9-145,-8-8-47,11 0-112,-15-4 816,4 5-792,10-1 24,-4-1-88,0 1-49,2-1-95,-2-2-128,0-1-136,2 0-145,-12 0 1409,12 0-1480,-1 0 224,1-3 368,-1 0 407,1-1 289,0-6-4248,-12 10 4440</inkml:trace>
  <inkml:trace contextRef="#ctx0" brushRef="#br0" timeOffset="7">3512 688 6265,'0'0'0,"0"-3"920,0 3-40,0-2-56,0-1-23,0 3-81,0-2 48,0 2-768,0 0 752,0 0-48,0 0-16,0 0-24,-1 0-71,-1 1 7,1 0-8,-1 1-56,2-2-536,-4 2 504,1 1-40,2-1-24,-2 2-8,2 0-24,-2 0 41,0 1 15,1 6-24,2-11-440,-4 4 512,2 8-32,-1-8-40,0 7-16,1-7-80,1 10-88,0-9-40,1 8-48,0-13-168,-2 12 136,2-2-56,0 3 24,0-1-16,0 1-24,3 1 64,0-2-7,0 2-25,-3-14-96,4 14 32,0-1-8,0 1-16,0-1-56,0-2 136,-1 3-32,0-2-88,1 1 48,-4-13-16,4 12-8,-1 1-16,1-1 24,-1-1 8,-1 2-40,2-1-8,-1-2 88,1 1-16,-4-11-32,2 5-8,1 8 8,1-8-16,-2 7-8,-2-8-24,3 1 80,-3 5-16,2-6-56,-2-4 40,0 5-8,3-1 0,-3 0-8,2 0-8,-2-1 80,0-1-24,0 0-104,0-1 104,0-1-32,0 2 8,0-1-48,0-1 104,0 0-16,0 0-24,0 0 40,0 0 16,0-4-40,0 2 24,-1-1-8,0-7 24,0 10 0,-1-12-24,1 10 72,0-10-120,-1 8 48,1-8 24,0 1-40,0 0 24,1-2-32,0 0-24,-2-2 0,2 1 0,-1-4 16,1 1 8,-1-1-40,1-2 24,-1 2 24,-1-1-8,2-2-32,-1 1 40,0-1-72,-1 1-24,1 2 80,-1 0-16,0 0-32,1 1 40,-2 2 8,2 1-96,-1 1 56,-1 2 24,2 7-64,-1-12 24,1 13 32,0-9 24,-2 8 0,2-6-24,-1 7 56,0 0-80,1-1 16,0 0 56,-1 0-24,1 2-48,1-1 64,0 0-16,0 1-48,0-1 48,0 1-64,0 2 8,0-3 8,0 1 88,3 2-24,-1-3-96,1 0 56,1 1-40,-1 2 48,1-3 8,0 3-8,8-2-48,-12 2-48,4-3 64,7 3-8,-7-2 16,9 2 8,-9 0 72,10-3-48,-11 1-48,10 2 80,-9-3-72,10 3-16,-10 0 32,11 0 8,-11 0-64,10 0 80,-10 0 0,9 1-64,-3 1 64,-6-1-32,-4-1 16,14 1 48,-10 3-40,9-1 0,-9 0 16,7 1-56,-7 0-32,9 1 96,-11 0-56,-2-5 24,11 11-40,-9-8 80,8 8-72,-7-8 8,7 10-8,-7-8 32,1 9-32,8-2-16,-12-12 48,0 11-8,4 2-24,6-1 0,-10 2 16,3-1 0,1-1-56,0 3-32,-1-3 40,-3-12 64,4 16-64,0-2-32,0 0 48,-1 1-8,-1-1-56,1 0 24,1-1-8,-2 1-89,-2-14 185,3 13-256,-1 0 24,-2-3-96,3 2-64,-1-2 32,1 0-64,-3 0-96,0-10 520,2 11-528,1-6-48,0 6-152,-1-7 15,1 6-71,-1-6-80,1 6-96,-1-7-136,-2-3 1096,3 4-1257,-1 1-167,1-1-200,0 0-185,-1-1 217,1 1 368,-3-2 464,2-1 463,-2-1 297,3 0-4472,-3 0 4472</inkml:trace>
  <inkml:trace contextRef="#ctx0" brushRef="#br0" timeOffset="8">4148 821 6281,'0'0'0,"-1"0"1024,0 0 40,1 0-1064,-2-2 936,2 2-103,0 0-25,0 0-16,0-3-8,0 3-32,3-3-8,-1 1-63,-2 2-681,3 0 640,-3 0 32,2-3-56,-2 3-16,4 0 16,0-2-112,0 2-95,0 0-65,-4 0-344,4 0 280,0 0-24,-1-3-48,8 3-8,-9 0-88,10 0 16,-8 0 8,7 0-16,-11 0-120,10 0 56,1-2 0,-1 2 16,0-3-72,0 3 40,0 0-24,2 0-48,-2-2 24,-10 2 8,10 0-16,3-3-16,0 3-48,0-3-128,0 1-56,-3-1-176,1 3-184,-7-4-113,-4 4 737,17-2-880,-7-1-136,0 0-112,2-1-72,-8 0-169,11-6-111,-11 7-88,9-7-65,-13 10 1633,4-4-1400,7-8 376,-8 9 416,7-11 336,-6 10-4257,-4 4 4529</inkml:trace>
  <inkml:trace contextRef="#ctx0" brushRef="#br0" timeOffset="9">4762 528 7385,'0'0'0,"-1"0"1216,0 0-239,0 0-113,1 0-96,0 0 32,0 0 24,0 0-824,0 0 872,0 0-15,0 0-9,0 0-16,0 0-40,0 0-56,0 0-32,0 1-87,0-1-617,0 2 536,0-1-8,2 0-8,-2 0-80,3 1-88,-3 2 32,2-1-104,1 0 8,-3-3-288,4 3 320,0 0-32,-1 1 80,1 0-175,0 6 119,0-7-136,0 2-136,0 0 224,-4-5-264,3 4 56,1 7 56,0-7 72,0 7-104,0-6 0,0 6-24,-2-6-8,1 8-96,-3-13 48,2 10-40,1 1 56,-3 0-32,0-1 24,2 2 16,-2 1-16,0-2-88,3 2 72,-3-13 8,0 14-16,0-1-40,0 1 24,0-1 0,0 0-56,0-1-24,3 1-24,-1 0-112,-2-13 248,0 13-272,3 1-48,-3 0 7,0-1-87,0-1-40,0 0-56,2-7-32,-2 9-72,0-14 600,3 10-648,-1 1-32,-2-7-97,3 7 1,-3-7-16,2 7-56,-2-7-72,3 1-16,-3-5 936,0 11-969,3-10-39,-1 3-72,1 0-152,-3-1-273,0 0-7,2-2 320,-2-1 368,3 0-3897,-3 0 4721</inkml:trace>
  <inkml:trace contextRef="#ctx0" brushRef="#br0" timeOffset="390">4541 39 6857,'0'0'0,"3"-4"576,-3 0-40,3 1 40,1-1-16,0 1 49,6 1-1,-7-1-24,-3 3-584,4-3 560,9 1-8,-11 2-16,10-3-8,-10 1 32,11-1 1,-9 3-33,11 0-40,-5 0 16,1-2-56,1 2-32,0 0-16,0 0-48,0 0-40,2 0-16,0 0 0,-14 0-296,16 0 264,0 1 1,2 0 31,-1 2-72,1 1 24,0-1-32,0 3-80,0 4-8,-18-10-128,19 4 72,-1 7-24,0-1 24,1 1 8,1 0 32,-2 1 0,2-1-64,-3 3-24,1-1-16,2 0-40,-1 2 32,0-1 32,0 3-40,-1 1 24,1 0-8,-19-18-8,17 19 24,0 2-24,-2 0-8,-1 0 8,0 2-48,-2 0 0,-2 0 56,-6 2-40,-4-25 32,13 26-56,-11 0 32,8 1-48,-10 2 16,0 0 16,3 1 64,-3-1 48,-1 1-96,1-30 24,-4 29 56,-9 1-64,1-1-48,1-1 88,-2-1-24,-2 0 8,-3-1-32,0-1 16,18-25 0,-21 27-24,-2-3-40,3-2 48,-3-1-56,0-2-56,2-3-88,-2 1-72,2 0-224,21-17 512,-21 14-697,2-1-215,1 1-240,1-1-200,1-1-233,-2 1-359,1-3-449,2 2 377,15-12 2016,-18 5-1592,2 8-3761,16-13 5353</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5T18:09:24.801"/>
    </inkml:context>
    <inkml:brush xml:id="br0">
      <inkml:brushProperty name="width" value="0.05" units="cm"/>
      <inkml:brushProperty name="height" value="0.05" units="cm"/>
    </inkml:brush>
  </inkml:definitions>
  <inkml:trace contextRef="#ctx0" brushRef="#br0">75 855 4064,'0'0'0,"-3"-2"592,-1-1 305,-6 0-137,7 0-96,-1 0 488,4 3-1152,-3-2 936,-1-1-231,-1 1 183,0-1-128,1 1-560,1-1 160,1 0 256,0 1-520,2 2-96,-2-3 104,-1 1 384,1 2-192,-1-3-288,2 1 416,-2-2 113,2 1-457,0-1 144,1 4-224,-2-2 696,1-1-568,0 0-104,1 0 624,-1-1-264,-1 2-280,2-1 192,0-1 280,0 2-528,0-2 0,0 0 792,0 0-599,0 0-265,0-7 480,3 11-184,-1-4-520,1 0 480,0-6 464,-1 10-536,1-4-72,-1 0 496,1 0-392,1 0-624,-1-6 792,-3 10-360,11 0 264,-9-4-408,2 0 304,6-6 496,-6 10-608,6-4-360,-6 1 904,8 0-528,-12 3-64,4-3-208,8 0 496,-8 0 296,10 3-616,-10-4-72,10 0 865,-10 4-881,10-2-72,-10-1 544,9 3-168,-9 0-544,10 0 336,-10 0 792,10 0-920,-11 0-40,12 0 504,-15 0-312,10 2-136,-8-1-296,10-1 808,-8 2 208,6 1-800,-6-2 200,7 0 656,-7 5-912,-4-6 272,12 5-408,-10 0 832,8 6-448,-7-8-288,0 1 376,0 9 368,1-8-768,0 6 72,-4-11 264,3 4 760,-1 10-920,1-9-208,-3 8 632,2 0-168,-2-2-544,0 1 384,0 3 600,0-15-536,0 14-280,0-1 72,0 2 600,-1 1-408,0-2-400,0 4 536,-2-2 272,0-1-800,3-15 408,-3 15-224,-1-1 728,-1-1-704,-1 2-248,1 2 976,0-3-552,0 1-424,0 2 680,5-17-232,-5 13 104,1-2-352,-6 2 216,9 2 488,-3-4-576,0 0 8,0 3 208,0-9-72,4-5-24,-2 13-192,-2 1 112,2-2 392,1-8-432,0 10-8,0 0 408,-1-12-280,2 9-368,0-11 368,0 11 176,0-11-104,0 1-168,3 10 240,-3-1 144,2-9-280,1 3-272,1 11 440,-4-15-176,4 0-24,0 0-160,6 0 280,-10 0 160,10 0-288,-7 2-56,8 3 432,-7-5-432,-4 0 88,11 0-144,-7 0 272,10-3-8,-10-1-168,12 4-40,-6-2 384,0-2-456,2 1-200,-12 3 360,11 0 0,2-12-224,0 9-184,-2 3 336,3-12 64,-1 10-344,0-1-56,0-1 304,-13 4 104,14-12-473,0 9-199,-1 1 424,1-11-152,-1 10-184,1-1 48,-2-7 48,2 7-424,1-8-129,-3 10 217,2-11-336,-1 9-256,1 0-137,0-8-207,1 1-369,-3 8 89,-12 3 2040,14-16-1408,-1 3 296,0 1 559,1-1-3583,-14 13 4136</inkml:trace>
  <inkml:trace contextRef="#ctx0" brushRef="#br0" timeOffset="971">700 25 4256,'0'0'0,"0"-4"0,0 4 0,-1-4 24,0-6-8,0 10-24,-1 1 32,1-1 32,0 0-64,-1 0-8,0 0 56,2 0-40,-1 0 40,-1 0-24,1 0 88,0 0 41,0 0-1,-1 1 80,2-1 24,-1 0-24,1 0-224,-1 0 224,-1-2 56,2-1 8,0 3-32,0 0 56,0 0-8,0 0-48,0 2-16,0-2-240,0 0 288,0 0-40,0 0-8,0 0 104,0 0 0,0 0-63,0 0 31,0-3 40,0 3-352,0 0 280,0 0 48,0 0 72,0-3-80,0 3-8,0 0 128,0 0-8,0 0-40,0 0-392,3 0 416,-3 0-72,0 0-72,3 2-47,-3-2 47,0 0-64,0 0-88,0 0 24,0 0-144,0 0 144,0 1-32,0 3 32,0-4 72,0 0-128,0 1-16,0-1 112,0 0-16,0 0-168,0 4 104,0 0 64,0-4-8,0 4-112,0 6 112,0-10 0,0 0-8,0 2-56,0-2-96,0 0 128,0 0 40,0 4-104,0 0 176,0-3-72,0 2-56,0 1 40,0-3 0,0-1-152,0 0 144,0 4 8,-2 0 25,2-4-33,0 1-40,0 3 40,0-4-24,0 0-48,0 0-72,0 4 80,-1 0 8,1-4-16,0 10-88,0-8 128,0-2 0,0 5-104,0 6 128,0-11-136,-1 0 48,1 2-24,0 11 56,0-12 32,0-1 16,0 5-88,0 1 48,0-5 16,0 10-64,0-5 64,0-6 88,0 1-104,2 12 40,-2-10 0,3 8-48,-1 0-88,-2-11 8,0 10 32,3-7 24,-3 9-56,0 2 48,2-4 64,1-8-72,-3 18-104,3-8-16,-3-12 80,0 4-16,2 17 544,-2-6-96,3-5-560,-3 1 456,2 3-384,1-4-528,-3-6 896,0-4-312,2 16 200,-2-3-480,3-9 256,-3 10 576,3 0-696,-1-10-328,1 6 960,-1 4-568,-2-9-280,3 6 584,-3 0 216,2-1-656,1-8 48,-1 2 400,1 8-416,-3-9-256,0-3 440,0 4 232,3 11 168,-1-11-816,1-3 536,1 3 392,-2 8-672,1-12-72,-1 1 648,-2-1-416,4 10-16,0-10-400,-2 0 712,1 4 40,0-1-632,-1-3 240,1 1 665,-1 3-778,-2-4 169,4 0-320,-1 0 817,0 2-425,1-1-345,0-1 426,0 0 359,0 0-792,0-2 136,-4 2 144,4 0 656,-1 0-808,1 0-136,6-4 544,-7 4-24,0-2-624,0-9 408,9 11 584,-12 0-600,2 0-280,9-4 128,-9 1 528,10 3-376,-8-4-504,7-9 656,-7 13 304,8-3-848,-12 3 392,3-11 48,10 8 440,-9 3-696,11-11-208,-4 7 784,-8 0-248,13-6-624,-6 6 520,-10 4-16,10-4 368,1 2-768,-8-9 136,11 9 864,-10-1-824,9-1-264,-9-8 576,7 12-16,-11 0-72,3 0-529,1-12 393,6 12 545,-7 0-826,-1-4-39,2-6 504,0 10-352,-2 0-464,-2 0 768,4-4-144,-1 4 184,1 0-536,-2-4 72,1 1 416,-3 3-552,2-3-480,-2-7 703,0 11-255,3-1-328,-3 0 304,2 0 232,-2 0-448,0 0-168,0-3 551,3 3-367,-3 0-160,0 0 336,0 0 16,0 0-352,0 0 23,3-2 241,-3 2-248,0 0-32,2-4 320,-2 4 216,3 0 31,-3-3 273,2 1 264,-2-1-4608,0 3 4496</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5T18:09:27.253"/>
    </inkml:context>
    <inkml:brush xml:id="br0">
      <inkml:brushProperty name="width" value="0.05" units="cm"/>
      <inkml:brushProperty name="height" value="0.05" units="cm"/>
    </inkml:brush>
  </inkml:definitions>
  <inkml:trace contextRef="#ctx0" brushRef="#br0">0 13 3968,'0'0'0,"3"0"400,-3 0-400,2 0 48,1 0-16,-1 0-24,-2 0 72,0 0 16,0 0 81,3 0 15,-3 0 24,0 0-216,2 0 224,-2 2-64,0 1 16,3-3-40,-3 0-72,0 1 8,0-1-24,3 0-16,-3 0-32,0 0 32,0 0 8,0 0 32,0 0-40,0 2 48,0-2 24,0 0-40,0 0 40,0 0 8,0-3 24,0 3-8,0 1 40,0-1 16,0 0-72,0 0 32,0 0 0,0 0-144,0-2 120,0 2 32,0 0 24,0-4 8,0 4 8,0 0 8,0 0 32,0 0-56,0 0-176,0 0 225,0 0-1,0-4-16,0 4 16,0 0 32,0 0 56,0 0-56,0 0 56,0 0-312,0 0 328,0 0-56,0 0 72,-2 0 48,1-4-24,1 4 0,0 0-40,0-2 24,0 2-352,0 1 249,0 0 55,-1-1 24,1 0-112,0 0 56,0 0 16,0-4-24,0 4-48,0 0-216,0 0 208,0 0-32,0 0-48,0 2 64,-2-2-16,1-3-8,1 6-24,0-2-32,0-1-112,0 0 112,0 1-24,0 0 24,0-1 48,-1 3-24,1 1 0,-1-3 24,-1-1 0,2 0-160,0 4 96,-1 0 57,1-4-1,0 1-40,0 2 40,0-2 56,0 0-80,0 3-40,0-4-88,-1 4 176,1-3-64,0 3-40,0 1 96,0-5-40,0 1-56,0 10 8,2-11 16,-2 0-96,0 1 96,0 9-96,0-6 112,0-3-48,3 10-64,-3-8 392,2 1-312,-2 6-40,0-10-40,3 12 496,0-8-824,-3 0 416,2 11 568,-2-3-992,3-10 424,-1 12 488,1 2-768,-3-16 192,2 10-64,1 4 504,-1 5-400,2-4-432,-1-3 664,-1 7 136,1 0-720,0-5 312,-3-14 0,3 21 440,1 3-704,-1-7-56,1 2 728,-1 3-304,1-4-408,0-3 344,0 4 328,-4-19-368,4 18-296,0-5 112,-1 1 752,8 1-664,-11-3-280,4-2 512,-1 3 8,1-3-632,-4-10 488,4 5-16,0 9 520,0-3-760,0-7 16,-1 1 568,1 6-432,-1-8-528,-1 1 664,-2-4-32,3 3 24,-1 1-600,1 0 768,0 0-200,-1 0-608,-2 0-312,0-3 48,0 0 184,0-1 696,3 1-1065,-3 1 265,0-1 208,0 0-472,0-1-88,0 0 431,0 0-463,0 0-232,0 0 1416,0 0-1192,-2 0-145,1-2-183,0-1 360,0 1 536,-1-1 223,1-1 161,0 0-704,1 4 944,-2-3-3296,2 3 3296</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5T18:09:30.639"/>
    </inkml:context>
    <inkml:brush xml:id="br0">
      <inkml:brushProperty name="width" value="0.05" units="cm"/>
      <inkml:brushProperty name="height" value="0.05" units="cm"/>
    </inkml:brush>
  </inkml:definitions>
  <inkml:trace contextRef="#ctx0" brushRef="#br0">135 292 3312,'0'0'0,"-1"0"48,-1 0-48,0 0-16,-1 0 112,3 0-96,-1 0 32,-1 0 56,-1 0 144,0-3 40,1 0 0,1 3 48,-2-2 57,0 2 15,3 0-392,-1 0 448,-3 0 80,3-3 0,-2 1-88,1 2 32,-1 0 32,1-3-128,-1 3-8,3 0-368,-2 0 417,-1-2-137,1 2 24,-1-3 152,0 1-64,0-1-56,-1 3 32,1-3 72,3 3-440,-2 0 352,-1-2 48,1 2 168,-2-3-200,1 1 1,1 2 159,-2-3-104,1 1-32,3 2-392,-4 0 456,0-3-24,1 0-80,0 1-32,1-1 248,-2 1-144,1-1-256,1 1 272,2 2-440,-2-3 209,0 1-161,0-1 160,1 0 8,0 1-168,0-1-24,-1 3 208,1-4-224,1 4-8,-1-2-48,-1-1 88,1 1 64,0-2-168,0 1 152,1 1 192,0-2-312,0 0 16,0 4 16,0-4 96,0 0-96,0-6-56,0 10 168,0-4 88,2-7-192,-2 11 16,3-4 176,-1 0-224,-2-6-56,3 10 256,-1-10-112,2 6-112,-1 0 104,-1 0 112,2-7-232,0 11 24,0-11 200,0 9-144,0-2-64,-1-6 152,8 7 104,-11-7-344,10 10 176,-8-4 152,2 0-280,8-6 144,-10 8 144,9-2-104,-9-7-176,11 11 168,-9-2 80,9-1-208,-3 1 40,-6-1 136,11 1-192,-11-1-72,11-1 272,-4 2-96,0-1-208,1 3 168,-1 0 40,1 0-96,0 0-32,1 0 176,0-2-88,0 2-216,0 0 240,1-3 24,0 3-216,0 0 112,1 0 168,-2 1-192,1 1-32,-1-1 184,0 1-112,1 1-152,-3 0 176,3-1 80,-1-1-208,0 3-16,-2 1 168,1-1-128,-1 1-168,-11-5 280,12 11 72,0-10-80,-2 4-96,-6 5 120,10-6 56,-10 8-112,7-9-224,-7 9 360,6-8-168,-7 7-72,7-6 216,-7 7 8,0-7-144,1 8-88,-1-3 288,1-5-208,-4-5 72,2 16-112,1-5 264,-1 1-120,-2 0-176,0 2 152,0-1 104,0 0-200,0 0-32,0-13 120,0 13 72,0-1-80,0 1-128,0 3 296,0-5-176,-1 1-136,-2 2 248,1-1 48,2-13-144,-3 12 32,-1 2 24,2 0 0,-2-1-136,0-1 32,-1 2 16,0-1 80,0-3-112,5-10 64,-5 14 24,0-2 104,-6-1-200,9 2 136,-3-2 8,0 1-8,-7-8-88,8 12 104,4-16-80,-11 11 128,6-8-168,-7 14 144,7-13 32,-8 7-104,3-5-96,0 5 208,10-11-144,-5 5 24,-8 5-16,8-6 208,-9 8-120,3-12-64,1 4 16,5-1 64,-8 1-40,13-4-72,-5 4-16,-9 6 144,4-8-24,5-1-88,-7 2 120,7-2 16,-8 0-112,8 0-64,5-1 24,-13 2 128,9-1-104,-8-1-48,8 1 168,-1 0-64,-6-1-80,9 2 32,-2-1 104,4-1-136,-5 0 40,1 0-80,0 0 168,0 0-152,1 0-8,-1 0 72,1 1 8,1-1-56,2 0 8,-3 2-104,2-1 240,-1-1-136,1 0-48,1 0 184,-1 0-96,1 0-64,0 0 8,0 0 16,0 1 104,0-1-168,0 0 48,0 3 128,2-3-168,1 0 24,0 0 24,0 0 56,-3 0-48,3 0-56,1 0 16,6 0 112,-7-3-112,0 3 56,9 0 48,-8-2-64,9 2-40,-13 0 40,3-4-72,12 1 64,-12-1-112,11 1-64,-3 3 160,-1-3-160,1 0-96,1 3 40,-12 0 240,11-3-224,4-8-152,-1 9 8,1-1-8,2-7-288,-1 7-48,1 3-17,1-3-63,-18 3 792,18-3-968,1-1-8,1 0 32,2-6-161,0 8 17,1-1 0,0-1-136,0-7-81,-23 11 1305,26 0-1304,-2-4-72,3 0 96,0 0 359,0 0 369,1-6 280,0 7-2944,-28 3 3216</inkml:trace>
  <inkml:trace contextRef="#ctx0" brushRef="#br0" timeOffset="435">1377 91 4440,'0'0'0,"0"0"1049,0 0-17,0 0-168,0 0 72,2 0-72,1 0-175,-1 0-57,-2 0-632,3 1 544,1 0-96,-2 0-56,1 1 128,-1-1-56,2 2-200,-1 0 136,1 1 48,-4-4-448,3 4 201,8 0 95,-11 0 88,4 1-160,-1 0 32,8 5 128,-11-7-120,3 1-280,-3-4 16,4 10 184,7-6-8,-9 1-112,2 6 88,0 0 48,6-8-112,-7 10-160,0-3 192,-3-10-120,4 6 40,0 6-168,6-6 168,-7 5 72,1-7-104,9 9-40,-11-8 192,8 8-176,-10-13 16,3 5-128,1 6 136,7-7 16,-8 1-200,1 7 48,6-8 8,-8-1-336,2 3-48,7-3-48,-9 1-152,2 1-73,0-1 65,0 1-56,6-1-128,-8 0-104,1 0-49,1-3-207,6 0-64,-10 1 96,3-2 159,-1 0 329,1 0 360,-1 0 232,2 0-2864,-4 0 3008</inkml:trace>
  <inkml:trace contextRef="#ctx0" brushRef="#br0" timeOffset="860">1523 14 4232,'0'0'0,"-2"0"721,1 0-25,0 1-152,-1 2 16,2-1 56,-1-1-56,1 3 0,-1-1 40,0 1-175,-1 0-145,1 1 96,0 0-80,-1 0-40,-1 5 112,0-7 64,1 1-104,-1 6 32,-1-6 136,0 1-168,0 5-72,4-10-256,-3 4 384,-3 1-96,1 5-159,2 0 175,-3-6-16,1 9-80,0-8 40,0 7 136,5-12-384,-5 4 232,-5 8-136,7-1 240,-2-6-184,-5 8-112,6-2-40,-1-1 64,-5-6-184,10-4 120,-4 15-104,-1-3 200,-1-7-160,1 10-56,0-3 104,1-2 64,-1-5-240,1 11 112,4-16 80,-5 5-120,1 5-208,1-5 0,-1 8-32,0-9-192,0 6-169,2-6-7,0 6-120,2-10 848,-1 3-976,0 2-96,-1 0-233,1-1-263,1-2-72,0 2 335,0-1 409,0-2-2240,0-1 3136</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5T18:09:32.054"/>
    </inkml:context>
    <inkml:brush xml:id="br0">
      <inkml:brushProperty name="width" value="0.05" units="cm"/>
      <inkml:brushProperty name="height" value="0.05" units="cm"/>
    </inkml:brush>
  </inkml:definitions>
  <inkml:trace contextRef="#ctx0" brushRef="#br0">85 1070 5265,'0'0'0,"-5"0"1000,-9 0 184,14 0-1184,-10 0 1152,6-3-207,-7 0 31,9 3-40,-2-4-216,0 2-64,0-1-8,1 0-152,3 3-496,-3-2 353,-1-1 63,3 0-88,-3-1-128,3 0 80,-1 1 120,1-1-64,0 2-48,1 2-288,-1-4 496,-1 0-120,1-6-120,0 10 176,-1-4 72,2-6-191,0 10 71,0-4 224,0 4-608,0-4 360,0 0 0,0 1 184,0-1-200,0-8-176,0 10 152,0-1 16,0-1-208,0 4-128,0-4 176,0 2 72,3-2-112,-3 1-120,4 0 216,-4-1 1,0 1-225,2 1 112,-2 2-120,0-3 144,0 0-120,3 1-88,0-1 296,-1 0-88,2 0-200,0 0 232,-2 1-48,-2 2-128,4-4-112,0 1 56,6 1 208,-7-1-168,1 1-24,8-1 200,-8 1-120,8-1-264,-12 3 224,2-4 112,11 2-48,-3-2-96,1 0 56,2 1 80,-2 1-40,2-1-304,0 1 376,-13 2-136,12 0-96,1-4-24,-1 1 168,1 1 112,-2-1-56,1 1-256,0 2 296,-1 0-248,-11 0 104,11 0-136,1 0 160,-9 0 16,10 1-216,-9 0 0,6 3 176,-7 0-216,7 0-128,-10-4 344,3 10-161,1-6 49,6 6-152,-10-6 256,0 9 104,2-8-256,1 8 0,-1-1 216,-2-12-56,0 12-200,3 1-8,-3 2 264,0-1-8,0 0-80,0 2 40,0-1 232,0 0-216,0-15-24,-1 16 0,-1 0 160,0 0-144,-1-1-136,0 2 128,0-1 160,0 0-304,1 0 56,2-16 80,-3 14 96,1 1-152,-1-3 8,1 4 240,0-2 24,0-1-248,0 3 80,1-3 144,1-3-280,0 2 112,0-7 169,0 8-233,0-8 0,0 8 120,0-8-16,0 5-192,3 0 104,-1-5 88,1 0-241,-1 7 249,-2-9 121,3 0-169,0 1-32,0 0 8,1 0-24,0-3-64,6 2 120,-7-1 80,1 0-216,0-2-8,7 0 120,-8 0-129,-3 0 121,11 0-104,-8 0 40,8-3-32,-7-1-96,9 2-24,-9-2 112,7 0-224,-1 0-96,-10 4 424,4-11-312,10 8-128,-10-9 16,9 10 48,-9-2-80,11-6-144,-3 7-225,-1-1-103,-11 4 928,11-14-1272,-1 11-392,0-9-169,0 8-391,0-11-225,2 5 393,2-1 527,-1-3 633,-13 14 896,13-15-3168,-13 15 3168</inkml:trace>
  <inkml:trace contextRef="#ctx0" brushRef="#br0" timeOffset="679">678 119 7089,'0'0'0,"-2"0"1512,1-2-207,1 2-1305,-1-3 1264,0-1 16,-1 1-120,1 0-143,1 0-121,0 0-184,0 0-104,0 3-608,0-4 672,0 0-136,0-6-8,0 10 25,0 0-65,0-2-16,0 2-72,0-3 72,0 3-472,0-3 424,0 1-104,0-2 72,0 1-80,3-8-88,-1 11 56,-2 0 0,3-4-80,-1 4-55,-2 0-145,3-2 248,-3-2-40,2 0-88,1-6 72,-1 10 0,1-3-136,0 3 72,-3 0-128,2 0 216,1-4-144,-1 4 24,1-2 48,-1-1-48,2 1-88,0-1 80,-1 3 32,-3 0-120,3-3-32,1 3 16,0-2 16,0-1-80,6 3-24,-10 0 184,4 0-16,6 2-120,-10-2 56,3 0 16,1 1-8,-1-1 0,9 0-48,-9 0 80,8 0-56,-7 1-120,10 0 168,-14-1-32,4 2 80,9-1-112,-10-1 40,10 4 32,-9-4-104,9 2-8,-9 4 128,9-6-8,-13 0-48,3 3-88,10 0 104,-9-2 0,8 2-112,-9-2 48,10 11 0,-10-11-40,1 3-88,-4-4 176,3 10 0,1-10-32,0 4-64,0-2 96,-1 2-8,-1 0-64,-2 0-112,0 9 128,0-13 56,0 3-160,0 3 16,0 5 176,0-11 0,0 3-40,-1 1-32,-2 7 88,1-7-88,2-4 40,-4 10-80,1 0 144,1-6-16,-1 6-80,1-4 80,-3-3 48,1 8-120,0-8 0,4-3 24,-10 6 88,7 5-168,-1-7 16,-1 10 88,-5-10 0,6 7 16,0-5-40,-1-4 88,5-2-88,-5 5-24,1 0-32,-1 6 72,1-6-64,-1 0 0,1 6 48,0-9 152,2 1-144,2-3-8,-2 6-32,-1-3 128,0 1-216,0 0 56,0 0 96,1 6-24,1-9-56,0 10 72,1-11-24,0 0 48,0 1-136,0 3 72,0-2 24,0 2 8,0 0-56,0 6 32,0-7 32,0-3-24,0 1-72,2 3 80,-2-3 64,3-1-136,-3 2-8,2-2 32,1 1 32,0-1-80,-1 2 72,2 0 24,-1-1-128,0 3 24,1-4 72,0 0-56,6 0-80,-7 0 135,-3 0 25,4 0-40,0 0-48,7 0 80,-8 0-16,0 0-72,9-3 0,-8 3 48,6-2-104,-10 2 152,4 0-120,6 0 56,-7 2 64,1-1 48,8 3-96,-8-1 104,9-2-96,-9 4-72,-4-5 112,11 4 48,-8-1-80,8 1 0,-8-1 56,1 2 24,0 1-56,0 6-32,-1-8 152,0 1-128,-1 9-48,-2-10 80,0 0-96,0 6-48,-2-6 96,-2 10 136,-1-10 152,5-4-256,-5 10 168,-7-5-96,8 1 96,-7 5-296,1-7 24,0 6 264,-1-6-288,1 6-160,10-10 288,-11 11-168,-4-8-104,-1 9-336,-2-8-80,-3 0-288,2 1-705,0-1-383,-4-2-369,23-2 2433,-23 3-3040,-3-2 111,-1-1 729,-2 0 719,0 0-519,-3-12-112,32 12 2112</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5T18:09:49.235"/>
    </inkml:context>
    <inkml:brush xml:id="br0">
      <inkml:brushProperty name="width" value="0.05" units="cm"/>
      <inkml:brushProperty name="height" value="0.05" units="cm"/>
    </inkml:brush>
  </inkml:definitions>
  <inkml:trace contextRef="#ctx0" brushRef="#br0">96 1173 3112,'0'0'0,"-2"-2"40,-2-1-32,-1 1 8,1-1-8,4 3-8,-5-2 0,1-1 56,-1 0 32,-6 3 32,10-2 72,-3-1 8,0 1 16,1-1 0,3 3-216,-4-2 240,0-1 9,0-1-1,0 2 16,0-1-32,1 1 16,-1-1-32,0-1-24,4 4-192,-3-2 168,2-2-64,-1 0 32,0 0-48,1 0 8,0 2 32,1-1-40,-2 1 0,2 2-88,0-3 64,0-1-8,-1 0 8,1 2 24,0-1 88,0 1-8,0-1-8,0 3 64,0 0-224,0-2 224,0-1 24,0 3 48,0-3 8,0 1-31,0-1-33,0 1 0,0 2-16,0 0-224,0-3 216,0 3-8,0-2 40,0-1-24,0 3 32,0-3 56,0 3-48,0-2-24,0 2-240,0-3 280,0 3-16,0-2 8,0 2 40,3-4-24,-3 1-64,2 1 8,-2-2 17,3 1-1,-3 0-72,4 0 40,-2 0-56,-2 1-104,3-1 112,-1 1-80,1-2-40,-3 4-48,2-4 96,-2 0-40,3 0 0,0-7-32,-1 8 32,1 1-16,-1-2-40,2 1 16,-4 3-16,3-3 40,-1-8-72,2 9 24,0-2 64,0 0-80,0 0 24,-1 0 40,0 1 8,-3 3-48,4-4 56,-2 1-64,2-1 48,-1-6-80,-1 10-24,2-2 128,0-1-48,-1 0-40,-3 3 24,3-2-64,0-1 56,1-1-32,-2 1 16,2-1 120,0 0-64,0 0-72,0 2 96,-4 2-56,4 0 40,-2-3-32,2 0 64,0 1 24,0-2-80,-1 1 88,1 1-64,0 2 24,-4 0-64,4-3 56,6 1 32,-7 2 144,1-3 72,-1 1 24,8-1-40,-9-1-24,2 0-176,-4 4-88,12-3 112,-10-1 32,10 0-32,-10 0 56,10 4 0,-10-4-47,9 2-89,-9-1 24,-2 3-56,10-4 56,-7 2-40,1-2 72,7 4-16,-11-4-48,4 1-24,0 3 8,6-2 16,-10 2-24,3 0-40,-1 0 64,2-3 0,0 1-48,0-1 24,6 3-16,-10 0-24,4 0-16,-4 0 56,10 0-16,-7-2 56,-1 2-16,9 0-24,-11 0 56,3 0-64,9 0-40,-12 0 88,0 0-40,10 0 24,-7 0-96,1 0 112,7 0 0,-8 0-80,7 0 88,-8 0 0,9 0-72,-9 0 40,8 0 0,-6 0-16,7 0-16,-8 1 24,8 0 32,-9-1-80,8 0 8,-10 0 32,4 0-24,0 0-24,8 0 48,-10 0 80,8 0 8,-7 0-48,7 0-8,-7 0 0,-3 0-32,10 0-16,-7 0 8,7 0 64,-8 1-40,9 1 0,-9 2 40,8-2-16,-7-1-96,-3-1 56,10 2-24,-7-2-16,7 1 32,-10 0 32,4 3 8,6 0 16,-10-3-88,4 2 0,-4-3 40,4 1 40,-2 0-64,2 3 8,0-1 80,0-1-96,-2 0 24,2-1 32,0 3 16,-1-3-40,-1 3-56,2-2 0,0 0-80,-2 0 40,2 0 80,0-1 16,0 0-72,6 0 104,-10 3 72,3-3-40,1 1 80,-1 0-40,1 0-120,0 1 24,0-1 56,0 2-88,-2-3 56,2 1 48,0 2-80,0-1 24,-2 1 8,2-2-16,-1-1 24,-1 3 0,1-2 0,0 1 16,-1 1-32,1 0 56,-1 6-16,1-8-56,-3 3-24,2 5 48,-2-7-80,3 2 24,-3 5 96,2-5-8,-2 7-64,0-9 8,3 11-16,-3-8-120,0 9 128,0-5 72,0 0-56,0 1 32,0 0-8,0 2-24,0 0-48,0 0 64,0-1 16,0 1-144,0 1 80,0 0 32,0-1-32,0 0 0,3 0 16,-3 2-24,0-2-16,0 0 72,0-3 8,2 0-16,-2 2-40,0-2 32,0 1 8,0 1-104,0-7 72,3 10 40,-3-9-64,0 6 56,0-1 40,0-1-32,0-5-64,0 8 56,0-9 8,0 7-96,0-7 40,0 9 88,0-8-96,0 8-16,0-9 72,0 7-104,0-7 48,0 7 88,0-7-40,0 8-48,0-8-48,-2 10-24,1-9 112,1-5-8,0 13-64,-1-3 112,-2-5 8,1 8-112,-2-8 64,1 9 8,0-9-48,-1 9-24,4-14 56,-4 10 56,0-4-56,0 6 0,0-1 64,0-6 16,1 8-112,-1-3-8,-1-5 48,5-5-8,-5 13-120,-6-3 136,7-5 96,1 7-64,-8-9 24,8 9-40,-3-8 48,1 6-80,5-10 0,-10 4 16,7 6 56,-2-6-80,-5 1 40,6 5 64,-1-6-64,-5 6-32,6-6-8,4-4 8,-10 5-8,6 6 32,-6-9-56,6 2 96,-8 1-24,9 0-40,-9-1 96,12-4-96,-4 5 72,-6-1-88,6 0 72,-7 0 16,7 0-24,-9-1 96,9 1-56,-7-1 40,11-3-128,-4 2 64,-8 2-32,8-3 88,-8 1-120,7 0 72,-8 0 24,9-1-64,-8 0 0,12-1-32,-4 1 56,1 1-32,-8-1 56,9-1 32,-2 0 8,-1 0-16,1 0-104,-1 0 72,5 0-72,-4 0 112,2-3-8,-1 1 8,0-1-24,1 1-80,1-1 32,-2 1 88,2 2-64,1 0-64,0-4-8,-2 1 48,2 1 8,0-2 0,0 0 56,0 0-32,3 0-56,0 0-40,-3 4 24,2-3 96,1-8-96,1 9 24,-1-2 57,9 0-73,-10-6 72,2 7-64,9-1 16,-13 4-32,4-10 24,10 8-72,-10-9 144,13 9-40,-7-2-32,1-6 8,2 7-72,0-7 56,-13 10-16,15-3-64,1-7 120,2 8 48,-1-2-160,1-8 176,2 10-32,-1-2-136,1-6 56,-20 10-8,22-3 16,-2-1-112,2 0 56,-1 1 88,0-1-120,0-7 8,-1 11-32,0 0 40,-20 0 56,16-2-104,2 2-49,-1 0-39,-2 0-176,2 0-56,-2 0 32,-1 0-32,0 1-128,-14-1 552,13 1-680,0 1-56,1 0-153,-2 2-135,-1 0-96,1-1-288,-1 0-249,-1 0-151,2 1-144,-1 0-113,1-2 105,-1 1 503,0-1 473,0 0 512,-1-1 376,-6 0-2544,-4-1 2640</inkml:trace>
  <inkml:trace contextRef="#ctx0" brushRef="#br0" timeOffset="1531">1694 975 4841,'0'0'0,"-2"0"1040,2 0-96,0 0-224,0 0-176,0 1-80,0-1 48,0 0-512,0 2 521,0-1-41,3 0 16,-1 0-80,1 3-96,-1-3-24,2 3-16,-1 7 0,-3-11-280,4 1 224,0 4 72,-1 0 8,1 0-32,0 7 88,0-8 32,0 8-103,7-8-25,-11-4-264,3 12 240,1-8-80,6 8 16,-8-7 40,10 8-72,-8-8-40,9 8-48,-10-8 32,-3-5-88,15 16 80,-5-11-88,0 10 112,-6-3-112,10-7-8,-10 9 104,10-9-96,-10 8 16,10-3-80,-10 0 32,10 2 8,-10-7-56,8 9 80,-8-4-56,8 0-96,-8 1 8,8-6-40,-8 8-104,8-10-96,-8 9-113,7-7-183,-7 7-168,9-9-168,-11 8-120,-2-11 1144,11 2-1289,-9 2 1,2 1 0,7-1 16,-11 0 287,4 0 281,7 0 344,-9-3 240,-2-1 120,3 1-2952,-3-1 2952</inkml:trace>
  <inkml:trace contextRef="#ctx0" brushRef="#br0" timeOffset="1532">1984 966 3976,'0'0'0,"-1"0"408,-2-3-71,-1 1-73,4 2-264,-3 0 152,-1 0-40,0 0 24,0-3-88,-1 3-32,0 0-16,1 0-56,-6 2-48,7-1-16,-7 1 32,6 2 16,-7 0 64,7 1 16,-9 5 16,8-6 8,-9 7-24,14-11-8,-10 3 64,-1 9-32,1-8 0,-1 9 32,0-3 0,0 0-16,0 2-16,1-9 32,-1 13-72,0-6 16,1 0 40,-1 3-48,0-1 8,1 0 16,5 2-24,-9-1-8,10 0 0,-10-1-32,9-1-56,-8-1-24,8 3-40,-8-1-88,8-1-105,-8 1-87,10-2-8,-10 0 96,9 0 152,-8-4 128,9 6 32,-8-7-2920,11-5 2960</inkml:trace>
  <inkml:trace contextRef="#ctx0" brushRef="#br0" timeOffset="1533">2529 620 9113,'0'0'0,"0"0"0,-1 0 3289,-3 0-2025,-6 0-447,7-2-313,0 2-136,1-3 0,1 3-24,0 0-56,1 0-288,0 0 176,-2 0-24,2 0-64,0 0-104,0 0 40,0 0-56,0 0 16,0 0 16,3 2 16,-3 1 32,0 1 96,0 6 104,0-8 96,0 2 8,0 7-16,0-7 88,0-4-424,0 14 329,-1-10-9,1 7 48,-2-5-88,2 5-80,0 1-16,0-7-40,0 9-64,0-14-80,3 10 72,-3-5 40,3 10-56,-1-9-48,1 10 112,-1-3-72,1 0-24,1 1 16,-4-14-40,4 11 32,-1 1-56,1-2 16,0 3 152,0 1-112,6-2 8,-7 3-16,1-1-40,-4-14 16,3 13-24,9 3-16,-10 0 120,2-3-152,9 2 32,-10 0 80,0 2-88,8-3-16,-11-14 64,2 15-88,1 2-24,1-4-48,6 4-8,-7-2 80,-1 0-80,1 2-184,-1-2-64,-2-15 416,3 18-528,-1-4-169,-2 0-23,3 2-104,-1-2-320,-2 0-112,3-1-129,-3-1-151,0-12 1536,0 12-1616,3-1-65,-3 2-15,0-2 216,0 0 439,0-1 425,-2-5 360,1 7-2792,1-12 3048</inkml:trace>
  <inkml:trace contextRef="#ctx0" brushRef="#br0" timeOffset="1534">2211 489 6073,'0'0'0,"-3"-4"2400,-1-8-1263,-7 8-409,8-11-280,-1 11-16,2-14 0,0 7-24,2 11-408,-1-12 336,1 1-32,0 0-96,0-4-80,0 5-8,0-2-16,0 0-8,3 1 0,-3 11-96,2-15 152,-2 2 40,3 0 57,-1 2 95,1 7 24,0-13-48,-1 7 24,1 8 8,-3 2-352,2-16 288,1 12-8,-1-7-56,1 1-40,-1 6-32,1-8-8,1 12 24,0-11-104,6 8 16,-7 1 8,-1-11-32,2 10-16,6-1 32,-7-7-16,1 8-48,7-8 32,-11 11-40,3 0 32,8-10-56,-8 7 16,10 0 16,-10-9-16,9 9 8,-8-7-8,10 10 40,-14 0-32,10-12-56,0 10 16,-6-1 40,12-7-72,-6 10 56,1-3 16,1-7 24,-2 10-72,-10 0 48,12-10 88,-2 10-88,0-3 120,0 1 16,0 2-248,2-4 256,0 1-256,-1 1 64,-11 2 48,12-3 208,-1 1-232,1-2 24,-1 4 72,1-4-112,-2 1-32,1 3 72,2 0 112,-1 0-152,1 0 48,-3-2 88,-6 2-152,11 0 32,-11 0-32,10 1-104,-10 3-48,7 1-32,-7-1 160,6 0-144,-7 1 8,1 0 112,6 0-120,-10 5 80,4 1 88,-2 0-32,1-1 8,-3 3 64,0-3-32,0 1-16,0 0 8,0 1 0,0 1-8,-1-3-32,-3 5 40,-1 0-24,-6-3-24,8 5 48,-8-5-8,6 1-48,-8 3-48,8-2 32,-9 2-64,9 0-24,-9 0-56,3 1-113,0-2-119,0-2-208,1-1-136,-1 0-240,6-1-240,-9-1-177,4 3-135,0-8 264,-1 11 431,1-1 417,-1-5-2872,11-10 3400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5T18:09:51.933"/>
    </inkml:context>
    <inkml:brush xml:id="br0">
      <inkml:brushProperty name="width" value="0.05" units="cm"/>
      <inkml:brushProperty name="height" value="0.05" units="cm"/>
    </inkml:brush>
  </inkml:definitions>
  <inkml:trace contextRef="#ctx0" brushRef="#br0">32 1594 9930,'0'0'0,"-2"0"2016,2 0-2016,-4 0 888,1-3-576,-1 3-136,2-4-112,1 4-40,0-2 16,1 2-64,0 0-24,0 0 48,0 0-136,0 0 56,0 0 72,0 1-24,0 2 144,0-1 56,0 2 64,0 0 56,0-4-288,0 5 393,0 5-17,0-7-48,0 7 40,-1-6-104,-1 7-136,1-6-96,0 7 24,1-7-96,0 7 8,0-7 80,-1 9-88,-1-4 32,1 0 32,0 3-32,1-1-16,0-12 24,-2 12-56,2 1 32,0 0-8,0 1-40,0 1 56,-1 1-16,0-2-64,1 0 72,0-14 24,0 13-40,0-2-24,0 2 72,0-1 16,2-1-32,1-1-24,0 1-16,-1-6 16,-2-5 32,3 14-64,-1-4 16,1-5 64,1 7-56,-1-9-8,8 8 48,-9-7-32,1-1-32,-3-3 64,10 4-48,-7 1 24,0-1-40,9-1 64,-9-2 24,7-1-48,-8 0-16,10 0 0,-12 0 40,4 0 0,7 0-48,-7-3 56,9 1-16,-9-2-40,8 0 72,-8-7 48,9 7 0,-13 4-72,4-12 64,9 9 24,-11-9 0,11 8 0,-9-10 24,6 10 56,-7-10-32,7 4-16,-10 10-120,0-10 120,4-2 40,6 1-64,-7-1 120,-1 1 64,2-1-120,0 1 24,0 0 0,-4 11-184,4-12 176,-2-1 0,2 0 64,0 0 8,-2 0-96,1-1 80,-3 4 16,0-2-47,0 12-201,2-10 184,-2 0 40,0-2 0,0 1-64,0-1 104,0 1-48,0 1-112,0-3-32,0 13-72,0-10 112,-1-1-88,-1 1 48,-1 0 80,-1-3-80,0 0-8,1 3-56,-1 0 8,4 10-16,-4-4-48,0-13-56,0 14 64,0-10-152,1 9-168,-3-6-24,1 6-264,0-6-185,5 10 833,-10 0-1000,6-3-176,-6 0-48,6 1-129,0-1 9,-6 3-40,6-2-73,-6 2 9,10 0 1448,-4 0-1424,-8 0 128,9 0 335,-9 1 377,8 3 352,-6 0-2992,10-4 3224</inkml:trace>
  <inkml:trace contextRef="#ctx0" brushRef="#br0" timeOffset="1">697 1431 7673,'0'0'0,"0"0"1785,0-2-609,0-1-344,0 3-216,0-3-88,0 3-528,3-2 472,-3-1-40,2 3-96,1-2-79,-3 2-33,2 0-72,-2 0-48,3 1 88,-3 0 40,3 1 80,-3 0 112,2-1 56,-2 1 0,0-1-40,0 3-8,0 0-80,0-4-352,0 1 328,0 3-56,0-2-63,0 1-73,3 1-72,-3-2 16,0 2-24,0-1-96,0-3 40,2 4 32,1-1-8,-1 1-48,1 6 88,-3-8 24,2 0-96,-2 2-16,3-1 32,-3 2-152,3-1 40,-1 8 112,1-8-64,1 1 40,-2 7 40,1-10-48,-1 9-16,1-7-40,-1 6 56,1-5-33,-1 5-7,-2 0 104,3 1-56,0-8-40,-1 12 32,1-12-24,-3 10-48,2-9 40,1 9 40,-3-3-40,2-6-8,1 7-16,-3-5-8,2 4-56,1-5 56,1 5 32,-2-7-72,1 2 0,0 5 16,-3-6 0,2 0-56,1 0 16,-1 6-8,1-9-48,-1 3 56,1-1 64,-1-1-24,1-1-8,0 1 40,-3-1-40,2 0 8,2 0 72,-1-1 40,-1 0 16,1 0 24,-1 0 8,-2 0-48,0-2 120,3-1-32,-1 0 88,1-1 56,-1 0-80,1 0 112,-3 0-16,0-7 24,3 8-16,-3 3-256,2-4 280,-2-6 96,3 6-48,-1-7 81,-2 8 23,3-10-16,-1 11-48,-2-10 120,0 12-488,3-10 392,-3 6-8,3-10 128,-3 10-64,2-12-24,-2 5-96,0 7-15,3-10-49,-3 14-264,0-3 176,0-13 104,0 5-104,2 0-152,1 1 144,-3 6-104,2-7-120,1 8 104,-3 3-48,0-4 48,2-6 40,1 8 0,0-1-96,-3-1-48,2 2-104,1-2-16,-3 1 128,0 3 48,2 0-120,-2-2-16,3 2 40,-1 0-8,1 0-24,-1 0-24,1 0 96,0 0-96,-3 0 152,2 0-160,1 2 135,1 2-103,-2-3 56,2 3 24,0 0-8,-2 0-80,9 0-24,-11-4 160,0 4-48,2 6-72,2-8 88,0 4 56,7 4-40,-8-8-24,1 3 32,-4-5 8,10 11 56,-7-9-112,7 3 80,-8 0 32,10 6-176,-10-9 24,9 9 0,-7-9-32,-4-2 128,10 4-136,-8 1 0,9-1 56,-9-2-136,2 1 64,6 1 176,-6 0-144,0-2 88,-4-2 32,13 3-8,-11-2-88,2 0-16,8 2 40,-10-2 96,2 0-80,0-1 24,6 2 96,-10-2-64,3 1 56,0-1-72,8 0 128,-7 0-16,-1 0-96,9-3 160,-10 1-32,1-1-32,-3 3-96,4-3 32,0-1 32,0 1 40,-1-1-48,1 2 104,0-2 16,0 0-32,0 0-56,-4 4-88,4-4 160,-1-6-88,0 8 0,0-2 168,-1 0-96,1-6 8,-1 7-47,1-1 87,-3 4-192,2-11 184,1 8-48,-3-1 80,0 0-128,2-7-48,1 8 32,-3 1 24,0-10-112,0 12 16,0 0-40,0-4 112,0-7-128,0 7-32,0-6 72,0 7-96,0-8-88,-1 7-80,1 4 280,-3-14-345,-1 2-231,1 9-184,0-9-104,-1 8-304,0-9-273,-1 10-279,0-8-400,5 11 2120,-4-4-2489,-6-8-223,7 9 95,0-10 625,-8 11 687,9-10 697,-8 10 112,4-9-2016,6 11 2512</inkml:trace>
  <inkml:trace contextRef="#ctx0" brushRef="#br0" timeOffset="543">1502 1135 4304,'0'0'0,"-2"-2"665,-2-2-33,0 0-192,-1-7-72,1 11 48,2-3 96,-1-1 48,3 4-560,-1-4 624,-1 1 16,0-1-23,1 0 7,-1 0 8,1 4 80,0-3-32,1 3 128,0 0-808,0-2 905,0-1-49,0 3-16,0-3-112,0-1-112,0 1-144,2 1-24,1 2-64,-3 0-384,2-4 249,2 1 23,0-1-16,0-6-32,7 10-24,-8-4 32,7 2-32,-7-2-56,-3 4-144,11-4 208,-7 0-24,9-6 8,-9 10 32,11-4 8,-11-7-56,11 11-64,-4-11 0,-8 9-24,13-10-40,-5 10 32,1-1 8,-1-1-32,0 0 8,1 1 8,-1-1-56,0 0-32,-1 0 24,-6 2-8,12-2-16,-6 1 32,1 3 40,-7 0-88,12 0-8,-13 1 72,10-1-88,-3 0 24,1 2 56,0-1-32,-7 2-32,10-2 24,-4 4 32,-6-3-72,10 2 0,-10 0 24,9-1-24,-9 1-24,6-3 32,-6 10 8,6-8-104,-10-3 144,4 10-128,10 2 48,-11-10 16,7 11-64,-8-9 16,2 6-16,0-5-136,6 7 104,-10 2-40,3-3-96,-1 1-16,1 3-56,-3-3-40,0 1-1,0 1 1,0 0 80,-1 0-16,-3 2 24,0 2 96,-6-1 24,6 0 40,-6 2 64,-1-3 16,1 2-88,5 0 56,-10-1-8,3 1-56,-2-1 72,1 2 16,-2-1 32,1-3-32,0 3 72,14-18 16,-16 14 0,1 1 16,0-1 64,-2-1-32,0 0-56,2 0-40,-2 0 72,1 1 8,-1-3 8,1 1 80,-2-7-32,1 8-16,2-8 104,-1 5 56,1-5 8,1 0 48,1 7 40,-1-8 24,1-1 56,3 3 88,-2-3 25,2 1-41,6-2-56,-9 0 96,13-2-520,-3 3 416,-2-3 8,1 1 144,0-1-128,0 0 48,3 0 8,-1 0-15,1 0-73,1-3-8,-1 1 48,1-1-176,0-1 56,0 1 88,2 0-48,1-1-16,1 0-120,-4 4-232,4-10 200,0 6-80,6-6-16,-10 7 112,11 0-104,-7-9-80,9 10 16,-2-2 56,-11 4-104,11-12-64,0 10 72,2-9 112,-1 9-176,2-8 32,-2 7 48,2 0-64,-14 3 40,15-2-96,-1-1 16,2 3 40,-2-3-72,2 3 8,-2 0 168,-1 0-176,2-3-144,-15 3 256,14 0-224,0 0-152,0 0 40,2 1 16,-1 1-16,0-1-88,-1 1-200,2 1 56,-16-3 568,14 4-617,-1 0-215,-1-2-64,4 2-200,-3-1-288,1-1 7,-2 2-111,0-3-112,-12-1 1600,11 3-1633,4-2-71,-3 3 56,1-3-89,0 2-31,0 1 311,-2-3 337,3 1 448,-14-2 672,13 2-224,-1-2-440,-1 0-1288,-11 0 1952</inkml:trace>
  <inkml:trace contextRef="#ctx0" brushRef="#br0" timeOffset="1047">2919 728 9642,'0'0'0,"-1"-10"1552,0 8-680,-1-13-464,2 5-152,0 10-128,0-11-128,0 8-40,3-8 72,0 0 96,-1 9-56,-2-14-88,4 14 16,-2-12-128,-2 2 80,3 10 144,-3-12-16,0 10 16,0 4-96,0-12 104,0 8 104,0-7 24,-1 1 32,-1 10 73,-1-12-89,-1 10-96,1-1 8,3 3-160,-5-4 152,0 0-8,0 1-8,-5-1 80,6 1 16,-1-1-48,0 4-16,-7 0 32,12 0-200,-4 0 56,-7 3 40,0-2 160,1 0-208,0 2 8,0 1 112,-1 0-56,-1 0-96,12-4-16,-11 10 48,1-6-80,-3 7-72,3-1 64,-3-6 128,-1 6-48,3-4-104,-1 9 128,12-15-64,-11 15-24,-1-3-88,2 4 32,-3 0-32,-1-3-80,4 5 80,-4-3 120,0 2-56,14-17 48,-13 16-32,1 2 8,1 3-8,-2-5-32,3 7 112,-3-1-40,-2-2-40,3 5 24,12-25 8,-13 20-16,-1 3 0,3 2 8,0 2 40,0 1-40,-1-4-24,7 3 0,-7-2 32,12-25 0,-11 26-48,7 1-24,-7-3 40,6 1-56,-7-2 8,10 2 80,-2 2-16,-1-4-48,5-23 64,-4 26-8,3-1-48,-3-2 8,3 0 24,1 0-24,0-2 48,2-2-104,2 2 56,-4-21 48,10 20-32,-7-5-112,8 3 96,-7-2-24,9-3-88,-3-1 0,2 0-8,-1-2-48,-11-10 216,12 10-328,3-5-1,2 10-7,-3-12-128,1 3 0,0-1-16,0-3-168,0 2-56,2-3-56,0 1-73,-1-2-71,0 0-72,4 0-48,-4-4-120,5 0 95,-1 0 273,-20 4 776,22-13-496,1 9 240,0-8-2216,-23 12 2472</inkml:trace>
  <inkml:trace contextRef="#ctx0" brushRef="#br0" timeOffset="1731">3180 959 3168,'0'0'0,"-3"-4"304,0-8 96,-1 10 120,0-11 25,0 10 79,1-8 72,0 7 56,-1-6 32,0 7-32,2-1 56,-1-6-15,3 10-793,-4 0 776,2-2 64,-2-2-8,0 1 0,0-1 49,0 1 31,2-1-88,2 4-824,-4-10 800,3 10-24,-2 0-128,2 0-31,0 0-57,-1-4-64,2 1-96,-1 1 0,1 2-400,0-3 392,0 3-104,0-4 32,0 4-64,3-2-80,1 2 8,-1 0-56,0-3 72,-3 3-200,4-3 32,6 1 48,-7-1 32,8 0-120,-7-1 112,9 4-40,-9-3-16,10 3-128,-14 0 80,3 0 56,12-4-16,-4 2-40,-7-2 104,13 1-72,-6 1-8,-1-1-56,3 3 56,-13 0-24,13 0-8,0 0-56,0 0 64,-1-2 8,1 2-96,1 0 80,-1 0 48,1 0-136,-14 0 96,13 0-72,-2 1 24,1 0 0,1 0 16,-2 3 72,-1-2-40,3-1-96,-9 0 24,-4-1 72,14 4-16,-10 0-72,10-3 0,-10 4 56,7-1-56,-7 0 16,0 0 8,0-2 32,-4-2 32,10 3-144,-7-1-24,-1 4 56,1 4-88,-1-9 0,-2 3 24,0 0 8,0 0-88,0-4 256,0 3-184,-2 0 32,1 1-48,-2 1 64,-1 0 16,0 0 40,-1-1-48,-6 0 72,11-4 56,-4 1 16,0 3-88,-9-1 64,8 0 24,-6 1-56,6-2-8,-8 1 56,8 8 0,5-11-8,-13 1-32,8 3 24,-7 0 40,8-1-64,-8 0 0,8 1 104,-8 6-72,8-10-32,4 0 32,-11 4 64,7 7-32,-1-9-64,0 8 32,-6-9 24,10 0-48,-3 3 0,-1-1 32,5-3-8,-4 4-8,1 0-24,0 1 56,-1 0 40,2-1-72,-1 6 24,0-9-16,3 3-24,0-4 24,-1 4-72,1 1 56,0 6 24,0-9-40,0 3 48,0 5-16,3-10 0,-1 4-48,-2-4 48,3 4 88,1 0-56,0-1-56,-1 0 72,1 2-64,0-1 0,6 0 0,-7 0 64,-3-4-48,4 1-24,6 3 8,-7-3 40,11 2-24,-11-2-32,13 0 24,-6 3 32,0-3-80,-10-1 56,12 4-40,-8-1 16,14-3-8,-6 0-16,0 0 40,2 1-32,0-1-32,1 0-8,-15 0 80,14 1-32,2-1-8,0 0-56,-1 2 96,2-2-32,0 0-48,-3 0 40,3 1 16,-17-1 24,16 2-88,0 1 32,-3 1 120,1 0-24,0 1 16,-4 0 72,3-1-80,0 0-72,-13-4 24,3 3 0,10 8 16,-9-8-24,8 1 48,-12 8 32,3-10 0,1 9-80,-4-6 56,0-5-48,3 10 104,-3-5-88,0 5 96,-1 1 8,-1 0-72,-2-6 0,-1 11 48,0-11-40,5-5-56,-10 14-8,0-4 48,6-6-24,-9 7-16,8-7 24,-10 9-48,3-1-24,2-9-56,-4 11 0,1-10 88,0 8-56,-2-7 24,1 5 144,0-6-72,-3 1-80,-1 5-32,18-10 88,-19 4-256,1 1-168,-2 7-1,-1-11-111,1 0-192,-2 3-112,-1-1-136,1 1-152,22-4 1128,-23 1-1313,0 2-103,1-2-200,0 0-145,-1 0-15,0-1 176,2 0 471,0 0 393,21 0 736,-18 0-272,0-2-2352,18 2 2624</inkml:trace>
  <inkml:trace contextRef="#ctx0" brushRef="#br0" timeOffset="2269">3270 35 6049,'0'0'0,"-1"-3"904,1 0-344,0 0-280,2-1-120,1 0 40,-1 0-24,1 0-40,-1 2 32,-2 2-168,3-3 136,1 1-24,-2 2 24,2 0 32,7-3-8,-11 3 89,2 0 151,2 0 72,-4 0-472,4 0 504,0 0 56,7 0 16,-8 0-64,1 0-16,7 3-64,-8-2-104,8 0-71,-11-1-257,4 4 288,9-3-8,-3 1-88,0 1 40,4 1-24,0-1-112,2 1-56,0 7 96,-16-11-136,18 1 176,0 5-56,0 5 112,3-10-56,2 3-192,-3 1 88,4 9 72,1-10-88,-25-4-56,24 12 72,2 1 56,-1-10-72,5 13 32,-5-5 80,5 1 40,-1 1-24,-2-2-160,-27-11-24,30 17 136,-1-3-56,0 0-48,0 6 96,-3-4-56,3 2-96,-4-2-56,2 4 120,-27-20-40,28 17-88,-2 3 48,-1 3 144,0-4-96,-1 3-48,-2 2 32,0-1 16,-22-23-8,20 23-104,-3 4 152,1-1-32,0 0-72,-3 1-24,-2 3-48,-2-1-56,2-2-64,-13-27 248,4 31-120,10-3-32,-10 0-32,0 2-8,0-4-8,-2 3-8,-2-4-32,0 5 168,0-30 72,-1 30-128,-3-2-48,-10 4 120,4-5-80,-2-1 40,-2 1 24,-1-5-8,-2 2-72,17-24 152,-18 19-248,-4 3-24,-2-2-73,0-3-207,-6 0-208,-3-5-192,0 0-272,-4-2-113,37-10 1337,-40 4-1464,2 9-200,-5-9 215,-2 1 369,-1 0 408,0-3-2120,46-2 2792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5T18:05:40.640"/>
    </inkml:context>
    <inkml:brush xml:id="br0">
      <inkml:brushProperty name="width" value="0.05" units="cm"/>
      <inkml:brushProperty name="height" value="0.05" units="cm"/>
    </inkml:brush>
  </inkml:definitions>
  <inkml:trace contextRef="#ctx0" brushRef="#br0">12 34 4040,'0'0'0,"-3"0"-16,1-3 8,-2 1 40,2-1-8,1 3-40,1 0 0,0-2 8,0 2 0,0 0 24,3-3-8,-1 3-24,-2-3 24,0 3-8,3 0-16,-1-2 8,1 2 8,0-3 8,-1 3-8,1 0 0,-1-2 8,-2 2-8,3 0 8,-1 0-8,1-3 32,1 3-24,0 0 8,-1-2 16,8-1-40,-9 3 8,-2 0 0,10-2 24,-7 2 40,9 0 16,-9 0 0,10 0 0,-9 0-56,10 0-40,-4 0 40,-10 0-24,12 0 0,-1 0-24,1 0 56,-1 0-24,2 1-8,-1 0 8,2 0 8,-1 1-32,-13-2 16,14 1 16,-1 0-16,1 1 8,-2-1-8,0 1-8,1 0 40,0-1-48,-1 0 16,-12-1 0,13 3-8,1-1-32,-1 1 48,-1-2 0,2 0 16,-2 1-16,0-1-16,1-1 32,-13 0-24,14 1 0,-3 1 8,2-1 40,-1 0-56,0 0 32,0 2-8,1-2 8,1 1 9,-14-2-33,14 1 32,0 0 32,1 0-8,1 1 24,-1-2 8,0 1 8,2-1-16,1 1-16,-18-1-64,19 0 64,0 0-24,2 0 32,-2 0 8,3 0-16,0 0-8,-1 0-40,2 0 16,-1 0 8,1 0 32,2 0 72,-2 0-40,1 0 32,1 0 24,0-2-48,0 2 32,-25 0-144,26-3 120,-2 3-40,2 0 24,-2 0-40,2 0 16,-2 0-8,3 0-56,-3 1 16,-24-1-32,25 0-24,-1 2 24,-2-1 8,0 0 16,-2 0 16,0 1-8,1-1-8,-1 0-8,0-1-16,-1 2 8,-1-1 56,0 1-32,1 1 8,0-2 40,2 1-48,-1 0-8,-20-2-24,19 1 48,3 1-32,-3 0 8,2 0 56,0 1-32,1 0 24,1-1-32,-1 0 32,-22-2-72,22 2 80,0 0 0,-1-1 72,1 0-40,0 0 8,1 1 0,0-1-16,0 2-8,-23-3-96,24 1 80,2 0 16,-1-1 24,2 0-32,-1 0 65,1 0-49,0 0-24,-2 0-8,-25 0-72,26 0 40,-1 0 16,0 0-8,-1 0 40,-1-2-48,0 2-16,-1-3 0,-2 3-40,2 0 8,0 0 8,-2 0 16,0-3-16,-1 3 8,-1-2 24,0 2-16,0 0-8,-18 0-8,16-3 24,1 3-24,-3 0 8,0 0 56,0 0 0,0 0 0,-1 0-48,-1 0 24,-12 0-40,3 0 56,13 0-32,-6 0 88,-6 0-24,10 0-32,-10 2 64,9-1-40,-3 0 8,-6 0 16,6 1-32,-6-1 40,7-1-56,-8 1 16,8 1 0,-7-1-24,0 0-8,6-1-8,-7 1 8,1 1-32,-1-2 48,1 1 0,0 0-32,0 1-8,0-1-24,0 0 0,-2 0-8,1-1 32,-1 0 24,-2 0-32,3 0 40,-1 0-8,1 2-64,0-2 40,-1 0-40,1 1 72,-3-1-24,2 0 16,-2 0-24,0 0-24,3 0-16,-1 0 16,1 0-8,-1 0 40,-2 0 24,0 0-56,0 0 16,3 0-8,-3 0 24,0 0 16,3 0-24,-1 0 0,-2 0 8,0-3 8,0 3-48,0 0 16,3 0-24,-3 0 32,0 0-32,2 0 16,-2 0 40,0 0-48,0-2 16,0 2 0,3 0 0,-3-3 48,0 3-56,0-2 32,0 2-56,0-3 48,2 3-32,-2-2 40,0 2-48,0-3 16,0 3 24,0 0-8,0 0-8,0 0-40,0-3 32,0 3-32,0-2 48,0 2 32,0 0-56,0-3 8,0 3-8,0 0 16,0 0 32,0-2 8,0 2-48,0 0 40,0-3-16,0 3-24,0 0 16,0 0 24,0-2-16,0 2 24,0 0-8,-1 0-32,1 0-16,-1 0 16,1 0 0,-1 0 32,-1 0-32,1 0-16,0 0 16,1-3-8,-2 3-24,1 0 24,0-2-8,1 2 16,-3 0-40,2-3 16,-2 3 48,2 0-48,-1 0 16,-1 0-8,-1 0-16,3-3 40,1 3-8,-3 0-24,1 0 40,1-2-56,-2 2 24,-1-3 16,2 3-24,-1 0 16,0 0-24,3 0 32,-1 0-40,-1 0 24,-1-2 24,-1 2 16,2 0 16,-1 0-40,1 0 0,2 0 0,-3 0 8,0 0-32,1 0 48,1 0 16,-1 0-8,1 0-8,-2 0-24,1 0 24,2 0-24,-1 0 8,-1 0 8,1 0 24,1 0-32,0 0 16,0 0 16,0 0 0,0 0-8,0 0-32,0-3 48,0 3-16,0-2 8,0 2 0,0 0 24,0 0-24,0 0-48,0 0 40,0 0-32,0-3 0,0 3 16,0-3 56,0 3-40,0 0-24,0 0 32,0-2-72,0-1 48,0 3-16,0 0-16,0-2-8,0 2-8,0 0 16,0 0-32,0 0-32,0 0 80,0 0-32,0 0-48,0 0 24,0 0 48,0 0-64,0 0 40,0 0-32,0 0-8,0 0 488,0 0-880,0 0 360,0 0 72,0 0-8,0 0-8,0 0 64,0 0-72,0 0-8,0 0 856,-1 0-1632,1 0 760,-1 0 40,-1 0 24,2 0-32,-1 0 24,0 0-40,-2 0 24,3 0 40,-4 0-8,2 1-32,-1 0 64,1 1-32,0-2 0,0 1 16,-1-1-40,-1 0 48,4 0-16,-2 0-16,-2 0-8,1 1 24,0 0-40,0 1 40,-1-2-8,0 0 24,2 0-32,2 0 16,-3 0-32,-1 0 48,3 0-40,-3 0 24,2 0 16,0 0 8,0 0-8,1 0-8,1 0-8,-2 0 32,1 0-56,0 0 0,-1 0 32,2 0 0,-1 0-32,1-3 32,-1 3 0,1 0-8,0 0-64,-1 0 40,-1-2-24,2 2 32,0-3 48,0 1-80,-1 2-16,1 0 64,0 0-32,-1-3-88,1 3 16,0 0-24,-2-3 0,1 3-24,0 0-32,0-2 8,1 2 176,-2 0-248,1 0 32,0 0-1,0-3 1,-2 3 0,0 0-56,1 0-16,1 0-80,1 0 368,-2 0-488,0-2-64,0 2-144,1 0-56,-1 0 120,-1 0 151,-1 0 185,2 0 136,2 0 160,-2 0-1424,-1 0-1032,3 0 2456</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5T18:09:56.061"/>
    </inkml:context>
    <inkml:brush xml:id="br0">
      <inkml:brushProperty name="width" value="0.05" units="cm"/>
      <inkml:brushProperty name="height" value="0.05" units="cm"/>
    </inkml:brush>
  </inkml:definitions>
  <inkml:trace contextRef="#ctx0" brushRef="#br0">141 39 2816,'0'0'0,"0"0"0,0 0-48,0-2 48,0-1 16,0 1-32,0-1 32,0 0-24,0 1 16,0-1 0,0 3 0,0-2 8,0-1-24,0 3 40,0-2 24,0 2 0,0 0 72,0 0 64,0 0-192,0-3 256,0 1 32,0 2 24,0-3 0,0 3-47,0-3 71,0 3-8,0 0-56,0 0-272,0 0 304,0 0-16,0 0 8,0 0 32,0-2 64,0 2 8,0 0-8,0 0 40,0 0-432,-1 0 480,0 0-88,1 0 49,0 0-25,-1 0-88,1 0 48,0 1-64,-2 0-24,2-1-288,-1 2 216,0-1-40,0 0 8,1 1-64,-2-1-24,1 0 8,0 0-56,1 1-48,0-2 0,0 4 56,-2-2-16,2-1-40,0 2 56,0 1-16,0-2-24,-1 2 24,1 0 24,0-4-64,-1 3 88,0 0-48,1 0 64,0 1 16,0 0-72,0-1 72,0 8-48,0-7-48,-2 1 40,2 6-56,-1-7 80,0 8-56,1-9 24,-2 10 72,2-9-72,0-4-56,-1 13 72,1-13-72,-2 4 112,-1 8-88,2-6 9,-2 8 47,-1-3-24,1 1 24,-3-1-56,1 1 96,5-12-120,-4 13 96,-1-2-24,0 2 112,-5 0-120,6-1 0,0 3 24,-6-1-24,7 0-48,3-14-16,-5 14-16,-5 0 48,8 0-32,-4 0 72,3 0 40,-1 0 0,0 0-48,1-1 8,3-13-72,-2 14 168,-1-4-120,2 2 48,0-2 8,1-5-104,0 8 88,0-9-8,2 10-8,-2-14-72,0 4 64,4 9-56,-1-10 48,-1 8-8,1-7-56,-1-1 96,1 8-72,-3-8-24,0-3 8,4 4 56,-2 1-64,1-1 0,-1 0 8,1-1-8,-3-2-8,3 2-56,-1-2-32,-2-1 104,0 1-104,0 2-192,3-2-72,-3 0-184,0-1-320,2 0-153,-2 0-215,0 0-192,0 0-201,0 0-127,0-2 32,-1-1 375,0 1 481,-1-1 472,1-1-2224,1 4 2624</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5T18:09:57.668"/>
    </inkml:context>
    <inkml:brush xml:id="br0">
      <inkml:brushProperty name="width" value="0.05" units="cm"/>
      <inkml:brushProperty name="height" value="0.05" units="cm"/>
    </inkml:brush>
  </inkml:definitions>
  <inkml:trace contextRef="#ctx0" brushRef="#br0">10 374 4689,'0'0'0,"-1"0"1104,0 0-376,-2 0-280,2-3-176,0 1-80,0-2-64,1 4-128,-2-4 24,2-7 8,0 8-56,0-1-8,3 0 72,-3-6-8,2 8 24,-2-1 72,0 3-128,0-4 240,3 0 136,-3 1 160,0-8 97,2 9 55,-2-1-56,0-1-88,0 0-24,0 4-520,0-3 384,0-1 8,0-6-24,0 7-64,0-1 0,0-7-56,0 8 33,0-7-65,0 7-8,0-7 56,3 7-16,-3 0 8,0-9 32,3 10-40,-3-2-32,2-8 0,-2 12-216,3-2 272,-3-2-48,2-6-56,1 7 64,-1-1-96,2-7-8,0 7-8,0-6-32,-4 10-88,10-4 56,-7-8-24,8 10 48,-7-9-120,10 9 40,-10-8 32,10 6-24,-2-6-16,-12 10 8,12-4-32,1-9 16,1 10-64,0-7 56,2 6 40,-3 0-56,1-8-24,1 9 40,-15 3 24,14-10-32,0 10-24,0-4 56,0 0 72,-1 0-72,2 0 56,-2 2 24,-1-1-88,-12 3 8,11-2-48,2 2 24,-1-3 8,0 3-40,2 0 40,-2 0 48,0 0-112,-1 0-8,-11 0 88,12 0-32,0 1-72,0 1 32,-1 2 72,0-2-32,0 2-32,-1 0-24,-6 0 24,-4-4 64,16 10-96,-6-6 0,1 6 64,-7-6-64,12 9-72,-6-3 16,-6-5-64,8 10-40,-12-15 256,4 11-328,7 0-16,-9 2-80,2-2-64,6 4 15,-10-1-111,3 1-32,-1 2-32,-2-17 648,0 15-560,0 2 32,0-1 104,0 2 112,0 0 40,-2 0 64,-2 1 16,-1-1 48,5-18 144,-10 19-129,4 1 57,-5-1 40,7 0 16,-9 0 0,8 2 32,-9-2 16,4 0-48,10-19 16,-10 18-16,-3 0 64,3-2 0,-2 2 24,0-1 49,0-2-41,-1 2-16,0-3 24,13-14-88,-14 15 136,1-2-8,2 1 56,-1-1 48,1-3-24,-2 3 40,0-3 8,2-4 64,11-6-320,-12 14 344,0-11 8,1 10 112,1-9-120,-2 6 24,7-6 32,-8 0-40,3 0 41,10-4-401,-4 4 416,-7 0 8,7-1-48,0-1 40,-6 0 48,7 0-48,-2-2 16,1 0 40,4 0-472,-4 0 440,1 0-16,3 0 81,0 0-25,0 0-104,0 0-8,0-4-64,0 1-96,0 3-208,3-4 192,1 0-8,0 1 48,8-1-40,-10 0 0,8-6 80,-6 10-128,12-11 0,-16 11-144,10-2 232,-6-2-96,14 0 0,-7-6 40,3 7 0,2 0-79,-1-9-121,2 9 120,-17 3-96,15-3 0,4-8-72,-1 11 184,1-3-72,2-1-56,-2-7 96,0 11-24,0-2-96,-19 2 40,20-3-16,-1 1 24,0 2-8,1-3-16,-2 3-8,2-2 40,-3 2-144,1 0-73,-18 0 201,18 0-120,-2 0-208,0 1 24,-3 0-24,0 2-168,1-1-96,-3 2-240,2 0-72,-13-4 904,11 4-1121,0-2-231,1 2-136,-9 0-281,13 0-159,-12 0-48,8 0-57,-8-1-47,-4-3 2080,10 4-1673,-6 1 513,7-1 496,-9 0 488,2-1-1800,-4-3 1976</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5T18:10:01.581"/>
    </inkml:context>
    <inkml:brush xml:id="br0">
      <inkml:brushProperty name="width" value="0.05" units="cm"/>
      <inkml:brushProperty name="height" value="0.05" units="cm"/>
    </inkml:brush>
  </inkml:definitions>
  <inkml:trace contextRef="#ctx0" brushRef="#br0">41 1583 7321,'0'0'0,"0"0"3785,0 0-1521,0 0-815,0 0-473,0-4-312,0 1-184,3 1 48,-1-1-32,2 1-128,0-1-16,0 3-95,-1 0-129,1 0 56,7 0 8,-9 0 72,2 0-8,0 1 64,0 1 56,-1 1-64,1 1 32,0 0 8,0 1-136,0 0-88,-4-5-128,4 11 144,-1-9-112,8 8 24,-9-6 0,9 6-32,-9 1-24,8-6-112,-6 8 144,9-8-64,-3 8-8,0-8 48,2 7-104,-2 1-56,0-3-64,1 2 40,-9 1-112,12-2-80,-10 2 64,6 0-88,-6-2-32,0 2 8,9-1-88,-11-1-65,9 1-87,-7-1 0,-1 2-88,9-3-96,-8 2-64,6-1-177,-7-5-135,9 8-80,-8-9-112,8 6-49,-8-7-7,6 8-8,-6-9 183,7 3 369,-7-3 328,7 1 352,-8 0-1792,-3-4 2032,0 0 0</inkml:trace>
  <inkml:trace contextRef="#ctx0" brushRef="#br0" timeOffset="1">323 1607 5481,'0'0'0,"-3"-3"1984,0 3-232,0-2-567,0-1-441,0 1-280,1-1-200,2 3-264,-1-2 224,-1-1-96,1 0-80,0 1-16,0 2-112,-1 0-16,1 0 0,0 0 32,1 0 64,-3 1-16,-1 0 56,2 3 64,-2 0 16,0 1-8,-1 6 24,0-9 0,-7 10-56,12-12-80,-4 3 56,-1 9 0,-6-2-64,7 0-8,-8 1 56,9-1-32,-10 1-32,9 0 0,-8 0-16,12-11 40,-5 14-80,-6-1 64,7 2 8,-9 0-32,9-1 8,-6 1-48,6-2 56,4-13 24,-11 15-56,7-1-8,-9 0 32,8 3-80,-7-3-8,9 0-8,-10 1-48,9 0-72,4-15 248,-13 15-344,9-2-112,-6-1-168,8 1-96,-2-2-153,-7 0-135,9-1-136,-2 1-72,4-11 1216,-4 3-1145,-1 9 225,1-8 336,0 0 280,1-1 216,0 1-1992,3-4 2080</inkml:trace>
  <inkml:trace contextRef="#ctx0" brushRef="#br0" timeOffset="2">841 1229 8993,'0'0'0,"0"0"2873,-3 0-1225,0 0-519,3 0-1129,-2 0 776,0-2-200,0-1 56,2 1-32,0 2-88,0 0-80,0 0-136,0 0-152,0 0-144,0 0 121,3 0-41,0 0 0,-3 0 24,2 1 72,1 2 184,-3 0-8,0 1 40,0-4-392,2 10 408,1-7-144,-3 2 16,2 7-16,1-10-128,-3 11-8,2-8-96,1 8 64,-3-13-96,3 10 80,-3 0-104,2 2 96,1-2-96,-1 2-24,2 0 72,0 0-8,-4 3-40,0-15 24,3 16-80,0-1 104,-3 3-72,3-3 16,1 3 80,0-1-56,-1 2-56,1 2-16,-4-21 80,11 19-56,-11 3-120,2-3 72,2 1 72,0 1-104,-2-1 24,2 1-64,0-2-48,-1-1-96,0 1-72,1-1-24,-1 0-128,-1-2-113,1 1-87,1 0-200,-2-2-224,-2-15 1168,3 14-1400,1 0-217,-2-2-191,1-1-169,-1-6 9,1 10 56,0-10 463,-1 9 521,-2-14 928,3 5-424,-3 6-1472,0-11 1896</inkml:trace>
  <inkml:trace contextRef="#ctx0" brushRef="#br0" timeOffset="3">810 1255 4328,'0'0'0,"-5"-3"1297,-6 1-49,5-8-472,-6 7-288,9-7-160,-1 7-128,-1-8-16,1 8-40,2-11-16,-2 10-64,1-10 40,1 10 25,-2-8-1,0 8 144,3-9 88,0 9 112,-2-9 32,2 9 40,-1-8 48,0 8-24,1-12 8,1 13-32,0-12-103,0 12-113,0 3-328,0-16 296,0 12 0,0-10-48,2 4 16,2 0 0,-4 6-56,3-10-40,0 4 24,0 6 8,0-10-80,-1 10 56,2-9-16,-2 9-120,1-6 48,0 6 8,-1-7-48,1 8 80,-1-10-32,1 11 8,-1-10-24,1 10-32,0-9 40,-3 9-80,2-2-16,1-9 16,-3 11-40,2-2 16,2-8 48,0 10 8,-2-8-48,1 7-32,0-1 32,-1-6-64,1 10 16,1-10 88,-4 7-80,2-1 8,2 0 40,-2 1 0,1-1-80,0 0 0,0 0 16,1 0-104,0 0 104,8 1 8,-12-1-40,10 1 8,-6-1-32,7 2 32,-7-2-8,8 1-16,-2 1 64,-6-1 24,6 1-24,1-1 56,-7 3-24,8-2-88,-8-1 112,10 3 0,-10-3-32,7 3 32,-1 0 0,-6 0 0,0 0-32,-4 0 24,13 2 40,-11-1-40,9 2-40,-8-1 48,10 2-8,-10-3 8,7 3-40,-6-1 16,-4-3 16,4 3-64,0 1 8,8 7 40,-9-9 0,1 3-48,0 5-88,6-7-16,-10 2 24,0-5 144,4 12-200,0-8 40,6 6 16,-10-6-120,0 6 64,2-6-40,1 8-32,-3-8 0,0-4 272,2 12-249,-2-8 57,0 7-16,0-7 56,0 9 0,-3-2-16,-1-7 0,-1 12 104,5-16 64,-11 10-104,6-5 8,-5 10 80,6-11-32,-11 10 16,5-4 0,-2 1 16,12-11 16,-13 11-32,0 1 0,2-2 24,-1 1-56,0 0-144,0-1-120,2-5-216,-3 8-320,13-13 864,-11 5-1137,0 8-343,0-3-232,-1-5 119,7 8 377,-5-8 512,5 7 408,-7-9-1912,12-3 2208</inkml:trace>
  <inkml:trace contextRef="#ctx0" brushRef="#br0" timeOffset="4">1505 1394 7929,'0'0'0,"-4"0"2777,-6 0-1049,5 2-824,-6-1-376,11-1-528,-4 3 385,-1-1-97,-1-1-48,3 3-32,0-1-112,-1 1-8,2 0 16,-2-1 24,4-3-128,-4 4 136,1 1 8,0 6 128,-1-6 8,0 5 104,0-5 80,0 8-56,0-8-88,4-5-320,-3 15 232,-1-11-56,0 10-80,0-9 16,1 9 8,2-1-80,0-8-56,1 11 56,0-16-40,0 5 64,0 9-96,4-4 113,0-5-49,-2 9-64,2-10 40,0 10 16,0-2-64,-4-12 40,4 4-81,6 11 41,-8-10-24,1 8 0,1-8 40,0 7 32,-1-9-56,1 8 8,-4-11 40,4 3 0,6 9 0,-7-8-8,1 1 32,6 0 32,-10 0-40,4 0-56,0-1 64,-4-4-24,3 4 40,1 0-80,0 0 120,6 0-32,-10-2-112,3-1 128,1 1-64,0-1 24,-1 0-8,1-1 80,-1 0 1,-1 0-57,1 0 72,1 0-32,-2-4-32,1 1-64,-3 3 16,4-4 56,-2 0-104,1-6 0,-1 7 80,1-1-80,0-9-16,-1 10 40,1-8 80,-3 11-56,2-4-40,1-10 48,-3 11 40,2-12-64,1 12 40,-3-13 40,3 12 48,-3-11-72,2 11 48,-2-11 64,0 5-56,3-1 56,-3 1 56,0 0-24,0 6-24,0-13 72,0 17-232,0-10 312,0-1-72,0-1 64,0-1 48,0 1-160,0 1 80,0-3-72,0 3-40,0 11-160,0-12 96,0-1-8,0 2 16,0 1-96,0 6 40,2-10 8,-2 10 0,0-6-40,0 10-16,0-3-16,0-1-48,0-6-64,0 7-16,0 1 48,-1-2-80,0 1-176,-1 3 24,2 0 328,-1-2-496,-1-1-304,-2 1-136,0 2-369,0 0-367,-8 0-192,9 0-329,-8 0-215,11 0 2408,-11 0-2465,6 0 153,-11 0 631,4 1 641,-1 3 552,-1-2 400,1 2-1840,13-4 1928</inkml:trace>
  <inkml:trace contextRef="#ctx0" brushRef="#br0" timeOffset="5">1836 1229 6193,'0'0'0,"0"0"2000,0-2-527,0-2-497,2 0-240,1 0-120,-1 2-144,1-1-16,-1 1-80,2 2-168,0-3 8,6 3-16,-7 0-71,1 0 15,-1 0 56,1 1 48,0 3 40,-1-1 80,-1 1 40,2 1 40,0 5-32,0-6 8,-2 1-8,2 5-168,0-6 40,0 7-48,7-7-128,-11 9-24,4-1 24,-4-12-112,12 10 48,-10 1-56,9 1 48,-9-2-80,2 2 8,6 0 32,-7 1 16,7 0-56,-7 0-64,7-3 104,-6 2-80,6-1 8,-8-1 32,2 1-96,8 0-40,-10-1-40,2 1 88,10 0-56,-11 1 8,7-2 56,-7 1-120,8 1 16,-8-7 32,1 7-32,-4-12 224,10 10-200,-8-8-8,2 4 8,8 4-8,-10-9-16,1 3 40,-1 0 8,1-2-8,-3-2 184,3 3-152,-3-2 88,2 3 32,-2-3 72,3 1 104,-3-2 16,0 0-16,2 0 80,-2 0-224,0 0 280,0 0-8,0 0 72,0-3 0,4 0-96,-1 0-16,-3-1 8,2 0 8,-2 4-248,3-4 136,-1-6 40,-2 7-24,3-7-88,-1 6 120,1-9 0,0 10-16,-1-14-24,-2 17-144,3-12 168,-1 1 25,1-1-17,-3 2 32,2-1 16,1 0 0,-1 0-24,-2-2 96,0 13-296,3-10 360,0-3-88,-3 1 96,2 0-40,1 0-152,-1 1 72,-2-1-40,3 1 0,-3 11-208,2-11 216,-2 1 0,3 8-48,-1-10-112,-2 9 16,4 0-8,-1-1-80,-3 4 16,2-4 0,-2 1 24,0 3 0,3 0-64,-3 0 72,0 0-48,0 0-104,3 0 56,-3 0 64,0 0-56,0 2-72,3 1 40,-3 0 64,0 1-32,3 1 0,-3 0 16,3 0-8,-3-5 48,3 5-104,0 6-8,-1-8 72,1 1-80,1 7 48,-2-9 16,9 3-40,-9 7-96,-2-12 192,3 2-184,1 3 40,-1 1-8,10 5 48,-10-10 0,1 3 24,7 6-72,-8-7 56,-3-3 96,4 5-8,10 0-104,-12 5 40,8-7 56,-7 1-64,10 0-8,-11 0 88,2-1-32,-4-3 32,13 4-32,-10-1 56,0 1 32,10-2-48,-10 1-8,1-1 32,8 0-48,-9-1-32,-3-1 48,10 1 24,-6 0 24,8-1-32,-10 0 88,8 0 8,-6 0-64,6-2 8,-7-2 32,-3 4-88,12-4 152,-9 2-48,9-2 24,-10 0 16,11 0-88,-10-7 56,7 8 16,-6-1-40,-4 4-88,11-10 72,-8 7 16,1-8 40,7 8-16,-8-7 24,1 6 56,7-6-56,-11 6-48,0 4-88,4-13 160,6 9-72,-7-10 0,-1 11 48,1-12-40,1 12-72,0-11-64,-2 3 104,-2 11-64,3-4-32,1-11 24,-2 11 64,1-12-80,-1 5 16,-2 1-16,0-1 32,4 0-192,-4 11 184,3-11-224,-3-1-80,0 2-216,0 0-200,0 6-288,0-11-336,0 11-489,0-6-391,0 10 2224,0-4-2649,0 0-256,-2-6 113,1 7 591,0-1 753,-3-6 696,2 7 520,-2 0-1616,4 3 1848</inkml:trace>
  <inkml:trace contextRef="#ctx0" brushRef="#br0" timeOffset="6">2853 941 6873,'0'0'0,"-1"0"2312,1-2-735,0-1-585,0 3-992,-1-4 680,1 1-192,0 0 48,0 0 0,0 1-127,2-1 7,2 1-120,-1-2 8,-3 4-304,2-3 248,1 1 16,0 2 112,1 0-72,8 0 88,-12 0 24,4-3-56,0 3-56,-4 0-304,3 0 280,9 0-40,-8 0-103,0 0 7,7-2-64,-7 2-56,7-3-48,-8 3 24,-3 0 0,10 0 40,-6 0-72,9 0 48,-11 0 0,13 0-80,-12 0 96,9 0 8,-2 0-40,-10 0 0,4 0-32,7 0-32,-8 0 48,7 0-40,-7 1 16,1-1 32,7 2-56,-11-1 31,0-1 33,3 0 17,1 1-58,-1 1-15,0-1 8,0 1-48,-1 0 64,-2-1-64,3 1 64,-3-2 32,2 3-32,-2 0-80,0-1 96,0 2-8,0-1-88,0 0 88,0 0 8,3 1-72,-3-4 88,0 4-80,0-1 64,2 1-80,-2 0-8,0 6 120,0-7-56,3 1-56,-3 6 0,0-10 96,0 3-80,2 2-48,-2 0 40,0 5 80,0-5-80,3 7-16,-3-8-16,0 6 72,0-10 48,-1 4-48,1 8-64,-2-6 152,1 5-128,0-6-24,0 8 168,-1-3-120,1 0 24,1-10 40,-4 11-104,0 0 24,-1-6 16,1 9-24,-6-3 152,9 0-96,-3 2-48,-1-1 40,5-12 40,-12 11 0,10-1-32,-2 2 56,-7-1 56,9 2-88,-2 0 88,-8-3 16,9 3 8,3-13-104,-5 11 120,-7 0 40,9 0 64,-3-1-32,1 1 48,0-1 16,-5-6 72,9 10-32,-3-10 24,0 9-24,1-8-79,1 6 79,1-6 48,-1 7 8,1-8-64,0 1 48,-1 0-24,2 0-88,-1-1 56,1 1-72,0 0-120,0-1 24,3 0 8,-3-2-88,4 1-40,-2-1 0,1 0-8,7-1-56,-10 0 32,4-1-56,9 2-136,-10-2-64,10 0-24,-3 0-48,2-3-80,-2 0-48,2 1-128,2-1-97,0 1-151,0-2 8,1 0-80,1 0-200,-1 0-73,0 1-263,2-1-200,0-7 47,-2 9-31,3-2 8,-1-6 215,-2 7 377,3-8 384,-1 7 432,-2-11-1320,-15 15 1568</inkml:trace>
  <inkml:trace contextRef="#ctx0" brushRef="#br0" timeOffset="7">4010 490 9530,'0'0'0,"-2"-11"1680,2 11-1680,-3-4 992,1-11-464,0 4-280,1 7-80,0-10-48,-1 10-72,2-8-64,0 12 16,-1-4-40,1-7-40,-1 8-16,-2-7 96,2 8-24,0-1 8,-2-1 8,2 2 8,1 2 0,-4-3 16,0-1 24,-6 2 56,6 2-56,-1-3-40,-6 3 24,8 0-24,-7 0-8,-1 0-32,11 0 40,-3 0 8,-11 1 8,10 3-40,-9-1 160,1 1-96,1-1-48,-1 8 72,12-11-64,-10 4 24,-1-1-40,5 9 88,-8-8 8,3 9-16,6-8 32,-11 9-16,6-4 56,10-10-136,-5 11 56,-10 2 49,10 0 23,-10 1-80,12 2 88,-10 0 8,3 1-40,6-1-24,4-16-80,-13 17 96,8 0 16,-7 2 32,7 1 32,-5 1 8,6 2-56,-1-1-40,0 2 32,5-24-120,-5 23 160,0 0-112,1 0 64,-1 0-48,1 1-112,-1 1 120,1-2-80,0 0 8,4-23 0,-3 23-32,0 0 0,-1-1 80,0-1-80,0 1 24,0-1 24,3-1-56,0 1 24,1-21 16,0 18 48,0 1-72,0-3-32,0 2 48,0-1-16,2 0-40,1-2-24,1-2 32,-4-13 56,11 13-152,-8-1 32,8 0-32,-8-1-88,11 1-56,-4-2-80,-6-5-32,13 6-161,-17-11 569,3 3-728,14 3-128,-5-1-184,-2-2-88,3 1-65,-2 0-71,2-3-64,1 1-49,-14-2 1377,15 0-1272,1 0 304,-2-3 328,3 1 368,-1-2-1192,-16 4 1464</inkml:trace>
  <inkml:trace contextRef="#ctx0" brushRef="#br0" timeOffset="8">4218 868 5577,'0'0'0,"0"0"0,-3 0 2224,-1 0-567,0 0-585,1 0-368,-3-2-328,4-1-128,-2 3 8,0-2-32,3-1-64,-3 3-32,0-4-48,3 2-48,0 2 8,-1-3 56,0 3 48,1 0 24,1 0-168,-2 0 336,1-2 80,0-1 73,1 3 55,-2-2-24,2 2-40,0-3-136,0 3-16,0 0-328,0 0 264,0-3-144,3 1 48,-3-1-32,4 1-64,-2-1 80,1 1-8,-1-1-8,-2 3-136,3-3 136,1 1 16,-4-1 56,2 1-32,1-1 24,0 1 41,0-1-81,0 1-40,-3 2-120,3-3 184,-1 0-72,2 1-24,0-1 32,0 1-8,-1-1-40,0 1-48,1-1 48,0 1-16,0-1-80,-1 0 128,0 3-88,1-2-80,-2-1 136,-2 3-80,4-2 8,-4 2 0,4-3-16,0 3-16,0-2-8,0 2-16,-1-3 64,1 3 32,-1 0-112,1-3-8,-4 3 80,2 0 24,2 0-168,0-2 112,0 2 24,-4 0-72,2 0 16,2 0-32,0 0 40,-4 0 56,10 0-192,-7 0 48,-3 0 16,4 0-8,-1 0 40,0 0-17,1 0-7,-2 0-88,-2 0 208,4 0-248,0 1 64,-1 0-56,0 1 24,-3 0 96,4 0-40,0 0 32,0 1 16,-4-3 112,4 4-48,-2-2-48,1 2 88,-3 0 48,0-2-72,2 2 56,-2 0-40,0 0 40,0-4-24,3 4-24,-3 0 32,0 1 80,0 0-88,0 0 40,0 0 16,0-1-32,0 1-40,-1 5 48,-1-6-16,1 6-48,0-6 104,0 1-16,-2 6-32,2-8-80,-2 10 48,-1-9-24,3 8 8,-3-9 96,3 9-40,-2-7-32,2 7 56,0-7-8,-3 7-8,3-1-40,-1-6 0,1 6 64,1-6-48,-1 8 64,0-3 32,1 1-88,0-7 16,0 10-16,0-11-8,2 10 0,-2-2 16,3-8 48,-1 11-64,1-8-8,-1 6 48,1-7-8,1 7 0,0-7 128,-2 5-56,2-6-16,-1 1 48,-1 0-16,8 6 1,-10-7-9,4-1 40,0 8-16,6-10-16,-7 3 56,-1-2 48,2 1-120,0-1-56,6 0 24,-6-1-80,9-1 48,-9 0 48,7 0-56,-7 0-80,10 0 8,-10 0 104,13-3-184,-7 1-32,2-1-40,3 1-136,0-2-8,3 0-24,-4 0-9,5 0-79,1 1-40,-2-1 112,6-7-88,-4 11-24,3-3 112,3-1-136,-4 1 0,3-1-8,-2-6-153,0 8-255,2-2-248,-3-9-224,1 9-225,-2-10-39,1 2-40,-3 2 39,1-3 393,-1 1 408,-3-4 432,2-2 312,-1-2-1080,-17 20 1184</inkml:trace>
  <inkml:trace contextRef="#ctx0" brushRef="#br0" timeOffset="376">4504 30 9105,'0'0'0,"0"-3"1801,4 1-649,6-2-616,-6 0-192,-4 4-344,17-2 192,-13-2 24,14 1 48,-7 1-80,2-1-88,5 3 8,-7-2-23,7 2-81,-18 0 0,17 0 24,0 0 48,2 1 32,0 0 96,-2 3 96,1-1 80,1 0-32,1 8 8,-1-9 64,4 8-96,-1-6 0,4 10 8,1-2-128,-2-1-16,6 1-40,-3 1-32,0 1-48,4 0-160,-1 1 104,5 3-128,2 0-8,-2 3 128,0 2-72,-3 0-8,-33-23 80,32 25-96,0 1 16,0-1-72,-1 2 48,-3 1 64,4 1 8,-5 1-48,-12-16-8,-15-14 88,18 20 72,-1-1-176,1 3 160,-1 2 0,0 1-272,-1 4 48,3 1-72,-4 2-8,-15-32 248,11 32-312,-1 0-56,-6 0-56,0 0-80,-1 2 71,0-2 57,-3 0-48,-3 0-56,3-32 480,-3 30-544,-8 1-16,0 0-112,-3 0-120,2-3-129,-24 25-151,-1-9-40,3-6 0,34-38 1112,-30 27-1152,-2-5-121,-1 0 273,-2-4 288,-6 0 312,3-4-928,38-14 1328</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5T18:10:04.124"/>
    </inkml:context>
    <inkml:brush xml:id="br0">
      <inkml:brushProperty name="width" value="0.05" units="cm"/>
      <inkml:brushProperty name="height" value="0.05" units="cm"/>
    </inkml:brush>
  </inkml:definitions>
  <inkml:trace contextRef="#ctx0" brushRef="#br0">1262 25 1520,'0'0'0,"-1"0"56,-3-3 40,-1 1 8,1-1-24,2-1 0,-1 2-24,2-1 0,1 3-56,-2-2 24,0-1 40,-2 1 32,3 2 8,-3 0 56,0 0 32,0 0 32,0 0 32,4 0-256,-3 0 328,1 0 32,1 0 16,-2 0 48,0 1-23,1 0-25,0 2-48,-1-1 0,3-2-328,-1 3 304,0 1-48,-1 0 40,1-1-40,1 1-16,0 0 144,0-1 8,0 1 32,0-4-424,0 2 432,0 2-15,0 1 15,0 0-40,0 0 104,0 6-72,3-9-88,-3 3 40,0 5-16,0-6-64,0 0 24,0 8-32,0-9-120,0 8-8,0-6-8,0 6-8,0-6-24,0 8-40,0-8 17,0 9-73,0-3 56,0 0 32,0 1-104,0 1-24,0 1-8,-2-2-48,0 3 88,-2 0-24,0-1 32,0 3 8,0 2-56,-1-3 120,5-16-96,-4 21 104,-1-2-40,-5 2 80,6-2-40,-1 0-56,-6 0 48,6 0-40,-7-1-24,7 0-24,-8 0 16,9 0 8,-1-1-24,-5-1 16,6 0 48,-6-1-96,6 0 8,4-15 16,-12 16 0,11-1-64,-3-1 24,-1-1 64,1 0-16,1-2-96,0 0-56,-1-1-80,4-10 224,-2 4-368,-2 7-201,0-7-247,3 1-408,-1 0-416,1-1-297,0 0-207,-1-1 135,2-3 2009,-1 1-1480,0 0 592,-2-1-656,3 0 1544</inkml:trace>
  <inkml:trace contextRef="#ctx0" brushRef="#br0" timeOffset="1040">13 1601 1312,'0'0'0,"-1"-3"184,1 3-184,-2-4 240,1-7 56,0 8 32,0-1-72,-1-8 8,2 9-32,-1-1-40,0-7-8,1 11-184,0-3 200,-2-1 40,1-6 16,1 10 104,0-3 49,0 0 63,0 0 40,0 0 72,0 3-584,0-3 616,0 0-24,3 3 56,-1-2-48,-2-2-79,3 1 31,1 1 0,-2-1-128,-2 3-424,3-3 368,1 1 0,-2-1-120,1-1 48,1 2 24,-1-1-40,1 1-104,0-1 72,-4 3-248,12-4 312,-10 1-112,8-1 137,1 1-1,-9-1-32,10 0 48,-8 1-56,11-1-16,-15 4-280,4-10 200,12 10-16,-3-4 72,-9-7-104,15 9 0,-6-2-32,0-7-40,0 8-128,-13 3 48,14-4 72,0-9 8,-1 11-56,2-8 72,0 7-120,-2-1 16,2-6-128,0 10 80,-15 0 56,14-4-32,0-6-144,0 10 88,0-3-24,-1-1-64,1 2 32,-1 2 8,-1-3-56,-12 3 192,12-2-216,-1 2-32,1 0 0,-1 0-80,0 0-112,0 0 47,-7 1-143,10 2-104,-14-3 640,4 3-656,6 3-112,-7-1-16,1 6 72,6-6 95,-10 8 73,4-1 64,-2-2 96,-2-10 384,3 13-352,-1-2 24,-2 3 64,0 0-8,0-1 24,-2 3 56,-2-1 40,0 2 32,4-17 120,-5 16-152,-5 2 32,6 0 24,-8-1 24,2 2 64,5 0 16,-9-1-16,2 0-24,12-18 32,-11 19 72,1-1 24,-3 0 32,1 0 80,0-2-80,-3 1-8,3-2-8,-2 2 16,1-2-24,-1 1 8,2-1 56,2-2-24,-3 0 72,3 1 80,-3-1 40,2-3 40,11-10-376,-12 11 424,2 0 24,5-6 1,-7 6 55,8-6 40,-6 7-16,6-8-48,-6 1 24,10-5-504,-4 11 528,-1-9-96,0 2 72,1 1-16,0-3-135,-1 2 87,3-1-40,0-2 64,2-1-464,-2 1 472,0 0 8,1 1 48,0-2-128,1 1 16,0 0 8,0-1-104,0 0-23,0 0-297,0 0 368,2 0-88,1 0-8,0 0 40,-1 0-80,1-2-24,1-1-32,7 3 72,-11 0-248,3-2 216,0-1-48,9 1 88,-9-1-152,7 0-64,-6 1 56,8 2-24,-8-3-48,-4 3-24,17-2 8,-7-1 40,3-1 16,-2 0-8,4 2 40,-1 2-40,-2-3-104,3 1 104,-15 2-56,14-3 104,1 3-72,0-2-8,2 2 16,0 0-104,-2-3-16,2 3 32,-1 0-24,0 0 40,-1-2-80,-1 2 24,1 0-88,-1 0-136,2 0 96,-1 0-96,-1 0-168,-1 1-64,-1 0-112,-1 0-89,1-1-15,-2 2-8,3-1-104,-2-1-184,-1 1-129,-10-1 1185,11 2-1288,-1-1-184,0-1-8,0 1 7,-6 0-31,10-1 64,-11 0-41,10 0 201,-9 0 336,8 0 352,-8 0 424,6 0-736,-10 0 904</inkml:trace>
  <inkml:trace contextRef="#ctx0" brushRef="#br0" timeOffset="2523">1207 1419 8041,'0'0'0,"0"0"3353,0 1-1465,0 0-695,-1 1-433,1-2-376,0 0-144,0 0-240,0 0 200,0 0 8,4 0-192,6-3-40,-7 3-56,0 0-184,8 0 56,-11 0 48,0 0 160,10 0-128,-6 0 24,0 1 144,6 1 16,-8 2-16,9-1 32,-11 1-16,3 1-32,-3-5-24,12 4-64,-12 1 64,4 6-16,9-10-8,-11 4 96,8 5-24,-6-7-88,10 2-48,-14-5 88,3 11-24,7-7 0,-6 7 24,6-6 32,-6 5-56,10-5-16,-11 8-40,9-9 96,-12-4-16,4 14 16,10-10-56,-10 8 72,9-7-40,-1 8-32,-9-8 8,10 9-16,-3-8-96,-10-6 144,4 14-192,8-9 48,-8 6-40,8-6-32,-9 7 72,8-2-129,-7-6-119,8 8-152,-12-12 544,2 3-648,10 1-240,-8 1-280,0 0-49,-1-1-223,9 0 24,-12-1 120,3-1 7,-3-2 1289,10 2-1144,-10-1 328,2 0 296,2-1 280,-1 0-664,-3 0 904</inkml:trace>
  <inkml:trace contextRef="#ctx0" brushRef="#br0" timeOffset="2524">1467 1433 7489,'0'0'0,"-4"0"3073,-6 0-1193,6 0-728,0 0-639,2-3-305,2 3-208,-3-2 168,2-2-208,0 0-8,-1 0-112,2 1-201,0-1-31,0 0-64,0 1 144,0 3 312,0-2-216,0 2 56,0 0 112,-1 0 0,1 0 16,-3 0 88,1 1 0,-1 0-56,3-1 0,-2 3-32,-2 1-24,0 0 16,0-1-56,-1 1 8,0 1 8,1 0-120,-6 7 8,10-12 192,-3 4-184,0 7-48,-3-7 48,-5 9 48,7-3 16,0 0-8,-9 3-32,10-1 40,3-12 120,-6 13-136,-6 1-16,8 1 96,-6-1-80,6-1-40,-7 2 56,8-1-65,-2 0-71,5-14 256,-13 14-336,10-1-48,-1 0-96,-1 1-56,0 0 0,0-1-168,1-3-120,-1 2-105,5-12 929,-4 10-1008,0-6 48,2 10 208,-1-10 288,2 0 216,0 1 176,-3 0 56,3-1-784,1-4 800</inkml:trace>
  <inkml:trace contextRef="#ctx0" brushRef="#br0" timeOffset="2525">1961 1087 5121,'0'0'0,"0"0"0,-2 0 1760,-2 0-512,0-2-424,3-1-327,-2 1-217,2-2-80,1 1-128,-2 1 64,2 2-136,0-3 128,0 1-48,0 2 152,0 0 0,0-3 32,0 3 40,0 0 80,0 0 48,0 0-432,0 1 472,0 3 104,0-1 0,0 1-79,3-1-57,-3 1 48,0 1-192,3 1 24,-3-6-320,0 10 352,2-6-152,1 6 24,-3-5 0,2 8-56,-2-2-16,3 0-40,-1 0 64,-2-11-176,0 13 184,3 0-72,-1 2 144,-2 0-88,3-1-96,0 1 56,-1-1-64,1 0-96,-3-14 32,2 12-24,1 3 48,-1-3-96,2 2 16,0-1 32,6 1-88,-7-1-56,7 0-16,-10-13 184,3 15-120,8-2-80,-7 0 8,6 1 40,-7-1-168,8 0 0,-11 1-64,11 0-104,-9-1-120,2-1-216,0 0-129,6-1-255,-7 1-248,0-1-9,1 1-119,0-2 0,0 2 103,0-2 105,0-5 296,0 8 344,-1-8 368,0 8 248,-3-9-656,0-4 776</inkml:trace>
  <inkml:trace contextRef="#ctx0" brushRef="#br0" timeOffset="2526">1925 940 1616,'0'0'0,"-2"-4"320,-2 1 120,0-10 40,0 10-40,-1-7 48,5 10-488,-4-4 440,0-6-104,-6 6-31,9-6-41,-3 7 0,0-7 64,0 6 104,2 0 32,2 4-464,-4-11 504,1 11 128,0-4-48,1-6 24,-2 7 57,-1 1-65,1-2-40,1 0 16,3 4-576,-3-4 584,2-6-40,-2 7-24,1 1 32,0-2-112,2 0 17,0 0 55,0 0-56,0 4-456,0-10 344,0 10-24,0-4-72,3-6-128,-1 7 40,1 0-24,0-1-40,0-6-48,-3 10-48,3 0 72,0-4-32,0-7-8,0 11 64,1-3 24,0-1-96,-1 0-64,-3 4 40,11-4 16,-11 0-48,4 0 48,-1 1 40,1-1-40,8-7-24,-12 11-40,10-3 48,-10 3 0,4-4-56,7 0-40,-8 0 80,1 0-8,7 0-24,-8-6 8,7 8 8,-6-1-64,-4 3 96,11-4-112,-8 0 16,10 1-64,-9-1-8,6-7 96,-6 11-8,7-3-16,-8-1-24,-3 4 120,13-4-80,-10 0-8,12 0-24,-12 0 72,10 2-48,-3-1-24,-7 1 16,7-1 32,-10 3 64,4-2-120,8 2 48,-9-3 48,10 3-48,-10 0 56,1 0 24,6 0 0,-6 0-56,-4 0 48,10 0-48,-8 0 0,9 0-16,-11 1 56,4 1 0,-1 1-24,8 1-48,-9 0 16,-2-4 64,4 4-24,0 0-56,0 1 56,0 0 24,-1 0-56,0 5 8,0-6 8,-1 7 0,-2-11 40,3 3-88,-1 8 56,-2-6 16,0 5-65,0-5 57,0 8-16,0-9-48,-1 10-8,1-14 96,-1 4-96,-1 7 48,1-6-32,-1 8 8,-2-8 16,0 8-136,-1-3-112,1-5-56,4-5 360,-4 13-496,-1-3-192,0-6-120,-5 9-232,6-9-273,-1 6-111,-7-5-128,8 7 15,4-12 1537,-10 4-1224,6 8 416,-6-8 392,6 8 344,-6-8-1120,10-4 1192</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5T18:10:09.066"/>
    </inkml:context>
    <inkml:brush xml:id="br0">
      <inkml:brushProperty name="width" value="0.05" units="cm"/>
      <inkml:brushProperty name="height" value="0.05" units="cm"/>
    </inkml:brush>
  </inkml:definitions>
  <inkml:trace contextRef="#ctx0" brushRef="#br0">5 1530 6425,'0'0'0,"-1"0"3145,0 0-969,-1 0-912,1 0-568,1-3-335,0-1-225,0 0-104,0 0-24,3 0-24,-1-6-128,1 10 47,1-3-39,-2 1-88,8-1 120,-10 3 32,4 0 56,-1 0 64,-3 0 136,2 0 8,-2 0 33,3 2 15,-1-1-40,-2-1-200,3 1 120,0 3-80,-3-1 40,0 0-104,2 1-16,1 0 72,-1 0-56,1 1-16,-3-5 40,0 5 0,2 5-8,1-6-8,0 1 48,-3 6 32,0-8-8,2 9-88,-2-7 96,0-5-64,3 13 72,-3-3-32,2-5 112,-2 7-56,3-8-40,1 7-8,-2-6 8,1 5-40,-1-6-24,1 7-24,1-8 16,0 3-8,-1 5 0,0-8 40,-1 0-72,1 1-32,-3-4 88,3 5-56,-1-1 0,1 0-16,-1 0 64,1-2 8,-1 1-64,2-2-8,0 1 56,-4-2 16,0 1-8,4 0-88,-2 0 152,-2-1-40,4 0-40,-1 0 88,1 2-40,0-2-48,-2 0-24,1 0 48,-3 0-16,0 0-32,0 0 24,0 0 8,2-3-88,1 1-8,-3 2 112,2 0-32,1-4-88,-1 1 48,-2 1 88,0-1-32,3 0 16,-3 1 16,0-2 48,3 0 0,-3 0 0,2 1 56,1-1-16,-3 0-48,2-6 72,-2 7 0,0-7-64,3 7-8,-1-7 48,1 8 56,0-9-32,-1 9 152,1-2-16,-1-8-104,-2 10 104,0-2 88,4-8-64,-1 9 56,-3-8 56,3 8-152,0-9 24,0 8 24,-3-6 41,0 6-113,2-6 0,-2 7 48,3-10-128,-3 11 40,0-10-24,2 9-16,-2-9-144,3 8 16,-3-7 48,2 0-112,1 8 56,-3-9 24,2 9-48,-2-8-112,3 8 128,0 0-120,-3-9-160,2 12 40,-2-4-184,0 0-145,3 1-87,-3-1-176,0 0-184,0 1-104,-2 1-185,0-1-119,-2 1-272,3 2-193,-3 0-23,0-3-64,-1 3 335,5 0 1641,-5 0-1160,-5 0 456,4 0 448,-5 0 224,6 0-952,5 0 984</inkml:trace>
  <inkml:trace contextRef="#ctx0" brushRef="#br0" timeOffset="1">440 1337 7521,'0'0'0,"0"0"2985,0 0-2985,0 0 1896,-1 0-704,1 0-615,-1 0-233,0 0-152,1-2-144,-2-1-24,2 0 48,0 3-72,0 0 64,0 0-56,0-2 152,3 2-24,-1 0 24,1 0 112,0 0 80,-3 0 0,0 0-352,2 2 296,1 2 32,-1 0-96,2 0-88,-1-1 32,-1 0-72,2 1-128,-1 0-24,-3-4 48,2 10-16,2-8-8,0 1-32,6 3 80,-10-3-80,10 8-56,-7-9 80,-1 3 8,-2-5 24,4 12-104,6-8 24,-10 7 48,12-7-80,-12 6 64,4-6-16,0 6 32,0-6-88,-4-4 120,10 12-80,-10-8 48,4 6-96,-1-6 24,1 6 8,7-6-80,-11 0-48,10-1 16,-10-3 208,0 4-152,4 0-64,-1 0 56,0 0 48,10-2-80,-13 1 40,2-1 64,2 0 16,-4-2 72,0 1-104,4 2 24,-1-2 24,-1 0-48,2-1 24,-1 0 88,0 0-81,0 0 57,-3 0 16,3 0-16,0-2 56,1-1-8,0 0-15,-1 3 47,-1 0-96,2-2 40,-1-1-8,-3 3 0,0-2 56,3-1-72,1 3 72,0-2 32,0-1-64,6-1 48,-10 0-24,0 1 40,0 3-88,4-11 16,-1 11 88,0-4 24,1 1-40,0-1 16,-4 1 48,0-1-56,4 1-64,-4 3-32,0-4 192,0 0-32,2 0 72,-2 0 88,3 0-24,0 0-40,-3 1-24,0-1 72,0 4-304,0-4 208,0 0-40,0 0 40,0 0-64,0 1 40,0-1-8,0 0 56,0 0-96,0 4-136,0-10 113,0 7 95,0 1-80,0-2 16,0 0 48,0-6-72,0 7-56,0-1-32,0 4-32,0-3 40,0-9-64,2 10 0,-2-2 120,0-8-128,3 12 48,-3-4-48,2-6-24,-2 10 56,0 0-128,0-2-104,3-1 96,-1 3-120,9-3 64,-11 1 39,2 2 25,1 0-96,-3 0 224,2 0-232,2 0 64,6-3-96,-7 3 152,1 0-24,0 2 96,7-1-88,-8 1 32,-3-2 96,0 3 80,11-2-192,-11 3 112,4 0 8,8 0-56,-10 0 80,8-1 0,-6 1 24,-4-4-56,16 3-72,-14-1 40,2 1 72,0 0 8,-2-1 0,1-1 56,1 1-88,6 0-96,-10-2 80,3 3-8,-3-1-16,3 1 8,1-1-16,8 0 16,-10 0-8,1 1-48,-3-1 96,0-2-24,0 3 112,4-2-136,0 1 64,-2 0 56,10-1-136,-12 2 104,0-1 24,4 0-40,-4-2-48,2 1-8,2 0 72,0 1 32,0-2-64,-1 0 88,0 0 0,0 0-80,0 0-40,-3 0 0,3 0 120,1 0-48,0 0 48,-1-3 72,0 3-64,0-3-16,-1 1-120,1-1 96,1 1-15,-2-1-65,-2 1 112,0-2-40,0 0-136,3 0 80,-1 0-8,-2-6-168,0 10 152,3-4-177,-3-6 1,2 6-96,-2-9-72,0 10-136,3-13-144,-3 5-240,2-2-208,-2 13 1072,3-13-1161,-3-1-375,3-3-288,-3 1-113,0-1-247,0-1 127,0 1 521,0 0 496,0-3 560,0 1-520,0 19 1000</inkml:trace>
  <inkml:trace contextRef="#ctx0" brushRef="#br0" timeOffset="2">1284 972 6553,'0'0'0,"-1"0"2656,-2 0-871,1 0-561,0-2-464,2 2-760,-1-3 480,1 1-104,0-1-39,0 1-65,3-1-64,-3 0-32,3 1-80,-3-1-104,4 1 88,-1-2 56,-1 1-48,2 1 112,-1-1 64,-1 1-56,2-1 72,0 1 24,6-2-88,-10 0-8,4 1-80,6-1-24,-7 2-64,8-1-48,-11 0 112,11 0-144,-9-1-8,2 2 32,9-1 16,-9 0 56,7 0 48,-8 0-16,8 0-88,-1 1-8,-6-1 56,9 1-8,-3-1-56,-7 1 104,12 2-120,-11-3-16,10 1 88,-10 2-24,9 0 8,-3-3-40,-6 3 48,9 0-72,-9-3 0,7 3 56,-7 0-8,7 0-40,-7 0-16,8 0 0,-12 0-80,4 0 32,-2 0 96,2 0-24,-1 2-8,-1-1 24,2 0-8,-1 1 0,-1-1-32,1 0 8,-3 2-16,2-1-72,-2 0 88,3 0-40,-3 1-56,2 0 0,-2 1 40,0 0-64,0 0 40,0 0 24,0 6-32,0-6-8,-1 6-16,1-10 152,0 4-88,-2 6-72,0-6 32,0 8 40,-2-2-56,3 0 0,-2 0 24,-1 2 40,4-12 80,-4 10-136,0 0 104,1 1 32,-2-6-56,1 9 64,0-4-56,-1 0 16,1 2-16,4-12 48,-4 5-16,-6 10 64,9-5-56,-1 1 56,0 0 0,-2-6-32,1 7-8,-1-8 40,1 1 56,0 5-48,-1-6 80,0 7 48,2-7-80,1 7 32,-2-8 96,3-3-232,-1 4 160,-1 6 40,1-7 120,-3 1 0,2 1 32,0 0 16,0 0-8,1-1-40,1-4-320,-2 4 408,1 0 145,0-3 39,-1 2-32,1-2-56,-1 1-96,0 1-112,1-2-80,1-1-216,-1 3 272,1-2 40,-1 0-136,-1 1 128,2-1-88,0-1-176,0 0 104,0 0-8,0 0-136,0 1 24,-1-1 72,1 0-112,0 0 40,0 0 64,3-4-120,-3 2 0,0 2 32,2-3-144,1 1 16,-1-2 24,-2 1-80,3 1 200,-1-2 0,2-6-96,0 7 40,-4 3 40,12-4-24,-12-6-128,3 7 0,8-8 64,-11 8-248,10-8 16,-8 8 48,11-1-88,-13 4 360,3-11-336,7 11-72,-7-4-48,7 0-136,-8 0-9,9 1-39,-8-1-96,9 0-48,-12 4 784,10-3-824,0-1 104,-6 2-49,12-1-63,-5 1-48,-8 2-264,12-3-168,-11 3 23,-4 0 1289,17-2-1288,-14 2-16,14-3 87,-13 1 25,15-1 56,-7 0 328,0 3 304,1 0 288,-13 0 216,10-2-48,5 2-616,-15 0 664</inkml:trace>
  <inkml:trace contextRef="#ctx0" brushRef="#br0" timeOffset="3">2272 427 2008,'0'0'0,"-1"0"896,-1 0 248,2 0-1144,-3 0 1041,-1 0-185,1-2-184,-1 2-248,3-3-32,0 3 48,-3-3-168,0 3 120,4 0-392,0 0 248,-1-2-200,-2 2 72,2 0-80,0 0 88,-1 0 24,1 0 1,1 0 15,0 0-168,-2 0 152,-2 0 112,3 0-64,-1 0 88,-2 0-168,2 0-104,1 0 216,-3 0-160,4 0-72,-4 0 168,3 0 16,-3 1-192,0 0-8,3-1 88,-1 2-48,0-2-16,1 1 24,1-1-32,-2 1 8,0 1-8,-1-1 48,3 0 8,-2 0-24,-2 1 0,2-1 24,1 1 32,1-2-88,-4 3 40,1 1-16,-1-2 56,0 2-64,-6 0 72,8 0 72,-2 0 8,-8 6-32,12-10-136,-3 3 168,-2 0 8,-7 9-24,9-8 96,-2 7-16,-6-6-32,6 7-48,0-7-112,5-5-40,-10 14 120,6-4-96,-1 2 32,0-2 81,-7 2-121,8-1 72,1 2 8,-3-1-32,6-12-64,-11 14 64,10-2-8,-2 1-32,-2 1-16,1 2-8,3-2 48,-2 2 24,1 0-56,2-16-16,-2 16 16,2 1-8,-1 0-16,1-2 24,0 2 88,0-1-56,0 1-56,3-2 48,-3-15-40,0 16 32,2-1-40,1-1 96,-1 1 16,1 1-72,-1-2 56,2 0-40,0 0-80,-4-14 32,4 13-64,8 1 0,-10-1 40,1-2 16,7-1 32,-6 1-40,0-1-40,8 0-120,-12-10 176,11 4-128,-8 9 0,12-9-16,-5 6 56,3-6-72,-10 1-105,13 5-55,-2-7 64,-14-3 256,4 4-320,11-1 24,-3 0 16,-1-2-96,-7 0-56,14 1-32,-5-2-64,-10 0-104,-3 0 632,17 0-745,-3-3-119,-1 1-88,-1-1-56,0-1 40,1 0 71,-1-6-7,-1 8 40,6-2 64,-7-6 96,0 7 216,6-9 232,-2 9 160,-3-9 88,3 8-8,4-10-464,-18 14 480</inkml:trace>
  <inkml:trace contextRef="#ctx0" brushRef="#br0" timeOffset="4">2611 487 3512,'0'0'0,"0"0"1713,0 0-97,0 0-408,-1 0-464,1 0-200,0 0-55,0-2-9,0 2 16,0 0 16,0-3-48,0 3-64,0 0 0,0-2 56,0 2-456,0 0 392,0 0 32,0 0-15,0 0 63,0-3 0,3 3 8,-1 0 112,-2 0-280,0 0-312,0 0 264,4 0 40,-1 0-64,-3 0-144,3 1 104,0 1 24,-3-1-256,2 1 168,-2-2-136,3 2 184,0 0-184,-3 1 88,2 1 120,-2-2-120,3 2-96,-1 0 209,1 0-33,-3-4-168,0 4 40,0-1 192,2 1-96,1 1-64,-3 6 104,3-9-88,-1 3-72,-2-5-16,3 11-88,-1-8 80,1 8 32,-3-8-8,2 9 88,1-8-24,-1 7-144,-2-7-48,0-4 112,4 13-16,0-8-32,-1 8 16,1-8 72,-1 9-96,0-9-96,-1 8 32,2-3 56,-4-10 64,3 5-80,-3 9-64,4-8 64,0 8-121,-2-9-119,1 9-16,0-9-88,0 8-136,-3-13 560,0 5-616,4 8 16,-2-9-104,-2 8-64,3-8 23,1 8-87,-4-8-56,4 8-24,-4-12 912,4 4-1016,-1 6-145,-3-6-175,4 1-56,0 0 16,-1 6 71,0-7 185,1-1 296,-4-3 824,4 6-552,0-1 272,0 0 224,7-1-520,-11-4 576</inkml:trace>
  <inkml:trace contextRef="#ctx0" brushRef="#br0" timeOffset="447">2523 16 4953,'0'0'0,"3"0"2048,-1 0-736,1 0-440,0 0-487,0-2-313,1-1-64,-4 3-8,10-2 8,-10 2-40,3-3 32,-1 0 16,2 3-56,-1-2-24,0 2-8,1 0 88,-4 0-16,4 0 32,0 0 32,6 0 136,-10 0 48,3 0 0,1 0 80,7 1 32,-8 0-128,-3-1-232,10 2 216,-6 0 48,6 2-128,-6-1-24,10 0-8,-10 1-104,7 0-48,-7 0 24,-4-4 24,17 5 16,-7 0-48,-6 0 0,14 0 64,-7 6-48,1-7 32,-1 6 24,3-6-24,-14-4-16,12 11-40,-1-7-56,5 9 72,-3-3-72,-1 0 8,4 1 64,-2-1-88,0 1 0,-14-11 112,14 13-64,3 0 0,-5 1-8,3 0 40,0 1 48,-1 1 80,0 0-40,1 1-16,-15-17-40,14 17 40,1 1-216,-4 1-8,2 0 8,-2 0-80,-7 2 8,14-2 64,-14 1 0,-4-20 184,10 21-256,-7 1 96,7-2 0,-10 2-65,3 0 105,-3-2 0,0 2-56,0 0-24,-2-2 8,0 2-104,-3-2 32,-7 2 72,8-3-32,-10 2 48,0-2-104,4 1-80,10-20 360,-14 18-552,-3 2-288,2-4-297,-2 1-167,-1-2 200,-2 1 352,2-2-160,18-14 912</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5T18:10:10.662"/>
    </inkml:context>
    <inkml:brush xml:id="br0">
      <inkml:brushProperty name="width" value="0.05" units="cm"/>
      <inkml:brushProperty name="height" value="0.05" units="cm"/>
    </inkml:brush>
  </inkml:definitions>
  <inkml:trace contextRef="#ctx0" brushRef="#br0">684 338 1000,'0'0'0,"0"0"-16,-1 0 24,0-3 8,1-1-16,0 2-24,0 2 24,0-4 8,0 0-16,0 0 16,0 1 8,0 0-16,0 0 0,0 1-24,2-2 32,-2 4-8,0-3 0,0 1 0,3-1 32,-3 0 8,0 1 48,0-1 32,0 1 24,0-2 16,0 4-160,2-3 120,-2 0 48,3-1 0,0 1-16,-3 1 64,2-1-8,-2-1 16,3 2 32,-3 2-256,2-3 328,-2 0-8,3 1 56,-3-1 56,2 1-55,1-1 31,-1 1-16,1 2-40,-3 0-352,0-3 328,3 1-64,-3 2 24,2-3-72,1-1-56,-1 2 24,1-1-96,-1-1-64,-2 4-24,3-2 40,-3-1-8,3 1 0,-1-2 64,1 0 8,-3 0-24,3 0-64,-3 2 88,3-2 8,0 0 0,-3 1 80,2 0-16,-2 0-8,3-1 40,-1 2 8,1-1-15,-3 3-201,0-4 256,2 0-32,1 0 8,1 1-40,0-1-32,6 1 8,-10 1-40,4-2-24,-4 4-104,10-3 112,-10-1 32,4 1-40,-2-1 96,1 0-48,1 1-16,0 1-16,6-1-16,-10 3-104,0-2 112,10-1-56,-7-1 88,-3 2-48,3-2-112,1 0 96,0 0-96,-1-6-16,-3 10 32,2 0 72,1-3-112,-1 0 16,2 0-24,6-1-48,-10 2 112,4-2-104,-1 0 8,-3 4 80,2-3-40,2 0-152,0-1 64,0 0-16,6 1-64,-10-1-8,4 1-72,-1 0-72,-1-1-80,2 0-112,0 1-9,6-1-63,-7 1-24,-1 1 48,2 2 16,6-3 8,-10 3 576,3-3-528,-1 3 40,9 0-25,-9-2 49,2 2 24,8 0 8,-10 0 24,10 0 16,-10 0 72,8 0 16,-6 0 64,7 0 72,-8 0 32,8 1 64,-9 0 32,2-1 8,6 2 16,-7-1-16,1 0-960,-4-1 992</inkml:trace>
  <inkml:trace contextRef="#ctx0" brushRef="#br0" timeOffset="545">830 659 1832,'0'0'0,"-1"0"944,1 0 176,-3-3-87,1 1-265,2 2-768,-3 0 672,-1-3-88,3 1-56,0-1 48,0 0-40,1 1-32,-2 2-55,2 0 7,0 0-456,0-3 480,0 3-40,0 0 56,0 0-8,0 0-48,0 0 56,0 2 56,0-2-72,0 1-7,3 1-9,-3 0-80,2-1-56,-2 3 48,0 0-16,0 0-40,0 1-24,0-5-296,0 5 344,3 0-64,0 0-40,-3 7 128,0-9-136,2 8-40,-2-8 1,0 10 39,0-13-232,3 5 256,-3 9-8,0-2 64,-2-2-88,2 4-128,-1 0 48,0 0 16,1-14-160,-1 16 24,-2-1 48,-1 3 96,3-3-136,-2 5 72,-1-2 0,1-2-96,-2 2-120,5-18 112,-4 19-16,-1 0 72,1 1-160,-8-1 136,8 0-104,-6-1-96,5 0 40,1 1 96,-6-1-16,9-1 48,-2 1 24,-2-3-56,1-1-64,-1 1-104,0 0 64,4-1-144,1-14 280,-3 12-352,2 2-48,-1-2-113,1-8-103,1 10-72,0-9-72,0 5-192,0-6-64,0-4 1016,0 14-1065,0-10-71,0 6-120,0-6-120,0 1-153,0 0-191,0 0 7,0 1 121,0-6 1592,0 5-1256,3-1 432,-3-1 448,0 1 272,0-2-240,0-2 344</inkml:trace>
  <inkml:trace contextRef="#ctx0" brushRef="#br0" timeOffset="1548">67 1984 952,'0'0'0,"-1"0"816,-1 0 264,-1 0-16,0 0-119,1 0-137,-2 0-168,3 0-96,-1 0-144,2 0-400,-1-3 368,0 0-88,1 0-112,0-1 24,-1 0-64,1 0-48,0-6 24,0 10 48,2-4 0,-2 4-152,3-10 224,-1 10 105,-2-4-49,3 0 24,-3 0 16,2 0-56,-2-6-32,3 10-72,-3 0-160,3-4 192,-3 1-40,2-8 8,1 9 72,-1-1-40,1-7-56,-1 7 0,-2 3-136,3-4 160,-3 4-160,2-10 144,1 8 40,0-2 48,-1-6-40,2 7-16,0 0 64,-2 0 0,2-8-88,-4 11-152,10 0 193,-10-3-17,4-1-56,7 0 64,-9 0 24,2 0-8,10 0-88,-10 1 0,-4 3-112,13-3 104,-10 0-40,12 0 72,-12 0 56,13 0-128,-6 1 24,0-1 40,-6 3-16,-4 0-112,17-2 80,-7 2-16,1-3-56,-7 3-88,13 0 72,-7 0 8,0 0-32,1 0-96,-1 0 40,-6 0-16,10 1-32,-4 1 128,-6 0-88,9 2-64,-9-1-64,7 1 56,-11-4 168,3 5-184,7-1-24,-6 6 72,0-6-24,6 1-72,-8 5 15,2-5 41,-4-5 176,4 14-288,0-9 32,-2 9-16,2-3-88,-1-1-96,-3 0-56,0 3 40,0-2-32,0-11 504,0 12-448,0 1 88,0 0-65,-1 1 65,-3 0 16,0 1-8,-6 2 8,6-3 16,4-14 328,-12 16-240,7 1 56,-9 0 32,4-1 64,-2 1-40,-2 0 16,3-1 32,-3 1 96,14-17-16,-16 17 56,1-3 24,0 1 96,-1-1 0,0 0 56,0 0 40,1-1 0,-1-1-24,16-12-248,-14 12 256,-1 0 64,1-1 32,1 0 1,-1-6 79,0 9-32,2-9-40,1 6 64,11-11-424,-12 4 448,2 7-24,5-8-8,-8 2-16,9 1-72,-6-3 16,6 1 56,-1 0-7,5-4-393,-5 4 344,1 0 72,-1-3-80,1 2 0,0-2 48,2 0-96,1 0 96,-1 1-88,2-2-296,-1 0 336,0 0 96,1 0-88,0 0 88,0 0-31,2-3-185,2-1-16,0 1-8,-4 3-192,4-4 168,6 0 48,-7-8-160,7 10-72,-6-8-72,11 7-72,-11-7 112,10 6 0,-14 4 48,13-10-224,-2 6 32,1-8 64,2 10 16,-1-10 72,0 10 56,1-10-96,0 10-72,-14 2 152,14-11-97,0 9 41,1-2-64,1 0 8,-2-6-56,1 10-88,0-4 8,1 1 80,-16 3 168,15-3-200,2 0-8,-2 0-88,-1 1-152,2-1-104,-2 3-248,0-2-40,-1 2-177,-13 0 1017,12 0-1128,1 0-40,-1 0-48,-1 0-9,-1 0 25,-6 1 24,12 0-48,-13 2 23,-3-3 1201,16 2-1104,-12 2 104,8-1 272,-8-1 256,8 2 208,-10 0 240,2-1 24,8-1 0,-12-2 0</inkml:trace>
  <inkml:trace contextRef="#ctx0" brushRef="#br0" timeOffset="1968">958 1676 4280,'0'0'0,"0"0"2617,0 0-2617,-2 0 2368,0-2-631,1-1-553,0 1-376,1-2-288,0 0-32,0 0-39,0 0-73,0 4-376,2-10 288,1 10-40,0 0-56,-1-4-80,2 2 64,-2 2 72,1 0-40,-3-3 24,0 3-232,0 0 312,3 0-8,-1 0 24,1 3 40,-1-1-64,1 1-152,1 1-64,0 1 96,-4-5-184,2 5 96,1 5 9,-1-6 39,2 8-144,0-9 32,7 11 32,-8-3 40,-3-1-72,13 1-96,-13-7 80,0 8-24,4-8 8,-1 10 0,1-3 0,7 2 0,-9 1 0,2 1-8,7 1 8,-8 0-8,1 1 8,7 0-8,-8-1 0,7 1 0,-10 1 0,4-1 0,8-1 0,-12 2-8,10 1 8,-8-1-8,1 0 0,1 0-8,0 0 8,-1 0-16,1 0 8,0-2-8,0 1-8,0-2 0,0 1-8,-2-2-9,2 0-7,-1-2-8,0-1-8,1-1-8,-1 1-16,-1-8-8,2 10-8,0-9-8,-1 6-8,-1-7 0,1 1 0,1 1 0,-2-1 0,2-1 0,-1-1 8,-3-2 128</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5T18:10:14.487"/>
    </inkml:context>
    <inkml:brush xml:id="br0">
      <inkml:brushProperty name="width" value="0.05" units="cm"/>
      <inkml:brushProperty name="height" value="0.05" units="cm"/>
    </inkml:brush>
  </inkml:definitions>
  <inkml:trace contextRef="#ctx0" brushRef="#br0">57 1016 2208,'0'0'0,"-4"0"1320,0 0-103,-7-3-353,7 1-208,0-8-216,0 7-96,3-7-104,1 10-240,-4-4 160,0-6 32,3 6-120,-3-9 40,3 11 24,0-10-88,-1 8 104,1 0 80,1 4-232,-1-12 304,1 8 96,-1 0 81,-1-8 47,2 10-72,-1-8 56,0 7-32,1-7-64,0 10-416,0-3 408,0-1-32,0-7-72,0 8-56,0-1 32,0-7-48,0 8-48,0-8-39,0 11-145,2-3 152,1-1 16,1-7 0,0 11 40,-4-10 24,2 7-80,1-7 32,-1 7 120,-2 3-304,4-4 160,0 1-24,-2-1 88,2-6-136,0 6 16,8 0 32,-12 0-56,2-7-56,-2 11-24,4-3-16,0-1 80,6-6-80,-10 7 32,4 1 120,0-2-112,0-6-40,6 10 48,-10 0-32,0-4-40,2 0 40,2 0 40,-1 0-8,10 0-16,-13 1-40,10 0 8,-8 0 32,-2 3-16,3-2-88,9-1 40,-12 1 80,10-1-96,-10 1 96,10 2-16,-6 0-48,0-3-32,-4 3 64,14 0-40,-12-2 24,9-1-64,-8 3 40,1 0-48,10 0-32,-11 0-40,7 0 96,-6 0 24,7 0-72,-7 1 72,8 3-32,-10-3-56,11 1 24,-10 2 40,7-2-88,-10-2 152,3 1-176,7 3 48,-6 0-40,6 0-32,-6 6 48,0-6 16,-1 0-104,10 6-9,-13-10 249,0 4-192,4 7-88,0-7 64,-2 8 56,2-7-72,-1 6 24,-1-5 0,-2 8 88,0-14 120,0 3-144,-1 12-16,-1-5 96,0 0-48,-3-5 32,1 9 24,-1-9-40,-5 7-16,10-12 112,-1 5-168,-10 6 40,9-5-32,-3 5-64,-8-6 56,9 9-88,-7-10-80,5 9-88,6-13 424,-12 5-473,0 7-151,8-7-144,-10 6-104,3-7-216,-1 6-97,-1-6-7,2 6 56,11-10 1136,-5 6-952,-9 4 296,2-6 288,1 7 224,-1-8 112,1 1 16,5 7-96,6-11 112</inkml:trace>
  <inkml:trace contextRef="#ctx0" brushRef="#br0" timeOffset="1">486 1243 3088,'0'0'0,"0"1"1969,0 0-121,0 0-544,0 1-512,0-2-792,-1 1 513,-1 0-209,1-1-80,1 0-40,0 0-96,0 0-40,0 0-96,0 0 64,0 0-32,3 0-40,-3 0 128,0 0-16,0 0 16,0 0 128,0 2-8,0 1-56,0-3-136,0 2 112,0 1-32,0 1-40,0 0-24,0 0 24,0 0-24,0 1-112,0-1 32,0-4 64,0 10-72,0-6-48,0 1 72,0 5 48,0-6-64,0 6 16,0-6-8,0 9 0,0-9 32,0 7 8,0-6 40,-2 8-88,2-3 0,0 1 48,-1-1 8,1 0-32,0 2 48,-1-1 16,1 1-56,0-1 112,0-1-24,0 2-16,0-2-32,0 0 8,0 1 40,2-1-112,1-6 96,-1 7-24,-2-7-72,4 6 72,0-6-40,-1 0 8,0 1 0,0-1 16,0 0 32,-1 0-32,1-2 32,-1 1 48,1-1-40,-1 0 0,-2-2-40,3 1 48,0 0 56,0 1-64,0-2 24,-1 0 40,1 0-144,0 0 32,0 0 32,0-3-56,1 0 0,6 1 56,-10-1-32,4 1-64,0-2 24,7 0-32,-11 0-32,4-7 0,0 8 64,0-1-32,6-6 16,-10 6 32,4-6-8,0 6-48,0-9-8,6 9 120,-8-7-8,2 1 96,0 6 48,0-11-48,6 11-8,-10-13-64,3 13 120,1-11-48,-1 3-16,1 2 96,-1 6-104,1-11 0,-2 5 64,2-1 16,-1 1-72,-3 10-96,0-10 152,0 6 40,0-10-40,0 4 72,0 6 24,0-9-56,0 9-80,-2-8 16,2 12-128,-1-4 144,-2-8-48,1 8 32,-2-7 16,0 7-80,0-8-16,2 9-16,-2-8 33,4 11-65,-4-4-8,0-6 8,0 8 16,1-2-169,-1-6-31,0 10 16,-1-4-88,0 0-96,5 4 352,-4-3-408,0 1-96,-1-1-144,1 1-24,-1 2-112,0 0-145,0-3-135,0 3-112,-6 0-144,7 0-97,1 0 89,-8 1 192,9 1 304,-2-1 376,0 0 256,0 2 152,4-3 48,-4 2-64,4-2 64</inkml:trace>
  <inkml:trace contextRef="#ctx0" brushRef="#br0" timeOffset="2">883 1100 3400,'0'0'0,"0"0"2417,0 0-2417,-2 0 16,1 0 16,-1 0 8,-1-2 0,3-2 8,-1 0 0,1 2 0,0-2 8,0 4-56,0-4 56,2 0-8,1 0 8,1 2 0,-1 2 0,0-3 0,0 3 0,-3 0 8,0 0-64,3 0 56,1 0 8,0 3 8,0-1-8,-4 0 8,4 1-8,-2 1 8,2 0 0,-4-4-72,12 5 64,-12 0 8,2-1-8,1 0 0,-3 0 8,2 0-8,1 1 0,0 6 0,-3-11-64,3 4 56,1 9 8,-1-9 0,1 10-8,-1-4 8,0-5-8,1 9 0,-2-2 0,-2-12-56,0 11 56,3 1-8,0-1 8,-1 0-8,-2-1 0,3 0 0,-1 2 0,-2-7 0,0-5-48,4 11 48,-1-7 0,-3 9-8,2-9 8,1 6-8,-1-6 8,-2 6-8,3-7 0,-3-3-40,0 3 40,2 3 0,1-3 0,0 1 0,-1 0 0,-2-1 0,3-1 0,-1 0-8,-2-2-32,4 1 40,-1 0-8,-1 0 0,1 1 0,-3-1 9,2-1-9,1 0 0,-1 0 0,-2 0-32,0 0 24,0-3 8,3 3 0,-3-2-8,4-1 8,-2 1-8,1-1 0,-1 1 8,-2 2-32,0 0 24,0-3 0,0-1 8,3 2-8,-3-2 8,0 0 0,0 0 0,0 0 0,0 4-32,3-4 32,-3-6 8,0 8 0,2-2 0,-2-9 0,0 10 8,0-7 0,0 6 0,0 4-48,3-11 48,-3 8 8,0-10-8,0 10 8,2-10 0,1 9 0,-1-10 0,-2 10 8,0 4-64,3-13 64,0 9 0,-1-7 0,-2 7 0,3-9 8,-1 9 0,1-7 0,-1 7 0,-2 4-72,0-13 72,4 9 0,0-7 0,0 7 0,0-7 0,0 7 8,7-10-8,-8 10 0,-3 4-72,10-4 72,-8 1 0,-2 1 0,4 2 0,-1 0 0,-3 0-8,4 0 0,-1 0 8,-3 0-72,3 1 64,1 2-8,-4-1 8,2 2-8,-2-3 8,3 3-8,0 0-8,-1 0 8,-2-4-56,3 5 48,-3 0 0,0 0 0,0 0 0,2 7 0,1-8-8,-3 0 0,0 6-8,0-10-32,0 4 40,0 6-8,0-6 0,0 6 0,2-6 0,-2 1-8,0 5 0,0-5 8,0-5-32,0 12 24,3-8 0,-1 6 0,1-6-8,-3 6 8,3-6 0,-1 6-8,-2-9 0,0-1-16,3 4 16,-1 1 0,-2 0-8,3-1 8,-1 1-8,2-1 0,-1 0 8,-1 0-8,-2-4-8,3 4 8,-1 0-8,2-2 8,0 2 0,0-3 0,0 2 0,6-2 0,-7 0 0,-3-1-8,3 2 8,8-2 0,-9 0 0,2 0 8,6 0-8,-7-3 8,1 1 0,6-2-8,-10 4-8,4-4 16,7 0 0,-7 0 0,8-7 8,-8 8-8,7-8 8,-7 7-8,9-9 16,-13 13-32,2-4 25,9-11-1,-9 11 8,2-12 0,6 6-8,-7 6 8,1-10 0,-1 4 8,-3 10-40,4-10 32,8 6 8,-12-11-8,2 1 8,1 3 0,1-3 0,0-9 0,-2 1 0,-2 22-40,10-14 40,-10 4-8,0-1 8,0 7-8,-1-10 8,0 3-8,1 8 0,0-9-8,0 12-24,0-2 32,0-2-8,0 0-8,-4 0 0,3-6-8,-2 10 0,2-4-872,-3 0-553,0 0-335,0 0-305,0 1-311,1-8 47,-1 11 441,0-4 592,-1-7 640,1 8 448,0-7 192,-6 6-120,10 4 128</inkml:trace>
  <inkml:trace contextRef="#ctx0" brushRef="#br0" timeOffset="1477">1765 792 1888,'0'0'0,"0"0"1432,-2 0 201,2 0-1633,-2-3 1336,-1 1-256,2-1-304,0-1-128,-2 1-15,2-1-81,-2-6 0,1 7-96,2 3-456,-2-4 496,2-7 16,-1 8-56,1-1 144,0-6 72,0 7-87,0 0 151,0-1-24,0 4-712,0-4 648,0 0 8,3 0-56,-1 0-56,-2 1-56,3-1-55,-1 0-1,1-6-176,-3 10-256,2 0 152,9-4 64,-11 0-152,4-6 80,8 10 112,-8-4-248,0 0 104,8 0-72,-12 4-40,3-4-24,9 2 160,-10-2-80,13 1 80,-5 1-192,-8-1 16,12 3-8,-10 0 0,-4 0 48,13-2 8,-3 2-104,-6 0 88,9-3-104,-11 3 16,10 0 56,-9 0-72,0 0-32,-3 0 144,12 0-64,-10 1-8,2 1-152,0-1 80,0 2 8,0-2-192,-2 1 48,9 2 40,-11-4 240,0 3-345,2 1 81,2-2 8,8 3-24,-10-1-64,1 1 56,0 5 0,1-6-72,-4-4 360,4 5-448,0 6-16,0-6-40,-2 5-80,-2-6-49,4 10-15,-1-9-16,-3 8-32,0-13 696,0 10-624,0-5-72,0 11-64,0-5-9,0 2 25,-1-2-56,-2 1 16,0 2 56,3-14 728,0 14-656,-5 1 71,0 0 97,1-1 104,0 1 24,-8-1 80,9 3 88,-7-3 32,10-14 160,-14 14-128,9 0 48,-8 1 64,-1-1 40,2 1 8,7-1 24,-14-2-64,5 1 0,14-13 8,-4 14 0,-10-1 8,0-1-8,2-2 0,-3 1 0,2 0 8,2-6 0,6 9 0,5-14-8,-18 4 8,6 7 8,7-7 0,-8 9 8,2-9 0,6 1 8,-8 6 0,3-8 8,6 1 8,-1-1 0,-1 1 0,-4 0 8,9-1 8,0 1 8,-3-3-8,1 0 16,3-1-80,-1 4 80,-2-1 8,1-2 0,2-1 8,0 0 8,0 0-8,2 0 16,1 0-8,-3 0-104,3-4 112,0 0 0,9 0 8,-12 0-8,4 1 8,9-8 1,-10 9-1,1-2 0,-4 4-120,16-10 120,-13 6 0,13-6 0,-12 7 8,11-7-8,-2 7 0,-2-8 0,6 8 8,-17 3-128,19-4 120,-3-8 0,0 9 0,2-1 0,0-7 0,-3 8 0,6-7 0,-6 7 0,-15 3-120,10-4 120,11-6 0,-3 10 0,-2-4 0,6 1-8,-3-1 8,-3 1-8,-2 1 0,10 2 0,-7 0 0,-3-3-8,5 3 0,-6 0 8,-2 1-16,5 1 8,0 1-8,-16-3-96,4 3 96,6 0-8,2 0-8,-9 1 0,-1 0-8,2 0-8,6 1-16,-10 0 0,0-1-16,3 1-7,-3 0-17,0 5-8,0-6-16,0 0-17,0 6-15,0-7-16,0-3 64,0 5-64,-1 5 0,-5-7-8,3 1 0,0 0 0,3-4 72</inkml:trace>
  <inkml:trace contextRef="#ctx0" brushRef="#br0" timeOffset="1478">2549 212 5545,'0'0'0,"0"0"2632,-1 0-863,1 0-601,0 0-464,0-2-440,0-1-80,0 3-48,0-3-128,0 1 56,0-2-72,0 2 0,0-1-72,0-1-24,2 2 72,1-1-96,-3 0 56,0 1 40,4-1-16,-4 3 24,0-2 48,4 2-8,-4 0-8,2 0 0,1 1-24,-3 0-56,0 3-72,0 0 56,0 0-16,0 1 0,0 0 24,0 5-8,0-6-56,0 6 40,0-6 40,-1 9-72,-1-8 64,-2 8 16,3-3-48,-3 0 48,0 1 24,1 0 8,-1 1 0,-1 0 8,0 1 8,1 1-48,-1 0 56,-7 1 16,11 0-48,-9 0 24,6 1-80,0 0 32,-1 1 40,-6 1-24,8 0 112,-1 0-80,-6 1-40,6-1 48,0 1-8,-6 0 24,10-19-16,-4 18-16,0 1 80,0 0-80,-1 1-8,0-1 64,2-1-32,0 1 40,-8-2-136,11-17 88,0 18 0,-1 0-48,-3-3-48,3 2 184,0-2-152,-1 0-8,1-1-56,1 2 96,0-2 0,0-1-16,0 1 128,3-2-152,-1 0-24,1 1-24,-1-2-72,1 1-65,-3-12 257,2 10-320,2 0-56,6 1-144,-10-6-72,4 6-88,7-6-128,-11 7-32,3-8 7,-3-4 833,13 5-704,-10 5 696,-1-7-1112,9 0 680,-9 1 432,1 0-784,0 0 480,10-2 80,-13-2 232,3 3-8,1 0 8,0-2-232,7 0 224,-11 0-8,4-1-256,-4 0 272</inkml:trace>
  <inkml:trace contextRef="#ctx0" brushRef="#br0" timeOffset="1479">2760 494 2184,'0'0'0,"0"0"1032,0 0-1032,-1 0 1008,-1 0-295,-1 0-265,2 0-232,-2 0-72,-1 0-40,3 0 16,0 1 0,1-1-120,-4 0 88,1 1 24,2 1 0,-3-1 0,3 1 88,0 2 56,-1 0 64,1 0 112,1-4-432,0 4 552,0 1 64,0 5-23,0-6 7,0 8-136,0-7-72,0 7-40,0-1 8,0-11-360,0 10 312,0 1 0,0 0 64,3 1-88,-3 0-48,0-1 64,3 2-56,0-1-96,-3-12-152,0 13 169,3-2-89,0 2-80,0-2 24,1 1 32,0 0-72,-2-2-8,2 0 24,-4-10 0,4 10-32,6 0 0,-10-4-16,4 5 48,0-7-121,-2 7 49,10-7 32,-10 7 48,-2-11-8,3 3-24,0 1 40,0 1 56,1 0-144,-4-1 136,4 0-72,0 0-24,-1 0 0,-3-4 32,11 1-56,-11 2 80,4-2 0,-2 0 56,1 0 64,1-1-144,-4 0 25,2 0-33,9 0-49,-11 0 97,0-2-56,2-1 73,2 1-9,-1-2 0,-1 0 64,1 0-40,-3 4-72,0-4 96,0-6 8,4 8 8,-2-2-24,1-8 88,-1 10 0,-2-8-8,0 7-8,0 3-160,0-12 192,4 9-8,-4-10-24,0 9 40,3-9-32,-3 9-88,0-8-24,2 8 24,-2 4-80,0-13 96,0 9 48,-1-9 0,1 9-64,0-7-88,0 7-8,0-9 32,0 9 72,0 4-88,0-11 8,-1 7 32,-1-8 24,1 10-104,0-10 40,1 10-64,-3-10-144,1 10-88,2 2 296,0-12-424,-2 10-216,1-9-248,-3 9-337,3-2-359,-2-7-384,-7 8-257,10-1-7,0 4 2232,-1-4-2001,-3-6 609,-1 8 592,1-1 456,-6-1-528,10 4 872</inkml:trace>
  <inkml:trace contextRef="#ctx0" brushRef="#br0" timeOffset="1875">2680 1 3152,'0'0'0,"0"0"1657,0 0-129,0 0-512,0 0-432,0 0-328,0 0-144,2 0-48,1 0 0,-1 0-8,1 0 8,7 0 48,-10 0-40,4 0-48,8 0 48,-9 0 48,9 0 40,-10 1 97,11 2 95,-9 1-8,8-1 40,-2 8 32,-6-7-96,10 6-96,-10-6-72,12 8-16,-5-1-120,-8-1-24,15 1 32,-6 1-144,-2 1 48,3 1 88,1 0-48,-1 0 16,0 1 64,1 2-64,0-2-16,-2 2-8,5 1-64,-17-18 104,16 17-104,-4 0-32,5 1 88,-2 2-216,1-1 160,-1-1 48,2 1-200,-3 0 104,-14-19 152,13 19-128,2-1-144,-1 1 104,-2 2 80,2-2-225,-2 0 113,-8 2-48,10-2-80,-14-19 328,4 19-416,10 0-112,-14 1 8,4-1 56,0-1 56,-4 1 80,0-1 192,0 1-48,0-19 184,0 18-64,-5 0 72,-7 0-96,8-2 112,-13 2-104,5-2 40,-1 0 40,-6 1-32,19-17 32,-18 15-8,-2 2 0,-1-2-56,-4 2 40,1 0 32,0-2-16,-5 2 8,2-2-8,27-15 8,-27 17-8,-1-2-16,-2 0 0,1 1-16,1-1 8,-7-1-8,35-14 40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5T18:10:55.034"/>
    </inkml:context>
    <inkml:brush xml:id="br0">
      <inkml:brushProperty name="width" value="0.05" units="cm"/>
      <inkml:brushProperty name="height" value="0.05" units="cm"/>
    </inkml:brush>
  </inkml:definitions>
  <inkml:trace contextRef="#ctx0" brushRef="#br0">970 686 696,'0'0'0,"0"-3"168,0-8 8,-2 1-80,-2 8-32,2-10-48,-1 2-16,2 6 24,0-8 0,1 2 32,-2 6 32,1-10 40,1 10 8,0-7 56,-1 7 56,1-6 0,-1 6 40,1-6 16,-2 7 8,1-7-8,1 7-16,-1-7 0,1 8-64,-2-9-24,1 9 33,1-2-41,0-6 24,0 7 40,0-1-40,0-6 40,0 10 0,0-4 72,0 4-328,0-10 304,0 10-40,0-4 88,0 0-104,0 1 40,0 0 8,0 0-88,-1 0 0,1 3-208,0-3 176,-3 0-32,3 0-72,-1-1-24,-1 1 8,0 1-96,0-1 8,0 1 16,2 2 16,-2 0-32,-1-3 8,1-1-16,-2 2 16,3-1-96,-3 0-8,0 1 0,-1 2-40,-7-4 0,10 1 0,-9 3 48,8-2-40,-1 2 8,-8 0 96,10 0-48,-9-3 16,8 3 48,-9 0-8,8 0 24,-9 2 48,3-1 48,-1 0-32,0 0 0,0 2 40,1 1 0,-1-2 8,0 1 64,1 0-24,-3-2-8,3 1 40,-2 2 8,-3 0 16,5 1-40,-7 0 64,2 6-24,0-9-24,-1 3 41,3 7-65,-2-8-24,-1 7-40,-2-7 56,0 9-40,3-9 24,-3 8 48,4-1-48,-1-1 0,-1 0-16,2 2 16,-2-2-40,3 1-16,-1 2 40,-3 0-48,4 0-40,-1 0 32,1 1-32,2 0-32,-1 0 16,2 1 48,-1-2-16,6 2-48,-12 1 56,4 0-72,8 1-72,-9 0 56,9-1-32,-8 0 16,9-1 24,-11 3-8,5-1-8,6 0-32,-10 1 16,10 2 64,-8-1-32,8-1 0,-6 2 32,8-1-48,-3 1 40,-1 0 0,-4-2 32,9-13-80,0 10 64,-2-2 8,0 3 0,1-2 0,-1 2 0,2 1 0,-1 2 0,-1 0 0,3-19 0,-3 20-8,2-1 8,-1-1-8,-1 2 8,2-2-8,-1 1 8,1 0-8,0 1 0,1-20 8,0 19-8,0 1 0,0 0 0,0 0 0,0-1 0,0 0 0,2 1-8,-2-1 8,0-19 8,3 19-8,0-1-8,0 1 8,1-1 0,6 0 0,-7 0-8,1-1 8,9-1 0,-13-16 8,2 18-8,10 0 0,-8-1-8,7 1 8,-7 1-8,9-1 0,-9 1 0,7 0 0,-11-19 16,4 19-16,7 1 0,-7 0 0,8-2-8,-8-1 8,10 2 0,-12-15-8,2 8 8,-4-12 16,4 6-16,8 8-8,-9-9 8,9 9-8,-8-4 0,10 2 8,-4-2-8,-10-10 24,10 11-24,2 0 0,1 0 0,-1 1 0,2-1 0,1 1 0,0-1 0,0 1-1,-15-12 25,18 11-24,-1 1 0,1-1 0,1-1 0,0 1 0,0-1 0,2 0 8,-2-5-8,-19-5 24,23 14-16,-1-8 0,1 6 0,0-7 0,0 8 0,1-9 0,1 8 0,0-9 8,-25-3 8,25 12-16,0-8 8,2 6-8,-3-6 8,2 1-8,0 0 8,-2 0-8,3 5 8,-27-10 8,24 3-16,0 1 8,1 0 0,-1 0 0,-1-1 0,1 1 0,-1-1 8,0-1-8,-23-2 8,23 3 0,1 0 0,-1-2 0,0 0 0,0 0 0,0-1 0,-2 0 8,2 0-8,-23 0 0,22 0 8,1 0 0,-1-3 0,1 0 0,1-1 0,-1 0 0,2-6 8,-2 7-8,-23 3-8,24-3 16,0-10-8,1 9 8,-2-8-8,0 9 8,2-11 0,0 3 0,-1 1 0,-24 10-16,24-10 16,2 0 0,-2-1 8,2 0-8,0-1 0,-1 1 8,1-2-8,-1 0 8,-25 13-24,27-11 16,-2-2 8,0 0 0,1 0-8,-3-1 8,1 1 0,3-1 1,-3 2-9,-24 12-16,27-15 24,-1 1 0,-1-1 0,19-13 8,-1 1 0,0 0-8,-5 3 8,2-1 0,-40 25-32,39-21 24,-9 0 8,-5 2 0,6 1 0,1 0 0,-9-1 0,9 1 0,-18 14 8,-14 4-40,16-15 40,-4 3-8,5 1 8,1-1 0,1-1 0,0 1 0,3-1 0,-3-1 8,-19 14-48,22-16 40,1 1 0,-1-2 8,2 2 0,6-3-8,-7 2 8,1-4 0,3 1 0,1 1 8,-5-1-8,1 1 0,2 0 0,-3-1 8,0 1-8,3 0 8,-3 1-8,-23 17-48,22-17 48,-1 0 8,1 0-8,-1 1 8,-2-1 0,2 0-8,-1 1 8,-4-1-8,-16 17-48,17-17 56,1 2-8,-1-2 0,-3 2 0,5-2 0,-5 2 0,-1-2-8,3 0 8,-16 17-48,11-16 40,-1 0 0,1-2 0,1 2 8,-8-2-8,7 2 0,-7-1 0,6 0 0,-10 17-40,3-18 40,1 1 0,6 0 0,-10-1 0,2 1 8,1-1-8,-3 2 0,0-2 8,0 18-48,3-17 40,-3-1 0,0 0 8,0 0-8,0 2-8,-2-2 8,2 0 0,0 1-8,0 17-32,-1-16 40,0-1 0,-1 0 0,2 1-8,-3 0 8,3 0-8,0 2 8,-2-2 0,2 16-40,-2-14 32,1 0 8,-1 0 0,1 1 0,0 1-8,-1 0 8,-1 0 0,1 1 0,2 11-40,-1-12 40,-2 2 0,0-1 0,-1 7 8,2-12-8,-8 6 0,9 0 8,-2 0-8,3 10-40,-10-11 40,6 8 0,-1-13 8,-8 12-8,3-11 0,5 5 8,-8 0 0,-1 6-8,14 4-40,-5-16 49,-8 6-9,2 6 8,-2-11-8,3 5 0,-2 6 8,-3-10-8,5 4 8,10 10-48,-11-4 40,-4-10 0,2 10 8,3-10-8,-3 10 0,-1-9 0,4 9 0,-3-9 0,13 13-40,-15-3 32,2-9 8,1 8-8,-2-7 8,0 7-8,3-8 0,-3 10 0,-2-10 0,16 12-32,-14-2 24,3-9 8,-5 9-8,2-2 0,3-6 0,-5 7 0,1 1 0,2-2 0,13 4-24,-14-3 16,-3 0 8,1 0-8,0 3 0,-2-3 0,-1 3-8,3 0 8,-5 0 0,21 0-16,-20 0 8,-1 0 0,2 0 8,-4 0-8,-1 2 8,-20 3-8,-1 0 8,4 0-8,41-5-8,-34 12 8,-3-9 0,3 2 8,4 7-8,4-8 0,-2 1 8,2 5-8,1-6 8,25-4-16,-31 10 8,4-6 8,3 6-8,-2-6 0,1 8 0,2-7 0,1 8 0,-3-9 504,25-4-512,-21 12-328,3-1-64,-4-6-112,2 7-56,2-6-89,0 8-111,-3-4-168,3 0-16,18-10 944,-16 10-928,-20 10-129,6-2-39,7-2-112,4-2-112,-1 2-57,4-1 25,-2 2 264,18-17 1088,-21 17-784,1-1 392,-4-1 8,24-15 384</inkml:trace>
  <inkml:trace contextRef="#ctx0" brushRef="#br0" timeOffset="1319">1131 167 960,'0'0'0,"-3"0"232,2-3 104,0 3 48,-1-2 80,2 2-464,0 0 480,-1-3-40,-1 3 48,0-2-16,1-1-23,1 0 55,-1 1 8,1-1-16,-2-1-32,1 2-8,0-1-16,0 0-40,1 0 8,0 0-32,-2 0-72,1-1-48,1 4-256,-1-3 265,-1-1-65,2 0 0,0 1 0,0-1-32,0 1-32,-1 1-96,0-1 64,1 3-104,-1-2 80,1-1-64,-2 0 120,2 1-104,0-1-32,-1 3 96,1 0-24,0-2-24,0 2-16,0 0 24,0 0-48,-1 0 32,1 0-32,0 0-32,0 1 40,0 3 16,0-2-40,0 2-24,0 0 64,0 1-40,0 0-32,0 7 80,0-8 32,0 7 8,0-7 24,4 10 56,-4-9-48,3 9-32,-3-3 72,0 0-48,3 1-64,-3-12-40,0 12 64,4 1 32,0-1-80,0-1 96,-1 2 32,0-1-48,0-1 24,-1 3 32,-2-14-152,3 14 200,0-1-48,1 0 8,0 0-24,6-3-104,-6 1 16,8 1-8,-10-1 0,-2-11-40,11 12-16,-11 0 48,3 0-8,10-1-72,-10 1 0,7 1 0,-10-1-56,12-2-8,-12-10 112,0 13 8,2-2-72,2 1 16,-2 1 80,2-2-88,0-1 32,-1-5-32,-1 12 8,-2-17 48,0 10 40,0-5-80,0 11 64,0-12-24,0 6-104,0-6 88,0 6 80,0-6-80,0-4 16,0 4 48,0 6 24,0-9-56,0 2 64,0 1-8,-2-2 72,0-1-48,2-1-96,-2 2 120,-1-1 72,2-1-55,0 0 103,-1 1 32,1-1-64,0 0 8,1-2-48,0 2-168,-3-3 248,2-1 0,-1-6-64,-1 7 32,2 0-88,-2-10-24,2 10 8,-3-10 32,4 13-144,-1-11 64,-1 1 8,-1-2 136,1 1-128,-3-2 56,1 0 16,3-1-88,-3 0 0,4 14-64,-1-14 128,-9-3 120,8 2-176,-1-2 32,-3 3 16,3-1-192,-8-1 40,8 4 120,3 12-88,-4-13 24,-7-1 48,10 2 96,-9 1-104,5 0-40,-5 0-32,6 1 48,-1-2-8,5 12-32,-14-10 56,10 6 48,-1-6 1,-7 6-113,12-6 48,-4 10 16,-6-10-48,6 10 0,4 0-8,-5-3-40,0-1 24,0 0-80,0 2 88,-8-1 56,12 3-129,-2 0 33,-1 0 40,4 0 8,-4 0-72,2 0-64,-2 0 112,3 0-80,1 0-24,0 0 32,0 0-32,0 0-8,0 0 136,0 0-208,0 0 136,0 1-96,0 1-8,0 0 8,0 2-72,2-1 104,1 1-128,-3-4 264,10 3-16,-10-1-72,0 1-112,3 1 232,-1 0-112,2 1-56,6 0 88,-10-5 48,4 5-112,-4-5 112,10 6-264,-7 6 40,8-1-8,-11-6-96,12 8-56,-12-8-1,4 7-199,6-1-160,-10-11 744,3 10-816,8 0-160,-8 0-96,7 1-105,-10 0-135,2 2-120,10 0-97,-12 1 81,0-14 1448,4 15-1144,6 2 344,-10 0 400,0-1-88,0-16 488</inkml:trace>
  <inkml:trace contextRef="#ctx0" brushRef="#br0" timeOffset="2021">34 1214 104,'0'0'0,"0"0"48,0 0 24,-1-3-8,1 1-16,0-1-24,-2 1 8,1-2-16,1 0 16,-1 1 8,-1-1-16,2 1 16,-1-1 32,0 0 24,1 0 32,-1 0 48,-1 0 8,1 2 40,1-2 48,-1 1 64,-1 0 8,1-1 24,1 1 24,0 1-16,0-1 32,0-1-8,0 0-31,0 1-73,0-1 0,3 1 8,-1-1-56,1 1 64,-1-1 0,2-8-48,0 10 48,0-2-8,0 0 48,0 1 24,-2 0-16,1 0 40,1 0-64,-1 1-15,1 2-33,0 0-48,0-3-72,0 3-24,-2-2 40,1 2-96,-3 0-8,2 0 0,2 0-88,0 0 8,0 1-24,-4-1 24,4 1 56,0 1-72,0 0 16,-1 1 56,1 1-136,0-2 48,0 1 64,-2-1-40,-2-2 8,4 3 0,7 1 8,-11-1-8,3 1 0,8 1 0,-9 6 0,2-8-8,8 3 8,-12-6 0,3 12 0,8-6 0,-8 6-8,10-1 8,-9-1 0,9 0-8,-9 0 8,10 2-8,-14-12 8,4 10 0,10 0-8,-4 2 0,0-2 8,0 2-8,-6-1 0,12 1-8,-16-12 16,3 12-8,13 0 0,-6 1-8,-6-2 8,11 1-8,-11-1 0,11 2 0,-11-1 0,-4-12 16,16 10-24,-12 3 8,7-3-8,-7 0-8,7 0 0,-7 1 0,6-6 0,-6 8-8,8-8-8,-12-5 48,2 10-48,9-6-8,-9 1 0,2 5-8,6-7-8,-7 1 0,1-1 0,-4-3 72,4 4-72,-1 0-8,1-1 8,-1-2-8,-3-1 80</inkml:trace>
  <inkml:trace contextRef="#ctx0" brushRef="#br0" timeOffset="2406">228 1093 2720,'0'0'0,"-5"-2"1328,5 2-1328,-13 0 945,3-4-505,5 0-264,-6 2-168,8-1-144,-2 1-48,0-2-56,0 0 32,5 4 208,-4-3-225,-1 1 41,1-1 72,1 3 24,-1 0 40,3 0 72,-3 2 48,1 1-8,3-3-64,-6 4 80,-4 0 40,9 6-56,0-8 1,-1 1-65,0 2 0,-1 7 0,2-7 0,1-5 0,-3 15-9,1-3 9,-2 0 0,1 3 0,0 0 0,-1 2-8,1 1 8,-1 2-8,4-20 8,-4 20 0,-1 0-8,0 3 8,0 0-8,-5 0 0,7 3 8,-1-1-8,1 1 0,3-26 8,-5 24-8,-1 2-8,3-2 8,-1 0-8,0 1 0,0-1-8,0-2 0,0 1-8,4-23 32,-2 22-32,1-1 0,-2 0 0,0 1-8,0-2 8,3-20 32</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5T18:11:01.369"/>
    </inkml:context>
    <inkml:brush xml:id="br0">
      <inkml:brushProperty name="width" value="0.05" units="cm"/>
      <inkml:brushProperty name="height" value="0.05" units="cm"/>
    </inkml:brush>
  </inkml:definitions>
  <inkml:trace contextRef="#ctx0" brushRef="#br0">66 257 3824,'0'0'0,"-4"-3"168,-6 3 56,5-2-72,-8 2-120,13 0-32,-4 0 72,-6-3-24,7 3-48,0 0 72,-1 0 33,1 0-73,2 0-40,-2 0 96,3 0-88,-1-2-24,0 2-16,1 0 48,0 0-16,0 0-16,0 0-8,0 0 80,0-3-56,0 3 8,0 0-8,0 0 40,0 0 16,0-2-48,0 2 32,0 0 80,0 0-56,2 0 0,-2 0-56,0-3 200,0 3-48,3-3-16,-1 3 104,1-2 0,1-1-56,0 3-8,0-2 64,7-1-112,-8 1-16,0-1 136,9-1-112,-9 0-88,8 1 64,-7-1-48,11 0-80,-5 1 48,1-1 40,0 2-72,1-2 0,-1 0 56,2 0-16,0 1-96,1 0 56,1 0 56,1 0-112,-2-1 48,1 1 88,2-1-64,-1 0-24,1 2 80,0-1-48,-1 1-32,1 2-16,1-3 88,0-1-40,0 2 16,-2-1 136,0 1-56,2-1-112,0 3 64,1-2-16,0-1-48,-1 3 40,0 0 40,1-3-24,0 1-56,-1-1 96,1 1-32,2-1-104,-1 1 88,2-1 56,1 1-56,0-1 0,-1 0 72,1 1-80,0-1-72,0-1 128,0 1-48,1-1-48,1 0 8,0 0 56,1 0-80,-2 0-88,2-6 168,1 8-64,0-1-32,-1-1 121,3 0-9,-3-6-88,4 8 24,-1-1 112,0-1-48,0 0-56,-3 1 72,-1 0-48,2-1-120,0 2 56,0-1 24,0 0-56,-2 3 16,2 0 96,-3-2-24,3 2-112,0 0 120,-1 0-16,-1 0-104,0 1 64,-1 2 48,-1-2-32,1 2-48,-1-1 88,2 2-40,-1-1-88,2 0 96,-2 1 56,-24-4-80,27 4-72,-1 0 48,2 0 96,1-3-80,-2 3-24,4-3 40,-1 2 16,0-1-112,-30-2 88,33 3 32,-2-1 64,-2 0-128,3-2 16,-2 1 24,2-1 32,0 0-112,0 0 80,-32 0-8,33 0 72,-1-3-104,0 1 80,-1-2 80,-2 1-104,3 1-56,-2-1 96,0-1 16,-30 4-80,29-3 48,-1-1 40,-1 0 120,1 1-152,-1 0 48,1 0 120,-1 0-136,-1 1-80,-26 2-8,25 0 80,0-3 64,1 3-112,-3 0 136,1-2 56,-1 2-192,0 0 8,-23 0-40,24 0 112,-1 0-136,-2 0-16,2 1 112,-2 0 8,1 1-24,-1-1-32,1 1 64,-22-2-88,21 2-24,0 0-56,2 2 160,0-1-64,0-1-56,1 2 16,-3-1 48,2-1-120,-23-2 96,22 4-128,0-1 224,0-1-96,-1 1-80,2 1 144,-1-2 16,0-1-112,1 2 72,-23-3-40,22 2 128,1 0-224,1-1 0,0 0 136,1 1-72,0-2-40,0 0 104,-2 0 32,-23 0-64,24 0-16,-1 0 40,1 0 120,1 0-48,-1-3-72,0 3 168,1 0-96,-1-3-128,-24 3 32,23 0 32,-1-2 64,-1 2 0,0 0-64,-1 0 192,2 0-104,-1 0-144,0 0 128,-21 0-104,21 0 128,-1 0-104,1 0 96,-3 1 96,1 2-160,-1 1-56,-1-2 80,-1 2-40,-16-4-40,17 4-128,-2 0 144,1 1 40,-1-1-104,0 6 0,1-6 64,-2 0-96,1 7-112,-15-11 192,14 4 0,0 7-16,2-7-64,-1 8 64,0-8 120,1 6-128,0-6-88,0 9 216,-16-13-104,16 2-16,1 3-48,1 8 152,-1-10 0,-2 0-136,2 8 16,-1-9 168,3 2-136,-19-4 0,20 4-64,-1 1 128,-1-1-64,2-3-96,-1 3 184,1-1 40,3-1-120,-3-1-40,-20-1 32,22 3 128,0-3-88,-1 0-128,2 1 200,0-1-104,0 0-32,2 0 8,-3 0 88,-22 0-72,21 0-16,2-2-72,-1 2 200,0-3-55,0 1-65,-2 2 72,1 0 32,-1-3-88,-20 3-8,21 0 0,-2 0 144,1-3-72,-2 3-160,1 0 112,1 0 48,-1 0-192,0 0 104,-19 0 16,18 0 112,0 0-160,0 0 32,1 2 184,-1-2-104,-2 1-136,1 3 120,0-3-8,-17-1-40,16 1-88,1 3 104,-2-3 112,2 2-96,-2 0-72,2-1 176,-3 1-128,1-2-144,-15-1 136,15 3 64,-1-2-96,1 1-40,0 1 96,2 1 56,-2-3-48,1 0-88,-1 3 64,-15-4-8,17 1-8,-2 1-40,2-1 136,-1 0 48,-2-1-176,3 2 64,-2-1 40,2-1-64,-17 0 0,15 0-32,2 1 104,-2-1-24,2 0-56,-2 0 104,2 0-16,-2 0-72,1 0-32,-16 0 24,15 0 88,1 0-72,-1 0 24,0 0 64,2 0-32,-3-2-32,3 2-64,-2-3 112,-15 3-88,15-3-16,2 1-32,0-1 160,-1 1-104,1-1-16,1 3 104,-3 0-24,1-2-40,-16 2-32,16-3-40,-2 3 8,2-2-24,-1-1-112,2 3 176,-2-3 64,0 3-112,2 0-32,-17 0 72,15 0 8,1 0-48,-1 0-64,-1 0 256,1 0-72,1 0-104,-2 2 56,0-1 48,-14-1-80,14 1-8,0 2-8,0 1 176,-1-3-152,1 2-32,-1 0 176,1 0-48,-1-1-136,-13-2 32,14 4 64,-1 0-48,-1-1-64,3 1 104,-3-1 8,2 1-40,-1 0-56,1 0 48,-14-4-16,13 2 16,1 1-112,0 0 96,0 0 32,0 0-64,-1 0 48,3 0 48,-2 0-48,-14-3-16,15 4 24,-1-2 0,1 0 40,2-1-64,0 0-56,-2 2 96,2-2-112,-1 0 0,-16-1 72,17 2 96,0-2-88,-2 0 0,3 1 88,-3 0-8,1 0 32,0-1-64,0 2 72,-16-2-128,16 0 72,1 0-56,0 1 136,1-1-32,-3 0-40,0 0-24,2 0 24,-3 0-48,-14 0-32,14 0 48,0 0 64,1 0 16,0 1-56,0 1 16,-1-1 88,-1-1-176,1 0-8,-14 0 8,14 1 112,0 0-72,0 1 40,-1-1 88,1 0-88,1 1-112,1 0 24,-1-1 120,-15-1-112,14 3-24,0-2 24,-1 0 80,0 1-80,1-1-40,-1 0 104,0 2 0,1-2-128,-14-1 64,12 1 8,1 1 56,0-2-39,0 0-1,0 1 96,-1 0-56,1-1-96,0 2 32,-13-2 0,13 0 48,0 0-128,-1 0 88,0 0 104,1 0-104,0-3-8,-1 3 48,1 0 24,-13 0-72,13-3-32,0 3 56,0 0 48,-1-2-136,0 2 40,1-3 72,-2 3-16,-1-2-160,-10 2 128,12 0-8,-1 0 16,0-4-80,0 4 104,-1-3 48,1 1-160,-1 2-208,-6 0 95,10 0-151,-10-3-184,8 3 56,-8 0-240,8-2-256,-10 2-128,11 0-281,-10 0-351,10 0-393,-11 0-175,2 0 424,7 0 519,-11 0-2303,0 0 3656</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5T18:11:03.965"/>
    </inkml:context>
    <inkml:brush xml:id="br0">
      <inkml:brushProperty name="width" value="0.05" units="cm"/>
      <inkml:brushProperty name="height" value="0.05" units="cm"/>
    </inkml:brush>
  </inkml:definitions>
  <inkml:trace contextRef="#ctx0" brushRef="#br0">642 2192 576,'0'0'0,"-1"-3"-8,-2 1 24,1-1 0,-1 3-16,0-4 0,1 2-8,-1-1 16,3 3-8,-2-3 0,1 1 0,-1-1 24,1 1-16,0-1 0,-1 3 16,0-2-8,1-1 24,1 3-40,-3 0 40,-1-2 40,3 2-8,-2-3 8,1 3 24,0 0-40,-1 0 8,1 0-24,2 0-48,-1 0 40,-1-3 0,-1 3-8,0 0 32,1-2-40,-1 2 8,1 0 8,-1 0-8,3 0-32,-2-3 56,0 3 16,1 0-8,-2 0-16,2 0-8,-1 0 24,-1 0-16,2 0 0,1 0-48,-3 0 56,2 0-32,-2 0 16,1 0-8,1 0 0,-2 0-16,2 0-48,-2 0 56,3 0-24,-2 2 32,-1-2-24,0 1 40,1 0-40,-1 0-32,1 1 8,-2-1 8,4-1 8,-4 4 0,2-3-8,-2 2 24,1-1-8,2-1-32,-2 2 32,1 0-24,-2-2 0,4-1 16,-3 2-16,0 1 40,0-2-40,0 1-8,0 0 48,-1 2-56,1-3 32,-1 2-8,2 1-8,-1-3 0,1 0 8,-2 3 40,0-3-24,0 2 0,0-2-8,0 2-8,4-3 8,-3 2 0,-1 0 0,0 0 40,1-1 0,1 1-8,-2-1 32,0 2-8,0-2-16,4-1-40,-4 1 80,1 3 8,-1-3-24,1 0 16,-1 2-24,1-2-24,-1 2-32,0-2 8,4-1-8,-4 3 24,0-2-32,0 2 16,0 0 0,3-1-32,-1 0 0,-2 1 32,-1 1-16,5-4 8,-5 3-16,1 0 8,0 1 0,0-3-16,1 0 8,0 3 16,-1 0-24,0-1-8,4-3 32,-4 2-16,0 1 8,0-1-24,1 1 32,-1 1 0,0 1-32,0-1 24,-1 1-8,5-5 16,-10 4 16,8-1-16,-1 1 8,-3 0 48,1 0-48,2 0 32,-8 0 8,10 0-16,1-4-32,-4 3 48,-1 1 8,1 0 8,0-1-8,-1 0 32,0 1 40,0 0-32,0-1-8,5-3-88,-10 4 144,8-1-24,-1 0 40,-1 1 24,1-2-32,1 1-32,-2 1-48,0 0 40,4-4-112,-4 3 24,0 1 24,0 0 32,2 0-80,-1-1 16,-1 0-16,2 2 9,-1 1-9,3-6 0,-1 3-17,0 3 50,-2-1-41,3-1 16,-2 6 40,0-6-72,1 1-8,-2 5-17,3-10 49,-1 4-40,-1 6 16,0-6-16,0 9 72,-2-8-48,3 6-16,-3-6-8,0 8-16,4-13 56,-3 4-56,0 9 24,-1-3 32,1-6-24,2 10-16,-3-4 40,0 0-32,2-6-8,2-4 40,-4 13-16,0-3-16,0-6 8,0 12 0,0-6 16,1 0-16,-1 0-32,-6 1 56,7 0-24,-1-6 24,0 11 16,0-14 16,2 3-32,-1 0-8,0 6 16,-1-8-8,0 10 0,0-9 0,0 9 0,0-9 0,0 8 0,1-8 0,0 9 0,2-9 0,-2 1 0,1 7 0,0-9 0,1 1 0,-1 7 0,0-8 0,2 1 0,-1 6 0,1-10 0,-1 4 0,1 0 0,0 6 0,0-6-8,0 1 8,0 7 0,0-8-8,0 7 8,0-11 0,0 4 0,0 8-8,0-9 8,0 10 0,2-9-8,-2 9 8,0-8 0,3 8-8,-3-13 8,0 5 0,2 9 0,-2-9-8,0 9 8,0-9-8,3 9 8,-3-9-8,0 10 8,0-15 0,0 5-8,3 9 0,-3-4 8,0 0-8,2 0 8,-2 1-8,0 0 0,0-1 0,0-10 8,0 11 0,0-1-8,0 0 0,0 0 0,0 1 8,0-1-8,0 0 0,0 0 0,0 1 0,0-1 0,0-5 8,0 9-8,0-4 0,3-5 0,-3 10 0,0-10 0,0-5 8,2 14-8,1-10 0,-3 10 0,2-11 0,1 10 0,-1-9 0,1 9 0,1-9 0,-4-4 8,4 10-8,0-6 0,-1 7 0,8-8 0,-9 8 0,2-7 0,6 7 0,-7-8 0,-3-3 8,10 5 0,-7 7-8,8-8 0,-8 1 0,8 0 8,-7 0-8,6 0 0,-7-1 8,8 1-8,-7 0 8,6 1-8,-6-1 0,7 5 8,-9-8-8,8 2 8,-6 0-8,-4-4 8,12 5-8,-10-1 8,10 0-8,-8 0 0,7 0 8,-7-1-8,10 0 0,-10 0 8,-4-3 0,13 2-8,-9 1 8,10-1-8,-11 1 8,13-2-8,-5 0 8,1 1-8,-1-1 8,-11-1 0,13 1-8,1-1 8,0 0 0,3 0-8,-2 0 8,2 0 0,0 0 0,2-2-8,-19 2 8,18-3 0,1 1 0,1-2 0,1 0 0,1 0-8,-1-8 8,2 10 0,2-2 0,-25 4 0,24-10 0,2 7 0,1-7 0,-2 7 0,2-7 0,0 8 0,0-9 0,1 8 0,-28 3 0,28-11 0,0 8 0,0-8 0,2 9 0,-2-9 0,-1 8 0,1-9 8,0 10-8,-28 2 0,26-12 0,-1 9 0,1-7 8,-2 8-8,-1-10 8,3 10-8,-2-10 0,-2 8 8,2-7-8,1 7 8,-1-9 0,0 9-8,2-10 8,0 10 0,-1-12 0,3 5 0,0 1 0,-1-1 0,2-2 0,-1-1 0,0 1 0,0 0 8,1-1-8,0-1 8,-3-1-8,5 0 0,-1-1 8,-3 2-8,1-3 8,-1 0-8,1 1 8,-1-1-8,1 3 8,-4-3-8,0 3 8,1-1-8,-1 1 8,-2 1-8,0 0 8,-2 1-8,1 0 8,-2 0 0,1-1 0,-2 2 0,0 0 0,0-1 0,-1 0 0,1 1 8,-3-1-8,13-9 8,-4 3 0,-4 2 0,-5 3 8,-2 1-8,1-1 0,-3 2 8,0-4 0,4 5 0,-2-2-8,-2-1 8,5 1 0,-6-1 0,-6-2 0,12 2-8,-5 2 8,-1-4 0,-6 1 0,10 2 0,-4-2 0,-6-1 0,12 2-8,-12 0 9,-4 14-33,4-15 32,6 1-8,-6 0 8,0-2-8,6 1 0,-7 0 0,-1 2 0,-2-1 0,0 14-24,3-13 16,0 1 8,-3-2-8,0 2 0,0 1 8,0 0-8,0-1 0,0 1 0,0 11-16,0-4 24,-2-13-8,1 7 8,0 6 0,-3-12 0,0 12 0,1-9 8,0 9-8,3 4-24,-4-13 32,2 9 8,-1-7-8,-1 7 8,0-9 0,3 9 0,-3-7 0,0 7 8,4 4-48,-3-11 40,0 7 8,-1-8 0,0 8 0,0-6 8,-9 6-8,12-10 0,-3 10 8,4 4-56,-11-12 48,9 8 8,-3-9 0,1 9-8,-1-9 8,1 2-8,-1 0 8,5 11-56,-11-12 48,1-1 0,6 3 8,0 6-8,-6-12 0,8 13 0,-1-11 8,-9 2-8,12 12-48,-3-4 40,2-9 8,-4 10 0,1-12 0,0 13 0,1-8 0,-1 6-8,-1 0 8,5 4-48,-2-12 48,-2 10 0,1-2 0,-1-6 0,0 7 0,0-1-8,-6-6 8,6 10 0,4 0-48,-5-4 48,-5-6 0,6 10-8,-1-4 8,-6 0 0,8 1 0,-11-1-8,3 1 8,11 3-48,-15-4 48,3 2-8,0-2 8,-2 1 0,1 1-8,-3-1 8,0-1-8,0 4 8,16 0-48,-23-2 40,5-1 0,-2 1 8,-2 2-8,6-3 0,-5 3 0,3 0 0,-1 0 0,19 0-40,-19 0 40,1 0 0,-3 0 0,5 0-8,-2 0 0,1 1 0,3 2 0,-3 0 0,17-3-32,-12 3 24,-6-1-8,0 2 0,2-1 0,-5 2-8,5 6-8,-2-9-160,0 3-496,18-5 656,-14 11-664,-2-9-56,2 3 24,-3 6 16,0-9-73,3 2-23,0 1-32,1 0-16,13-5 824,-10 4-672,-3 0 248,2 0 200,-2-3-568,13-1 792</inkml:trace>
  <inkml:trace contextRef="#ctx0" brushRef="#br0" timeOffset="1137">650 1648 1392,'0'0'0,"0"0"712,0 0-216,0-3-184,2 1-168,1-1-56,-3 3-88,2-3 56,2 1-8,0-1 40,8 1 48,-10-1-40,10 1 48,-10-1 32,10 0-8,-12 3-168,4 0 216,7-2 56,-7 2 57,9-3 15,-9 3 56,7 0 24,-7-2-64,11 2-24,-15 0-336,12-3 352,2 1-40,-1-1 0,1-1 32,2 0-88,0 1-64,2-1 0,0 0-8,-18 4-184,19-10 208,0 7 40,3-1-7,1-7-33,-1 7 0,3-10-16,2 10 24,0-10-16,-27 14-200,31-4 136,-6-11 72,5 11-72,-2-12 8,3 6 16,1 0-48,-2 0-32,5 0-32,-35 10-48,31-12 112,3 8-104,1-11 24,-3 3 64,5 2-48,-3-1 16,2 0 16,3 0-24,-39 11-56,34-10 72,6-1-24,-6 0 80,5 7-24,3-13-88,-6 13 168,6-10-40,-5 11-32,-37 3-112,40-15 200,0 12-104,-2-11 8,0 10 24,-6-7 72,7 8-80,-2-10-72,3 9 88,-40 4-136,46-13 121,-7 9 15,1-7 56,-2 7-88,0-9-88,-4 3 56,5 6-48,-2-9 0,-2 9-48,6-8 0,-3 0 264,-3 2-112,-15 7 8,3 0 64,-3-9-296,6 8-48,-26 4 144,27-4-144,5-8-96,-3 8 16,7-9 56,-5 9 72,1-10 24,1 4-49,0-1 137,-33 11-16,30-10-16,-2 0-72,4 0 40,-3 0-40,-2-1-8,-1 1-40,-2 0 136,-5 0-40,-19 10 40,18-11-88,5 7 96,-5-11-96,-3 11 8,5-10 16,-4 10 48,-2-8-8,0 8-16,-14 4 40,16-12 56,-12 10-40,8-10-8,-9 12-8,1-2-64,0-2 32,6 0-72,-8 1 136,-2 3-32,11-4-64,-11 2-88,4-1 160,-1 3-184,1-2 64,6-1 24,-7 3-32,0 0-56,-3 0 176,10-2-264,-10 2 40,4-3-192,0 3-8,7 0-144,-11 0-168,3 0-41,0 0-215,-3 0 992,11 0-896,-11 0-104,4 0-193,-2 0 97,2 0-96,-2 0 248,1 1 328,0-1-184,-3 0 800,2 2 0,-2-2 0</inkml:trace>
  <inkml:trace contextRef="#ctx0" brushRef="#br0" timeOffset="2053">1619 245 3656,'0'0'0,"-2"-3"1137,-1 1-273,-1-2-328,0-6-272,-1 10-192,5 0-72,-4-4 8,3 0-8,-2 0 8,2-7 64,-2 8-24,2-1 24,0 0 56,-3 0 96,4 4-224,-1-3 288,-3-1 80,2-6 80,1 7 40,-1 0 32,0 0 25,-2-1-73,3 0-112,1 4-360,-1-10 304,0 7-64,1 1-64,-2-1-8,1-1-16,1 2-40,0-2-8,0 0 48,0 4-152,0-4 176,0 1 8,0 0 24,0-1 32,0-8-32,0 12 32,3-4-16,-1 1-24,-2 3-200,3-3 144,1-1-8,-2 0 33,1 1-81,-1-1 32,2 1-8,6-1-32,-10 0-40,0 4-40,4-3 96,-1 0-40,1-1 8,7 2 40,-11-1 0,4-1-48,9 2-64,-11-1 56,-2 3-48,16-4-16,-14 2 64,10-2 32,-10 1-32,2 1-16,11-1-8,-12 1 40,9-1-56,-12 3-8,3-2-24,10-1 64,-1 0-48,-8 3-32,10-2 96,-12-1-96,8 3-16,-6 0 24,-4 0 32,4 0 0,9 0-32,-9 0 0,6 0 56,-6 0-72,6 0 24,-6 0-24,0 2 24,-4-2 24,4 3-88,6 1 0,-10 0 80,0 0-72,10 0 32,-10 0 24,4-1-40,-2 1-24,-2-4 88,0 11-88,0-9 64,0 3-48,0 7 32,0-8 56,-1 7-56,1-7 16,-1 7 72,1-11-48,0 4 56,-1 9-32,-1-9-8,1 6-8,-4-6-80,2 8 32,0-9 56,-1 9 8,4-12-24,-2 5 24,1 8 16,0-9-16,0 7-16,1-7 32,-2 8 48,-2-9 32,2 8 16,2-11-136,-4 3 152,3 3-32,0-1-56,-1 5 24,-2-8 16,1 4-56,0 4-24,0-8 8,3-2-32,-3 6 64,1 4 16,-2-8 16,3 3 8,0 7-112,0-9 24,-1 0-8,0 2-16,2-5 8,-1 6-56,-2 4 96,-1-8 16,0 2-80,-1 1 128,1-1-88,3 0 0,0 1 24,1-5-40,-2 4 40,-3 6-8,3-7-32,-3 1 56,-6-1 40,10 1-56,-3 1-24,0-1 24,4-4-40,-3 5-16,0-1 0,1 0 72,-4 1-8,3-1-32,-1 0 72,-7 0-24,11 0-32,0-4-32,-2 3 8,-1 1-16,1-1 56,1-1-32,-1 0 96,-2-1-24,3 0-48,0 0 16,0 1 40,1-2-16,0 0 16,0 0 96,0 1-32,0-1-8,0 0 0,-2 0 24,2 0-176,0 0 136,0 0-8,0 0 72,3 0-80,-3 0-23,2-3 71,1 3-48,0 0-72,-3 0-48,3 0 72,1-2-16,6 2-48,-10-3 24,11 1 16,-7-1 40,-1 3-56,13-2 32,-16 2-64,4-3 80,8 3-176,0-2 96,-8-1 16,11 3-40,-5-3 64,1 1 0,0 2 40,1-3-64,0 1 24,0 2 8,2-3-48,0 3 32,-1-2 72,4-1-32,-2 1-80,0-2 24,3 0 8,-1 1-32,1-1 56,-3 1 24,3-1-88,0 0-24,-1 0 16,2-7 64,-3 11-64,0-4 64,-1 0 40,-1 0-96,2 0 32,-2 0 8,-4 1-56,-10 3 32,13-3-88,-3 0 64,1 1-16,1-1-72,-8-1-40,9 2-80,-11-1-168,2 1-249,0 2-47,0-3-200,-2 1-144,1-1-40,-1 1-289,-2 2-287,3-3-432,-3 3-313,0 0 2401,0-3-2440,0 1 511,-1-2 729,-3-8-464,4 12 1664</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5T18:05:48.070"/>
    </inkml:context>
    <inkml:brush xml:id="br0">
      <inkml:brushProperty name="width" value="0.05" units="cm"/>
      <inkml:brushProperty name="height" value="0.05" units="cm"/>
    </inkml:brush>
  </inkml:definitions>
  <inkml:trace contextRef="#ctx0" brushRef="#br0">1744 100 3808,'0'0'0,"-10"-2"64,5-10-32,-9 9-104,10 3 96,-6-11-16,6 11-72,-1 0 88,-6 0 48,9-10-64,-2 10-8,0 1 16,0-3-32,0-1-64,1 3 80,-2-4 48,-1 1-64,1 0 16,0 3 56,0-10-40,0 10-56,-5 0 72,6-4-8,-6 1-56,6 3 72,-6-4 48,6 1-40,-8 0-16,8 3 128,-7-4-32,7 0 16,-10 4 57,10-3 23,-7 0-120,7 3 24,-7 0 32,8-4-144,-9 2 0,8 2 16,-7 0 0,7 0-80,-9 1 40,9-1 48,-9 0-160,8 2 24,-9 0 88,4-1-72,0-1-8,-3 12 88,0-12-32,0 0-48,1 5-8,-3-3 96,3-1-88,-4 3 24,2 1 152,0-3-88,-1-1-16,-2 4 0,2-2 24,-1-2-72,0 3 40,-1-3 112,1 0-96,-4 1 8,2 3 48,-1-4-16,1-1-88,0 5 32,18-5 16,-19 1 48,0 2-112,0 1 48,0 0 96,-1-3-80,1-1-32,0 4 80,0-3-24,19-1-24,-18 1-56,-3 3 32,2-2 80,0-1-88,0 1 16,1 2 112,0-3-104,0-1-24,18 0 32,-18 4 8,0-2 16,0-2-40,0 3 16,2-1 112,-1-2-104,0 1-32,2 0 112,15-1-88,-17 0 24,2 0-32,-2 0 80,2 2-16,1-2-40,0 1-40,1 0 88,0-1-88,13 0 24,-13 0-88,2 0 160,-2 0-104,2-2 8,-2 2 0,1 0 40,1 0-24,-1 0-56,12 0 64,-11 0 56,1 0-56,-3-3-40,1 3 96,1 0 40,-1-4-64,-1 4 0,13 0-32,-11 0 168,-1 0-184,0 0 48,0 0 152,0-4-64,1-6 24,-1 11-24,0-1 24,12 0-144,-12 0 64,-1 0-16,3 0 160,-1 0-112,5 0-64,-6 0 168,7 0-120,-8-3-56,13 3-24,-11 0 72,8 0-8,-10-11-16,9 14-40,-1-1 120,-5-2-48,6 0-96,-1 0 88,5 0-72,-12 0 72,10-3-72,-4 3 40,3 0 120,-2 0-56,1 0-48,-1 0 88,1-3-40,4 3-104,-4 0 0,0 0 112,3 0 80,-3-4-112,0 4 8,0 0 64,0 0-112,2 0-104,2 0 64,-3 1 88,2-1-8,0 0-56,-1 0 48,1 0 48,0 0-56,0 0-120,-1 4 200,2-4-144,-1 0-112,0 3 160,1-3 8,-2 0-104,1 4 48,1 1 97,0-4-162,0-1 65,-1 4-64,1 7 80,0-8-112,0 2 120,0-1 64,0-3-152,0 3 0,0-4 64,0 12 0,0-11-64,0 1-32,0 12 152,0-12 0,0 2-112,0 8 8,2-8 112,-2-4-64,0 4-16,0 6-40,0 2 160,0-12-72,0 5-104,0 10 72,0-13 80,0 9-208,0-11 128,0 4-72,0 9 136,0-9-120,-1 6 40,1 4 64,0-12-16,-1 9-152,1 0 72,0-11 48,-1 2 80,-1 3-160,1 5 64,0 1 136,1-7-104,-1 6-64,-1 3 56,1-10 8,1-3-16,-1 10-48,-2-5 0,2-1 0,0 1-112,-1 5 0,1-4 144,0-3 32,-1 9-72,2-12 56,0 10-8,0-6 0,-1 7-40,0-5 64,0 5 8,-1-7-32,2 7-16,0 0 16,0-11 8,0 5-8,0 5-24,0 2 56,0-9-8,-1 10-40,0-8 32,1 6 8,0-8-24,0-3 8,0 11-16,0 0 8,0-6 16,0 7-16,0-1-8,0-7 32,2 6-48,1-4 0,-3-6 32,0 10 32,4-6-56,-2 1 8,1 8 24,-1-11-16,1 3-8,0 8-32,0-12 56,-3-1-8,4 4-48,0 6-16,-1-8 40,7 3-8,-8 5 16,2-5 8,0 5 24,0-7-40,-4-3 24,4 4-48,0-3 32,6 2-16,-10 0-32,4 1 80,0 7-8,-1-10-48,1 3 24,-4-4 16,3 5-32,-1-1 8,1 1 24,-1-3 32,1 2 0,0 0-24,-3 0 8,2 1 24,-2-5-40,3 4-8,-1 6 8,1-9 16,-3 3-24,2 1-8,1-1 24,-1 1 0,1-1-64,-3-4 56,3 10-16,-1-6 24,1 0-16,-1 10 0,1-13 40,1 4-40,0 6-48,6-10 48,-10-1 8,2 5-16,2-1-32,0 6 48,8-6 0,-9 0-24,8 6-8,-8-7 24,9-1-24,-12-2 32,4 4-48,9 0 32,-3 0 32,-6 0-16,11 1 0,-5 5 8,1-9-24,-1 4-16,-10-5 32,4 4-16,11-1 24,-11-2-16,11 3 8,-5-2 48,1 0-40,-8 2-40,13-1 72,-16-3-40,4 4-16,8 0-8,-8 0 40,8-2-16,-8 2-16,7 0 24,-7 0 0,8-1-24,-12-3 16,2 3-8,10 1 8,-9 0 24,8 6-40,-7-8 8,7-1 24,-8 3-32,7 0 0,-10-4 16,4 5 8,9-1-16,-10-1 0,13 1 24,-6-1 8,0 1-64,2-1-8,1 1 40,-13-4 8,12 4-56,1-1 8,1 8 16,0-10 0,2 3-24,-2 0 24,0-3 24,0 5-48,-14-6 56,14 3-40,1 1 40,1 0-8,-1 0-32,0 0 56,1-2-40,-1 2 0,2 0 0,-17-4 24,15 3 0,0-1-16,2 2 0,-4 1 56,4-1-48,-2 0 16,0 0-40,2-2 24,-17-2 8,15 3-24,2-1 8,-2 0 48,2 1-56,-2-1 64,1 2 8,-1-2 24,0 1-24,-15-3-48,16 3 16,-1-1-8,0 0-16,0 0 0,-1-1 24,1 0 48,0 0-88,1 3 72,-16-4-48,16 2 40,0 0-64,-2 1 40,0-3-16,0 1-48,0 0 24,1 1 64,-1 0-64,-14-2 24,15 0 88,-1 3-72,0-1-40,-2-1 104,3 3-152,0-2 96,-1-1-40,1 0-80,2 0 72,-2 1 64,3-1 24,-1 0-48,0 2 48,-1-2-24,2 2-88,1-3 48,-1 0 16,3 1-80,-2-1 64,0 0 64,0 0-80,1 0-40,1 0 120,1 0-24,1 0-56,-1 0 48,1 0 0,0-3-88,0 1 48,0-1 120,0 1-72,1 2-80,-1 0 48,2 0-56,-2 0-32,0-3 104,0 3-32,0 0-104,1 0 64,-1 0 24,0-2-8,0 2 24,0 0-40,-1-3-16,0 3 48,0 0-72,1 0-8,0 0 0,-3 1-192,2 1-32,-3-1-72,0 3-272,-1-2-17,-1 1 121,1-1 56,-3 0 216,2 2 216,-2-2-24,1 2-2744,-16-4 2840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5T18:11:09.780"/>
    </inkml:context>
    <inkml:brush xml:id="br0">
      <inkml:brushProperty name="width" value="0.05" units="cm"/>
      <inkml:brushProperty name="height" value="0.05" units="cm"/>
    </inkml:brush>
  </inkml:definitions>
  <inkml:trace contextRef="#ctx0" brushRef="#br0">8 5 2088,'0'0'0,"-2"0"480,2 0-480,-2 1 0,0-1 8,1 0-24,1 0-16,2 0 8,-2 0-8,3 0-8,-3 0 40,2 0 0,-2-2-16,4-1-16,0 3-2344,-4 0 2376</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5T18:11:08.973"/>
    </inkml:context>
    <inkml:brush xml:id="br0">
      <inkml:brushProperty name="width" value="0.05" units="cm"/>
      <inkml:brushProperty name="height" value="0.05" units="cm"/>
    </inkml:brush>
  </inkml:definitions>
  <inkml:trace contextRef="#ctx0" brushRef="#br0">133 107 3320,'0'0'0,"-1"0"440,-3-4 128,0 0-79,0 0-49,-1 0-16,1 0-40,1 0 16,-3 2 16,3-2-8,-1 2-24,0-2 0,0 0 40,0 1-16,3-1-64,-3 2 41,0-1-17,2-1-16,-2 2 32,0-1 0,1 1-64,1-2-56,-2 1 24,2 1-104,0-1-16,-2 3 56,2-4-32,1 2 24,-3-1-32,0 1 24,3-1-72,-1 1-40,0-1 88,-1 3-8,2-2-23,-2 2 71,1-3-64,1 0-56,-1 3 24,0-2-8,0 2-24,1-3 0,0 3 32,0 0-24,1 0-48,0 0-8,-2 0 8,2 0-96,0 0 56,-1 0 64,1 0-80,0 0 40,0 0-24,0 2-24,0-1-16,0 1 0,-1 1 48,1 0-64,-2 0 48,1 1 56,0 0-16,1 0-40,0 0-16,0-4 8,-1 5-8,-1 5 8,2-6 72,-1 6 8,1-6-24,0 1-104,0 5 40,0-5 48,0 7-64,0-7 48,0 7-8,3-7-48,-1 8 48,-2-3 0,4 0 0,0-5-40,0 8 16,-2-8 56,2 8-96,0-2 32,-2 1 16,2-2-48,0 2 16,-1-7 48,1 8-16,-1-8 0,1 8 80,0-8-8,6 6-48,-10-6 8,3 8 8,1-9 56,-4-4-96,4 13 72,-1-9 72,8 7 32,-9-8-120,2 2 88,0 5 0,0-7-16,0 2 8,-4-5-136,3 5 184,1-1-32,8-1-16,-10 3 72,2-3-8,6 0-96,-7 0-32,0-1 40,-3-2-112,3 4 48,9-3 64,-12 2 64,4-2-72,7 0 9,-8 1-25,1-2 24,7 0-48,-8 0-16,7 0 72,-7 0-64,8 0 32,-8-3 64,8 1-48,-7-1-48,-4 3-56,14-4 40,-10 2-64,10-2 48,-1 0 0,-9 0 48,14 0 16,-4 0-120,-2-7 64,-12 11-32,16-3 64,0-7-88,0 6 80,-1-6-16,-1 7-104,4-8 64,-4 7-32,0-7 56,-14 11-24,17-4-80,-3-7 32,1 9 48,3-2-136,-2-6 56,-1 7-24,-1-1 24,0-6-40,-14 10 120,13-2-112,1-1 24,0-1-96,-2-6 16,0 10 23,0-4-135,-1 0-112,-7 0-16,-4 4 408,14-3-472,-3-1-64,-8 0-56,12 1-144,-12 0-208,9-1-217,-10 1-223,2-1-208,-4 4 1592,4-2-1849,0-2-143,0 0 271,0-6 425,-2 7-1920,-2 3 3216</inkml:trace>
  <inkml:trace contextRef="#ctx0" brushRef="#br0" timeOffset="497">499 32 3392,'0'0'0,"-1"0"536,0 2 56,-1-2-111,1 1-9,1-1-472,-1 0 448,1 1-40,-1 0 56,1 1 0,0-1 24,0 2 0,0-1 48,-2 2 65,2-4-601,0 2 560,-1 2 64,0 0 40,1 0-80,0 0 24,-2 0-16,2 6-136,0-8-88,0-2-368,0 6 361,-1 4-105,1-6-40,-1 6 8,1-6-40,0 9-80,0-10-24,0 11 24,0-14-104,0 4 72,0 8-64,0-7 72,0 8-24,0-8-88,2 10 88,-2-5-40,0 1-40,0-11 24,3 5-40,-3 9 40,0-9-8,3 8-40,-3-3 88,2-5-24,1 9-96,-1-3 72,-2-11 8,3 10-16,1 0-88,6 2 64,-10-2-24,10 0-72,-7 0 0,1 0-64,-1 1-32,-3-11 232,12 10-328,-10 1-97,2 0-79,0-1-160,0-5-192,0 9-128,0-4-240,-1-4-265,-3-6 1489,4 15-1672,0-5-8,-1-5 375,-1 9-2087,-2-14 3392</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5T18:11:11.784"/>
    </inkml:context>
    <inkml:brush xml:id="br0">
      <inkml:brushProperty name="width" value="0.05" units="cm"/>
      <inkml:brushProperty name="height" value="0.05" units="cm"/>
    </inkml:brush>
  </inkml:definitions>
  <inkml:trace contextRef="#ctx0" brushRef="#br0">571 189 3272,'0'0'0,"-1"-2"-40,0 2 168,-2-4 48,-1 0 0,1 2 120,3 2-296,-4-3 312,0-1-56,0 2-7,0-1 31,3 1-24,-2-1-72,0-1 48,-1 2-32,4 2-200,-3-3 80,-1 0 56,1 3 40,-1-3-16,1 0-8,-1 3 104,0-2-80,-1-1-96,5 3-80,-5-3 216,0 1-40,0-1-32,0 1 24,0 2 32,0-3-40,-6 1-48,8-1 96,3 3-208,-6-3 112,1 3-64,0-2 48,-5 2 24,7-4-56,0 2-8,-3 2 72,-4-3-88,8 3-32,-2-3 72,-1 1-31,1-1-90,-1 3 57,0 0 57,1-2-65,-1 2 0,5 0-8,-11 0 56,9 0-48,-2 0-56,0 0 120,-1 0 64,0 0-80,0 0 24,-5 0 72,10 0-152,-3 0 32,-2 0-24,-5 1 128,6-1-80,-6 1-40,6 1 88,-9 1 32,8-1-96,5-2-40,-12 4 88,2-1 24,6 0-32,-6-1-40,5 2 72,-5 0 40,4 0-168,-6 1 96,12-5-80,-5 4 88,-8 1-136,9 0 16,-9 5 48,9-7 0,-7 1-72,6 7 80,-7-7 32,12-4-56,-5 5-96,-8 7 80,8-8 112,-8 6-120,8-6-16,-8 6 104,9-7-96,-8 2 0,12-5 32,-4 12 96,-8-8-80,8 7-48,-1-8 32,0 8 40,-5-8-40,7 1-16,0 9 32,3-13-16,-4 4-16,0 6-48,0-5 120,0 0-24,2 7-56,0-8 64,1 1 0,0 5-40,1-10 0,-1 4-32,1 6 40,0-6-40,0 0-24,0 7 96,0-7 32,2 0-72,1 6 16,-3-10-16,2 4 16,1 0-48,1 0 56,-1 1 88,1-1-16,7 0-24,-9 0-16,2-1 40,-4-3-96,4 4 24,7 0 0,-8-1 80,1-1-88,7-1 40,-8 3 32,1 0-56,8-1-32,-9-1 24,7 0 32,-7-1-32,7 1-8,-6 0 72,6 0-8,-7-1-24,7 1 16,-10-2-72,2 1 72,9-1-32,-7 1 24,8-1 72,-8 2-80,9-2-16,-9 0-8,9 0-8,-9 0-32,7 0 40,-7 1 80,9-1-96,-3 0-16,-6-3 64,10 3-8,-4-2-104,0 2 104,-6 0-40,11-4-120,-11 4 152,13-3 0,-7 1-72,2-1-40,-2 1 88,1-1-40,1 1-32,0-1 80,0 3-48,1-3-8,-1 1 32,0 2 32,-1-3-40,0 1-24,2-1 40,-1 1 8,-1-2-32,2 1 24,-2 1 64,1-1-80,-2 3-24,2 0 48,-1-2-40,-1-1 8,1 3 96,-8 0 8,12-3-56,-12 3-8,11 0 24,-10 0-96,8 0 24,-8 0 112,8 0-88,-8 0-8,8 0 24,-10 2-40,2-1-8,6 0 24,-7 3-8,1-3 0,6 3-24,-7 0 24,-1-1 64,2-2-96,6 1 24,-10 4 16,11-3-80,-11 1 40,3 8 104,1-11-32,0 3-24,6 1-8,-10-1 8,3 1-64,1-1 32,0 7 32,-1-8-64,1 1 24,6 7 48,-10-8-16,3 7 0,-3-10 0,4 4-8,0 6 40,0-7-32,6 1-56,-10 7 72,2-7-32,1 0-64,-1 9 80,2-10 8,-1 3-88,-1 4 112,1-6-8,-3-1-64,4 1 16,-4 8-24,0-8 40,0-4 8,0 3-40,0 9 64,0-9 56,0 0-80,0 1 8,-1 0 32,-1 1-32,0-2-8,2-3 0,-3 4 120,-1 6 8,0-9-24,1 3 48,-2-1 8,-1-1-104,1 1-96,-5 0 112,10-3-72,-4 4 0,-6-1 33,5 1 95,-7 0-56,7-2-80,-8 2 0,3-1 96,10-3-88,-11 1 24,-1 0-16,-1 0 48,2 3-88,-5-4 0,1 4 56,2 0 32,-3-3-72,16-1 16,-14 1-64,-1-1 72,-2 0-56,1 0 32,1 0 104,-1 2-8,4-2-32,-2 0 48,14 0-96,-12-3 120,1-1-72,0 2-8,6-8 104,-8 7-56,10-9 16,-9 10 16,7-2-32,5 4-88,-10-14-16,6 10 8,0-6 96,0-2-120,2 9 64,0-13 40,-2 6-72,3-3 16,1 13-16,-1-4 56,0-9 16,1 1-64,0 8 32,0-12 32,0 5-88,2-2-56,1 3 24,-3 10 48,4-13-16,-1-2 24,1 3 64,7 2 72,-9-4-184,8 2 0,-6 2 72,6-5-48,-10 15 16,3-13-72,9 1 48,-9 1 88,10-3-112,-9 2 168,8 2 8,-10-1-88,10-1-16,-12 12-24,3-11 16,9-2 64,-8 0-40,9 0 32,-10 3 32,9-3-88,-8 2-64,7 0 88,-11 11-40,4-11 88,6-1-64,-7 2 40,1-3 128,7 0-40,-11 1-112,4 1 80,0-1-8,-4 12-112,4-11-64,0 1 192,-1-1 112,1 7-144,-1-12-40,-3 13 144,0-10-96,0 9-120,0 4 16,0-4 256,0-9-112,0 11-32,-1-8-24,-1 7 136,0-1-135,0-7-218,-1 11 282,3 0-153,-11-3-16,9-1-129,-10 2 177,8-2-16,-8 0-232,1 0 104,0 2 192,-2-1-200,13 3 120,-11 0-192,-5 0 96,1 0-24,0 0-152,-2 1 200,0 2 24,-2 1-256,0 0-32,19-4 336,-22 3-296,3 1-152,1 0-80,0 6 80,0-6-72,-1 1-129,0 7-111,1-7 24,18-5 736,-18 13-856,-1-3-128,2 1 96,-1 0-153,1 0-127,1 3-88,-1 0 168,-2 0 271,1 3-3559,18-17 4376</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5T18:11:13.541"/>
    </inkml:context>
    <inkml:brush xml:id="br0">
      <inkml:brushProperty name="width" value="0.05" units="cm"/>
      <inkml:brushProperty name="height" value="0.05" units="cm"/>
    </inkml:brush>
  </inkml:definitions>
  <inkml:trace contextRef="#ctx0" brushRef="#br0">430 566 4304,'0'0'0,"-1"-2"481,1 2-481,-4-10 456,1 7 64,0-1 8,0 0-8,1-7 72,-2 8 24,1-7 16,0 6 64,3 4-696,-3-10 777,-1 6-65,0-11 16,1 12 8,-1-10-80,-1 11 40,-6-10-63,7 10 39,4 2-672,-3-14 576,-9 3 32,8 8 56,-9-14-48,8 13 48,-7-10-56,6 2 1,-6 1 15,7-1-136,-10 1 64,10 1-88,-10-3-240,10 9 88,-8-10-128,9 2-192,-9 10 104,13 2-96,-5-15 136,-6 4-136,7 7 8,-1-8 64,0 8-104,0-12-32,1 14 104,0-8 8,4 10-48,-4-4-184,0-6 96,2 6 80,-1-7-200,2 11 0,0-3 56,-1-1-40,2-8-128,0 12 320,0 0-168,0 0-64,0-4-128,0 4 48,0-2 128,0-1-120,3-1-88,-3 2 72,0 2 320,4 0-441,-1-3-55,1 3 24,7 0 16,-9-2-176,2 2 8,9-3-16,-9 3-128,-4 0 768,15-2-849,-5 2-39,2 0-88,-1-3-72,2 3-56,-1 0-33,2-2-87,-3 2 8,-11 0 1216,12-3-880,0 0 247,0 1-759,0-1-1536,-12 3 2928</inkml:trace>
  <inkml:trace contextRef="#ctx0" brushRef="#br0" timeOffset="695">96 392 4216,'0'0'0,"-3"0"320,-1-2 129,0-1 55,-1-1-48,1 2 16,0-1 32,0 1-32,4 2-472,-2-3 496,-1-1 40,1 0-16,-1 1-23,2-1-17,-2 1-48,1-1 0,0 2-72,2 2-360,-2-4 360,-1 0-104,2 0-104,-2-6 104,2 7-24,0 0-64,0-8-32,-1 11-24,2 0-112,-1-10 16,0 10 40,-1-4 88,0-7-104,-1 8-16,2-1 96,-2-7-40,2 7-32,1 4-48,-2-4 72,-2 0-32,1-6-16,1 8 0,-1-2 80,2-9 0,0 9-72,-1-6 88,2 10-120,-1-3 112,0-10-47,-1 11 47,2-2 0,0-7-56,0 8-56,0-1 16,0-10 0,0 11-48,3-8 64,1 11 64,0-13-56,-1 9 48,1 0 96,0-10-104,8 12-80,-12-8 64,10-1-32,-8 8 24,2-10 136,9 10 16,-10-8-56,7 8-96,-6-1 0,7-7-144,-7 11-32,8-4 128,-9-8-16,8 10 8,-7-2 24,7 1-16,-8 1-72,8-1 24,-7 3 24,6-2-32,-7 2 16,7-3 24,-7 3-48,8 0 8,-7-2-104,7 2 24,-7 0 8,12 2-24,-12 2 112,8-1-8,-8-1-56,9 1-24,-3 1 40,2 1-40,-2-2 24,3 9 63,-9-8-39,11 6-64,-4-5 40,1 0-64,1 6-72,-2-8-40,3 8-48,-1-8-24,0 3-104,1 5-8,-1-7-88,2 6-152,-1-6-64,-1 0 7,0 1-55,0 0-8,0 0 24,1 0-64,1-1 160,-1 0 199,1 0 233,-15-4 264,16 1-3984,-16-1 3984</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5T18:11:53.325"/>
    </inkml:context>
    <inkml:brush xml:id="br0">
      <inkml:brushProperty name="width" value="0.05" units="cm"/>
      <inkml:brushProperty name="height" value="0.05" units="cm"/>
    </inkml:brush>
  </inkml:definitions>
  <inkml:trace contextRef="#ctx0" brushRef="#br0">949 186 3816,'0'0'0,"-2"-3"1089,-2 1-1041,0-2 0,0 0-16,0 2-8,0-1 40,2 0-32,-1 0 16,-1-1 0,1 1-8,-1-1 0,1 0 24,-1 2 40,2-2 16,-2 0 32,1 0 16,0 1 32,-1-1 40,0 0 0,0 0 32,-1 0 8,0 0-8,0 2 40,0-2 0,1 0-32,0 0-64,-1 0-8,1 2-72,-1-2 0,0 0-8,0 2-32,-1-1 25,1 1-25,-5-1 8,8 3-24,-2-3-24,-7 1-24,9-1 0,-2 3 32,-1-2-32,-5 2 40,6-3-32,0 3 0,-6-2-8,6-1-48,-6 0 40,6 3 0,-6 0-8,6 0 32,-1 0-32,-6 0-8,8 0 0,-1 0-8,-7 0 16,8 0-40,-2 0 24,-1 0 8,-4 0-16,6 0 40,-1 0-32,-6 0 8,7 0-48,-1 0 32,-6 0 0,9 0-48,-8 0 64,6 0-8,-1 2 24,-6-1-32,9-1 24,-2 1-16,-6 1-8,6-1-8,0-1 32,-1 1 0,-5 0-32,7 1 40,-1-1-40,-6 0 0,8 2 0,-2-1 56,-6 1-64,7 0-16,-2-1 48,-5-1-40,7 2 48,-1-1 16,-6 1-16,9 0-24,-3-2 0,0 1 8,0 1-32,4-3 32,-4 3-32,0-1 40,-1 2-16,-6-3 40,8 3-40,-2-1 32,-6 0-56,9 1 0,2-4 32,-5 4 32,-5 0-72,6 0 32,-1 0 16,-6 0-24,7-1-16,-1 2 24,-7-1-48,12-4 56,-4 5-72,-6 6 48,6-9-8,-1 3 8,-5 7 24,6-8-8,-9 7 40,8-7-8,5-4-24,-12 13-48,9-9 24,-9 7-56,8-7 32,-7 6 80,7-5-24,-8 7 16,9-7-32,3-5 8,-12 14-24,8-9 0,-7 8 0,7-8 40,-6 9 16,6-9-32,-1 8 0,0-3 0,5-10 0,-11 6-48,9 5 88,-2-7 0,-1 7-16,0-7 24,0 8-32,-1-7 8,6-5-24,-3 13-16,-1-9 16,-1 8 0,-6-8 0,9 8 8,-3-8 0,0 6-8,-1-5 0,6-5 0,-10 11 16,6-7 0,-6 8-32,6-8 16,-1 6 8,0-6-16,-5 7 0,7-6 16,3-5-8,-5 12-24,-5-7 24,6 7 8,0-7-16,-1 9 40,0-4-32,0-5 16,1 9-24,4-14 8,-10 10-40,8 1 32,-1 0 8,0 1-24,2-2 32,0 1 0,-1 0-8,1-1 16,1-10-16,-1 10 24,1 0 8,0 1-8,0 0 8,0 1 8,4-1-24,-4-11-16,2 10 16,1 2 8,-3-12-24,3 11-8,1 0-8,0 0 24,-1 1-8,1-1 8,-1 0 16,1-1 8,-1-5-40,-3-5 8,4 14-24,-1-4 24,8-5-32,-11 8 40,2-3-8,1-5 0,-1 10-8,2-5 8,-4-10 0,3 10 0,1 0-8,-1-5 16,1 11-8,0-6 8,0 0-24,6 2 16,-7-2-8,-3-10 8,4 12-32,6-1 24,-8-1 16,2 1-32,8-1 32,-10 1-16,9 1-16,-9-2 24,-2-10 0,10 12-16,-7-1 16,8-6 0,-7 9-48,8-3 56,-8-6-8,8 9-8,-1-9 40,-11-5-32,10 13 16,0-8-8,0 9 8,1-4-16,-1 0-32,3 1 8,-2-1 24,1-5 16,1 8-8,-2-3-8,2-5 0,-2 8 8,2-3 32,0-6 24,0 9 0,0-8-56,-13-5-8,10 13 40,1-9-24,0 8-24,0-8 24,1 9-8,-9-8 0,12 7-8,-12-9 16,-3-3-16,12 12 0,-8-8-16,10 6 40,-10-6-24,10 7 24,-10-7 0,7 8 0,-8-8-32,-3-4 8,4 11-16,7-7 40,-7 1-8,9 0 0,-9 5 8,7-7 0,-7 1-16,9 1 32,-13-5-40,10 5 48,-6 0 0,9-1 0,-3 1 8,-6-1 24,11 0-40,-3 0 24,0-2 0,-12-2-64,13 4 72,1-1 8,0-1 40,0 1-40,-1-1-8,1 0 24,0-1-32,0 0 16,-14-1-80,16 1 64,-2 1-8,0-1-16,0 0-16,0-1 32,-1 2-32,1-2 0,-1 0 0,-13 0-24,13 0 32,-2 0-8,2 0 8,-3 0 24,2-3-8,-1 3 0,-1 0 24,1-3-32,-1 1 8,1-1-24,-7 1 48,13-1 0,-6-1-48,1 1 72,-1-1-64,0 0 8,-11 4-40,10-4 72,1-6-24,0 7-16,-1-1 8,1 1-24,0-9 16,-1 9 0,0-7 8,-10 10-40,4-4 64,11-10-24,-3 10 16,-8-10 0,11 11-16,-11-13-8,9 5 24,-9 0 32,-4 11-88,10-11 40,-8-1 32,10 0 0,-10 0-80,9 1 48,-9-2 24,2 1-48,6 1 32,-7-1 16,1 2-32,0 0 40,6-1 16,-8 1-16,1 0 8,-1 0-31,1 6 39,-3 4-88,4-14 56,-2 4 16,1 6 16,0-10-32,-1 10 32,-2-9-24,0 9 40,3-9-16,-3 13-88,0-3 56,0-12 0,0 12 8,0-10 0,0 9 24,0-10 16,0 10-72,-2-9 56,2 13-88,-1-4 80,0-8-24,0 8 32,-1-9-56,1 9 24,0-10-8,-1 10-8,2-11 56,0 15-96,0-4 48,0-10-16,0 4 32,0 6-48,0-13 8,0 13 40,0-11-8,3 5-48,-3 10-8,0-12 32,0 1-24,3-1-32,-3 1 40,0 0-8,0-1-8,2 0-32,-2-1 24,0 13 8,0-14 32,0 1-16,0-1 0,0 2 24,-1-3-40,0 3-8,-1-2 80,-2-2-64,4 16-8,-2-13-24,-1-1 24,-1 2 8,1-1 0,-1 0 56,-1 0-8,0-1-64,-6-1-16,11 15 24,-2-16 0,-2 2-24,-1 0 24,-5 1 48,6-1-40,-8 0 24,7 1-16,-6-1-24,11 14 8,-4-12 16,-9-1-56,8-3 32,-9 1 24,3 1-24,1 1 8,5-1 48,-8 1-48,13 13 0,-10-14-32,0 0 24,-2 1-32,2 1 0,-1-4 8,-1 1 56,7-1-32,-10 1-16,15 15 24,-11-15 32,0-1-48,-1 2 8,2 0-8,-1 0 32,0 0 0,6 0-32,-9 0 48,4 4-56,0-2 24,-1 2 40,1 6-48,0-13-24,5 14-40,-9-13-16,9 12-32,-10-10-48,10 10-40,-9-7-64,9 7-72,-8-7-16,8 8-112,5 3 472,-13-12-537,8 9-87,-7-8-232,1 9-184,7-10-232,-8 10-169,8-2 105,-6-6 296,6 7 328,-8-1-3977,12 4 4689</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5T18:11:54.249"/>
    </inkml:context>
    <inkml:brush xml:id="br0">
      <inkml:brushProperty name="width" value="0.05" units="cm"/>
      <inkml:brushProperty name="height" value="0.05" units="cm"/>
    </inkml:brush>
  </inkml:definitions>
  <inkml:trace contextRef="#ctx0" brushRef="#br0">13 28 4248,'0'0'0,"-1"-4"40,-2 1-8,0 1-8,0 2 8,2-3 8,-1 3-8,2 0-8,0-2 16,0 2-32,0-3-16,0 3 0,3 0-16,1-3 8,-2 3-16,2 0 8,0 0-8,0 0-16,0 0 32,6 0-16,-10 0 32,3 0-48,0-2 8,1 2-24,7-3-24,-9 1-3944,-2 2 4032</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5T18:11:55.021"/>
    </inkml:context>
    <inkml:brush xml:id="br0">
      <inkml:brushProperty name="width" value="0.05" units="cm"/>
      <inkml:brushProperty name="height" value="0.05" units="cm"/>
    </inkml:brush>
  </inkml:definitions>
  <inkml:trace contextRef="#ctx0" brushRef="#br0">27 60 4480,'0'0'0,"-2"-2"1281,-2-1-1169,0-1-88,-1 2-16,5 2-8,-4 0-8,2-3-8,0 3 8,1 0 8,0 0 0,-1 0 0,2 0-8,0 0 8,0 0-8,0 0 24,0-2-16,0 2 8,0 0 24,0 0-24,0 0 0,0 0-8,0-3 16,0 3 16,0 0 16,0 0 16,3-2 40,0 2 0,-3 0 24,3-3 40,-3 3-168,4 0 200,0-2-8,6 2 32,-7-3 0,8 3-24,-7-3-8,10 3 0,-2-2-8,-12 2-184,11 0 168,3 0-16,3-3-8,0 3-8,1 0 0,1-2 48,1 2-32,2 0 81,1-3 23,1 1-8,2 2 8,0-3-72,0 0-8,0 1-40,1 2-32,0 0 0,-27 0-104,27 0 56,1 0-32,-3 0 24,2 0 8,2 0-16,-3 0-8,4 0 24,-2 0-80,-28 0 24,28-3 8,2 3 24,-2-2-40,0 2 16,0 0-16,-1 0 16,1 0-24,-2 0 0,2-3 8,-1 3-16,0 0 16,1 0 8,-1 0-8,-2 0-40,1 0 32,-2 0 16,-24 0 0,25 0 8,-1 0-8,-2 0 0,-1 2-8,1-1-56,-3 0 0,1 0-16,-1 1-104,-1-1-32,0 0-88,-2 0-136,1 1-113,-1-1-167,1 0-112,-2 1-160,0-2 0,-1 0 240,-2 0 183,3 0-3815,-15 0 4384</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5T18:11:56.040"/>
    </inkml:context>
    <inkml:brush xml:id="br0">
      <inkml:brushProperty name="width" value="0.05" units="cm"/>
      <inkml:brushProperty name="height" value="0.05" units="cm"/>
    </inkml:brush>
  </inkml:definitions>
  <inkml:trace contextRef="#ctx0" brushRef="#br0">1 121 4496,'0'0'0,"0"-3"48,0 3-24,0-3 16,0 1-16,0-1 0,0 3-8,2 0 1,1-2-1,-3 2 16,2-3 8,1 3 8,1 0-16,0 0 16,-2 0-8,2-2-24,0 2 24,-2 0 8,1 0 16,1 0 24,-2-3 8,2 3 40,0 0-24,6-3 24,-7 3 8,-3 0-144,2 0 104,2 0 24,6 0 0,-7 0-32,7 0 24,-7-2 0,7 2-16,-6 0 0,-4 0-104,11 0 112,-7 0-8,9 0-8,-3 0 32,0-3 8,1 3-16,0 0-8,1-2 16,2 2 0,1 0 0,1 0 56,-1-3 0,2 3-16,0 0 40,0 0 24,4 0 16,-21 0-248,19-2 249,1 2 23,1 0-24,1-3-8,2 3 48,0 0 0,2-2-8,1-1-8,1 0 16,1 1-32,1-1 32,2 3-8,0-2-56,-2-1-24,2 1-72,-1-1 8,-31 3-136,30 0 96,0 0-64,-2 0 24,-1-2-48,0 2-8,0 0 24,-1 0 0,-2-3-56,0 3 0,1 0 0,-4-3-40,1 3 16,0 0 0,-2-2-56,-3 2-64,2-3-56,-19 3 232,16 0-304,-1-2-64,2-2-112,-3 1-64,1 1-128,-2-2-145,1 1-39,-1 0-112,-13 3 968,11-4-1016,2 0 168,-1 0 208,0-6 231,1 7-4151,-13 3 4560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5T18:11:57.635"/>
    </inkml:context>
    <inkml:brush xml:id="br0">
      <inkml:brushProperty name="width" value="0.05" units="cm"/>
      <inkml:brushProperty name="height" value="0.05" units="cm"/>
    </inkml:brush>
  </inkml:definitions>
  <inkml:trace contextRef="#ctx0" brushRef="#br0">1 1 3912,'0'0'0,"21"1"176,7 1-168,8 1-16,0 1 16,-9 0-8,4 0-8,-1-1 0,-3 1-8,4 0 8,-2 0-24,0 0-16,-1 0 16,1 1-72,1-1-3728,-30-4 3832</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5T18:12:00.140"/>
    </inkml:context>
    <inkml:brush xml:id="br0">
      <inkml:brushProperty name="width" value="0.05" units="cm"/>
      <inkml:brushProperty name="height" value="0.05" units="cm"/>
    </inkml:brush>
  </inkml:definitions>
  <inkml:trace contextRef="#ctx0" brushRef="#br0">118 214 4953,'0'0'0,"-1"0"368,0 0 16,0 0 80,-1 0 80,1 0 32,0 0-112,-1 0 8,1 0-16,0 2 0,0-2-7,-2 1 15,0 0 48,1 1-112,-1-1 48,1 0 24,-1 0-88,1 1-16,0-1 72,1-1-56,0 1-112,0 1 41,-1-1-89,1-1-56,1 0 48,0 1 72,0 0-48,-1-1-40,1 0 24,0 0-32,0 0-192,0 0 128,0 0 64,0 2 48,0-2-128,0 0 72,2 0 48,-2 0-88,3 0-16,-1 0 48,2 0-56,0 0-48,0 0 64,0 0 24,0 0-64,-1-3-32,8 3 56,-9-2-40,2 2-40,8-3 112,-10 0-24,8 1-32,-7-1 8,8 1 65,-7-2-25,10 0-160,-14 4 16,4-4 112,10 0-56,-10 2-96,10-2 136,-10 1 40,13 0-168,-7-1 96,-6 0 80,-4 4-144,14-10 64,-10 10-40,9-3 56,-10-1-8,11 2-128,-10-2 88,8 0 8,-8 1-88,-4 3 48,10-3-16,-8 0 144,2 1-48,0-2-72,0 1 80,0 1-40,0-1-48,-2 0 16,-2 3-16,0-2 64,3 2-64,-3-3-16,0 1 112,0 2-16,0-3-72,0 1 8,0 2 40,0 0-56,0 0-64,0 0 40,-2 0 128,0 0-96,-1 0-8,0 0 32,-1 0-40,0 0-64,4 0 72,-5 0 0,0 0 80,-1 0-72,1 0-64,-6 0 128,7 0-72,-6 1-24,10-1 24,-4 0 64,-6 0 0,7 1-56,-2-1-24,-7 0 136,9 1-120,-9-1-80,7 2 104,5-2-24,-13 0 16,9 0-48,-7 0 80,7 0 80,-8 0-144,9 0 16,-1 0 64,-6 0-48,10 0-16,-4 0-64,-1 0 72,-1 0 80,1 1-200,0 0 160,-5-1 32,7 0-88,0 0 16,0 0 24,-1 2-112,0-2-24,1 1 144,-8-1 48,10 0 8,0 0-88,-3 0 80,4 0-88,-1 1-24,-2-1-56,-1 0 144,2 1-56,-2-1-24,0 0 64,1 0 48,1 0-72,2 0-24,-3 2 0,1-2 72,-1 0-32,-1 0-56,3 0 104,-3 1 64,0 0-80,1 1 16,3-2-88,-6 1 136,3-1-72,0 1-112,-1-1 176,2 1-24,-2 1-72,0-1 136,1 0-32,3-1-136,-2 0 72,-1 2 16,-1-1 128,2 0-48,1-1-32,-2 0 104,2 0-87,-2 0-41,3 0-112,-4 0 128,2 0 104,0 1-48,1-1-64,1 0 136,0 0-120,0 2-72,0-2 56,0 0-120,-1 0 152,0 0-168,1 0 88,0 0 96,0 0-128,0 0 0,0 1-16,0-1 16,0 0-40,0 1-56,0-1 96,0 0 80,0 1-192,2 1 88,-2-1 72,3 0-72,-3 1 8,0-2-24,0 1 16,0 1 24,0 2-128,0-1 64,0-1 144,0 2-176,0-2 72,0 1 64,0-3-80,2 4-16,-2-1-8,3 1 24,-3-2 80,0 2-152,0 0 104,0 0 88,0 0-120,0-4 0,4 3 0,-4 2 16,0-1 16,0 1-120,0 1 96,0-1 112,0 0-168,0 0 64,0-5-16,0 10 88,0-7-136,0 1-24,0 6 64,-2-6 56,2 1-56,-1 5 24,1-6 72,0-4-88,0 10-48,0-6-80,0 6 200,0-6-32,0 1-96,0 7 160,0-9-56,0 9-32,0-12-16,0 4-56,0 6 24,3-6 16,-3 1-152,4 5 272,-2-7-16,1 2-176,-3 0 112,0-5-24,2 10 24,1-7-64,-1 1-32,1 1 128,-3 0-40,0 0-120,0-1 144,2 1-8,-2-5-32,3 4-40,0 0 24,-1 0 120,1-2-120,-3 1-80,0-1 192,2 1-128,1-1 16,-3-2 16,2 3 32,1-2 24,0 2-48,-1-1-72,-2 0 152,3 0-72,-1-1-120,1 1 112,-3-2-8,2 1 0,1 0-136,-1 1 176,1-1 56,0 0-32,-1-1-88,2 0 72,0 0-88,-4 0 40,2 0-136,2 0 184,0 0 8,0 0-24,0-2-48,0 2 136,6-3-160,-8 0-32,-2 3 72,3-2 32,7-1-72,-7 1-56,1-1 96,7 1 80,-8-2-128,0 1 56,8-1-24,-11 4 16,2-3-56,2-1-48,8 1 144,-10-1 64,10 2-168,-10-2 72,2 1-16,8 1-120,-12 2 128,2-3-112,8 1 136,-7 2 8,1-3-56,7 3 88,-8 0 56,1-2-144,0 2-24,-4 0 48,3 0 64,1 0-224,8 0 24,-12 0 112,4 0-32,6 1 8,-8 0 40,2 0 40,-4-1-32,4 4-104,0-1 48,6 1 80,-10-1-80,4 1 24,0 0 40,0 1 16,0 0-88,-4-5 64,3 6-56,1 4 88,0-8-64,0 3-56,-2 6 112,1-7-8,-3 1-128,3 7 96,-3-12 16,0 6-8,2 5-120,-2-7 56,3 7 152,-3-7-56,0 10-104,0-9 80,0 8-40,0-13 40,0 5-64,0 9 56,0-3 80,0-1-136,-2-5-40,1 9 152,-1-9-40,-2 9-56,4-14 48,-3 11-16,-1-6 88,1 8-96,-1-8 16,0 7 104,-1-8-104,0 8-128,-1-8 136,6-4 0,-10 11 40,8-7-160,-2 9 120,-6-9 104,7 1-168,-1-1 88,-6-1 96,7 1-96,3-4-24,-3 4-40,-3 0 32,1-2 104,0 2-120,-5 0 8,6 0 104,-1-1-216,-7-2-48,12-1 176,-3 2-104,-8 0-80,9-1-136,-3 0 55,-6-1 25,8 0-200,-1 0-56,-6 0-8,10 0 504,-4 0-584,0 0-88,-6-2 112,7-1 32,-1 1-161,-6-1 17,9-1-80,-3-6-280,4 10 1032,-10-4-1296,6-6-241,-1 6-295,-7-13-120,10 5 31,-2-1 497,-6-3 464,7 2 400,3 14 560,-4-16-1705,-6-2-1327,10 18 3032</inkml:trace>
  <inkml:trace contextRef="#ctx0" brushRef="#br0" timeOffset="439">682 46 5217,'0'0'0,"0"0"0,-2 0 576,1-3 120,0-1 8,1 0 40,-2 2 48,1-2-23,1 1-89,0 3-680,0-2 624,0-1-80,0 1 16,0-1-64,0 3-8,3 0 16,-3 0-80,0 0 9,0 0-433,2 0 440,1-2-40,-3 2-8,0 0 0,2 0-16,-2 0-48,0 0-24,0 0 8,0 0-312,0 0 256,0 0 8,0 0 24,0 1 0,0 0-72,3 0 57,-3 3-9,0 0-104,0-4-160,3 4 240,-1 0 16,-2 0-128,0-1 136,0 1 24,3 0-200,-3 0 80,0 6-40,0-10-128,2 4 16,-2 6 24,3-6 88,-3 9-32,2-9-56,1 10 40,-3-9 56,0 9-88,0-14-48,0 10 48,2 0 72,-2 5-120,3-4-88,-3 3 128,3 0-16,-3-1-88,2 2 72,-2-15-8,0 14 24,3 2-80,-3-1 16,2 1 104,1 1-56,-1-1-96,1-1 48,0 1-16,-3-16 56,2 12-136,-2 2 24,3-1 8,-1 0-168,1 0-88,1-2-32,-1 2-128,0-1-177,-3-12 697,3 11-736,-1 1-104,2 1-128,0-2-104,6-1-57,-10 1-191,3-1-320,-1 0-305,-2-10 1945,3 5-1920,-1 9 352,1-9-3873,-3-5 5441</inkml:trace>
  <inkml:trace contextRef="#ctx0" brushRef="#br0" timeOffset="920">847 1002 4833,'0'0'0,"-2"0"608,2 0-608,0 0 664,-1 0 88,0 1 32,0-1 48,1 1-24,-2 1-31,2 0-17,-1-1 8,0 1-120,1 0-16,0 1 16,-2-2-111,2 2 47,0-2-24,0 1-56,0 1-8,0-3-496,0 1 480,0 3-16,0-3-96,0 2 8,0-2-56,0 0-96,0 3-16,0-2-55,0-2-153,0 3 64,0 1-24,0 0 8,0 6 24,0-8 16,0 2 24,0-1-40,0 0-32,0-3-40,-1 4 24,0-2-32,1 2 40,0 0-40,-1 0 72,-1-3-8,2 2-64,0 1 8,0-4 0,-1 2-40,1 2 24,0 0 8,0 0-8,0-1 56,0 0-24,0 0-40,0-2 40,0-1-16,0 2-32,0 1-16,0 1 88,0-3-32,0 0-16,0-1 56,0 2-40,0-2-8,0 1-32,0-1 24,0 0 0,0 0-16,0 0 96,0 0-40,0 1-64,0-1 40,0 0-32,0 0-24,3 0 96,-1 0-24,-2-2 24,3-1-24,-1 1-24,-2-1 24,0 3-24,3 0-24,-1-4 0,-2 2 64,3 2-24,0-4-16,-1 1 80,1-1-96,-1 0 16,-2 4 0,0-3 0,3 0 8,-3 1 24,0-1 0,2 0 40,1 1 24,-3-2-96,0 0 16,0-6 0,0 10-72,0-4 128,0 0-24,0-7-8,0 11 8,0-4-24,0-9 48,0 13-72,-1-10 8,-1 6 32,1-6-48,-3 6-16,0-8 88,2 10-80,-2-2-40,1 0 40,1 0-112,-2 0 8,0 1-40,0-1-24,1 1-56,-1 1-128,-7-1-41,9 3-127,-2 0-88,-1 0-24,-5 0-64,7 0-56,-2 0-120,-5 0-145,7 0-159,-2 0-200,1 1-129,0 1-127,1-2 272,-1 1 376,0 2-4009,4-3 5009</inkml:trace>
  <inkml:trace contextRef="#ctx0" brushRef="#br0" timeOffset="1245">1205 382 4809,'0'0'0,"0"0"512,0 0 160,0 0-672,0-2 704,0-1 40,0 0 56,0 3-80,-1 0-55,1-2 39,-1 2-128,-1 0-40,2 0-536,0 0 560,0 0-64,0 0-24,0 0-8,-1 0 32,1 0-151,0 0-1,0-3-24,0 3-320,0 0 216,3 0-8,-1-2 48,2 2-24,0 0-64,7-3 40,-7 3-8,8-2-48,-12 2-152,4-3 104,8 3 24,-8 0-80,10-2-88,-4 2 120,-6-3-32,10 3-56,-3-3 32,-11 3-24,3 0 48,12-2-88,-5 2 8,-6-3 64,8 3-32,-8-2-80,10 2 16,-10 0-48,-4 0 112,13-3-304,-9 3 32,7-2-8,-8 2-160,8-3-64,-8 3-32,1 0-145,6-2-79,-10 2 760,3 0-872,-1 0-184,1-3-216,1 3-249,-2 0-15,1 0 320,-3 0-4041,0 0 5257</inkml:trace>
  <inkml:trace contextRef="#ctx0" brushRef="#br0" timeOffset="1639">1190 600 4881,'0'0'0,"0"0"0,0 0 552,0 1 96,0 0 16,0 1 72,2-1-8,2 1 40,-1 1-7,1 0-73,-4-3-688,11 1 624,-8 0-16,8 0-16,-8 1-104,7-1 56,-7 0-48,8 1-119,-7-1-57,-4-1-320,11 1 264,-7 0-160,8-1-96,-2 2 88,-6-2-16,10 0-72,-4 0 40,-6 0-24,-4 0-24,14 0-64,-10-3 64,10 1 72,-4-1-48,0-1-64,2 2 48,-2-2-128,2 1-120,-12 3 240,10-4-328,0-6-177,2 8-215,-2-2-304,2-8-160,-1 8-264,1-7-225,0 7 129,-12 4 1544,12-14-1216,-1 4-3881,-11 10 5097</inkml:trace>
  <inkml:trace contextRef="#ctx0" brushRef="#br0" timeOffset="2360">2220 67 4945,'0'0'0,"0"-2"488,3-1 72,1 1 56,-2-1 56,2 3-48,0-3 0,0 1 16,-1 2-63,1-3-49,7 3-24,-9-2 32,2-1-112,7 3-32,-8-2 48,7-1-120,-7 1 8,1 2 16,8-3 48,-8 3-95,9-3 39,-9 1 0,7 2-160,-7-3 48,7 1 0,-9-1-24,8 1-16,-7-1-32,1 3 16,6-2-48,-7 2 8,0 0-16,1-3-48,0 3 0,0-3 16,0 1 32,0 2-48,-2-3 0,-2 3-8,0 0-8,0 0-8,0 0 48,0 0-56,0-2-8,0 2 24,0 0-32,-2 0-16,2 0 0,-4 0-40,0 0 16,0 0-24,-6 0 48,6 0 32,-8 0-16,9 0-48,-9 0-24,7 0 40,-8 0-16,3 0 48,-2 1 32,1-1-48,-1 1-24,1 1 56,-1-2-40,12 0 8,-11 1 0,1-1 8,-2 0-16,2 0-8,-2 0 8,1 1 32,1 0-16,-2-1-40,7 2 24,-8-2-8,8 1 32,-7-1 40,9 0 0,-9 1 40,8-1-80,-6 2 8,10-2-24,-3 0 40,0 0-32,-2 1 80,-1 0 48,1 0 16,0-1 32,0 2 96,1-2 24,4 0-304,-5 0 265,0 0 79,1 0-64,0 1-24,0-1 48,1 1 0,-1-1-64,1 0-24,3 0-216,-2 0 176,0 1-8,1-1 24,0 0 8,0 0-8,-1 0-56,0 0-56,2 0-80,-2 2 120,1 0-16,1 0-48,0-1 80,-1 0-64,0-1 8,-1 1-24,2 2 0,0-3-56,0 1 40,0 2-80,0-2 224,0 3-120,0-3-32,0 2 176,0 1-216,0-2-32,0-2 40,0 4 80,0 0-64,0 0-80,3 0 112,-1-1 24,-2 8-144,0-9 8,0 8 96,0-10-32,3 4-72,-3 1 0,0 6 128,0-8-8,3 8-88,-3-7 88,0 7 24,0-1-64,0-10-8,2 4-64,-2 9 24,3-8 48,-3 8-160,0-8 192,2 8 72,-2-8-160,3 8 24,-3-13 24,2 10 16,-2 0-72,0-5-32,0 9 144,3-8-32,-1 6-80,-2-8 16,3 9 80,-3-13-40,3 5-96,-1 9 0,1-9 160,1 7-136,-2-8-48,1 6 136,-1-6-48,1 0-64,-3-4 96,2 5-32,2 0 16,-1-1-40,-1-1-24,2 1 96,-1-1 48,-1-2-144,1 2 136,-3-3-56,2 1 56,2 0-120,-1-1 64,1 0 48,-1 0-48,1 0-48,7 0 136,-9-2-40,-2 2-48,4-3-32,6 3 64,-7-2 96,7-1-112,-7 0-8,7 0 88,-6-1-104,6 1 8,-10 3 0,4-4 24,7 2 32,-7-2-152,9 0 72,-9 0 120,8-7-64,-8 8-40,9-1 56,-13 4-48,3-3 40,9-8-200,-8 11 200,9-4 32,-3-6-144,-6 10 112,10-4-32,-10 2-64,-4 2 56,12-3-56,-2 1 88,-8 2 32,2-3-120,10 3 48,-11 0 112,7 0-120,-7 0-16,8 0 24,-8 1-64,1 3-24,7 0 96,-11 0 64,4 1-144,6 5 32,-10-5 88,0-5-40,4 12-48,0-8-56,0 6 96,0-6-8,-1 7-24,1-5 80,0 6 16,0-1-128,-4-11 72,3 10-136,0 0 176,1-5-56,-1 9-80,-1-4 176,-2 1-64,3-6-112,-3 9 96,0-14 0,2 10 72,-2 0-184,0 1 48,0-6 96,0 8-72,0-8 24,0 7 32,0-6 24,0 5-96,-1-7 40,0 9 72,-2-9-96,1 7-24,-2-7 64,0 1 16,-1 5-40,5-10 24,-10 3 0,7 7 80,-7-6-88,6 1-40,-6 5 112,6-7-64,-9 1-104,8 0 64,5-4 40,-13 3-24,9 1-144,-8 0 0,7 0 64,-8-2-136,2 2-56,6-1 80,-6-1-72,11-2 288,-4 2-400,-6-1 32,6 0 0,-1-1-128,0 2-17,-6-2 33,10 0-192,-3 0-112,4 0 784,-4 0-832,1-3-168,0 3-161,-1-3-135,2 0-128,0-1-137,1 0-31,0-8 176,1 12 1416,0-2-1024,0-10 351,0 8 345,2-11-3776,-2 15 4104</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5T18:05:49.815"/>
    </inkml:context>
    <inkml:brush xml:id="br0">
      <inkml:brushProperty name="width" value="0.05" units="cm"/>
      <inkml:brushProperty name="height" value="0.05" units="cm"/>
    </inkml:brush>
  </inkml:definitions>
  <inkml:trace contextRef="#ctx0" brushRef="#br0">224 121 4072,'0'0'0,"-10"-4"8,0 0 104,-2-9-144,1 11 40,5 2 32,-5-3 0,7-1-32,-9 4 16,9-2 56,1 2-96,-8-3 0,11 3 16,-3-2 160,-1-2-72,-1 0 49,1 4 127,0-4-8,1 0-16,2 4-24,-2-2 104,3 2-320,-1-4 192,0 1-24,0 3 136,-1-4-128,2 1-56,0 3 40,0-4-32,0 0-136,0 4 8,0 0 48,0-4 96,3 1-120,-1 1 0,-2 2 40,3-3-40,1 1-88,-2 2 88,-2 0-24,3 0 40,0-3-112,-1 3 48,2 0 120,0-2-88,0 2-48,-1 0 104,1 0-80,-4 0 16,11-3-48,-9 3 32,2 0 80,6 0-48,-7 0-64,7 0 184,-7 0-136,8 0-88,-11 0 88,4 0 32,7 0 0,-7 0-56,10 1 80,-10 1 112,12-2-128,-6 0-56,-6 0 120,-4 0-104,15-3 40,-5 1-88,2 2 144,-1 0-16,2-3-64,-1 3 24,-2 0 80,1 0-104,-11 0-16,12-3-40,-2 3 128,2-2-56,-1-2-24,-1 4 8,2 0 80,-8-4-72,10 4-56,-14 0 32,10 0 184,-6 0-152,11 0-48,-11 0 104,9 0-32,-9-4-80,9 4 24,-10 2 112,-3-2-112,12 0-24,-10 0-40,9 0 168,-9 0-80,9 0-56,-9 0 120,2 1-40,0-1-80,-4 0 32,10 1-32,-10 3 72,10-4-40,-7 4-80,1 0 144,-1-2-8,1 0-128,0 1 48,-4-3 24,4 11 64,0-11-72,6 3 0,-7 10 176,0-11-96,1 1-72,0 9 97,0-10 39,-4-2-136,10 3 32,-10 10 40,4-3 152,0-9-128,0 10-32,0-6 64,-1-1-40,8-1-176,-11-3 88,0 14 64,4-12 48,-1 2-112,1 8 56,0-1 40,0-9-56,0 8-168,0 3 168,-4-13-40,2 2 24,1 3-120,-1 9 112,1-10 56,-1 1-56,-2 7-56,3 3 120,-1-13-104,-2-2 24,3 12-168,-3 0 120,3-9 96,-1 7-128,1 2 72,-1 1 104,1-8-144,-1 10-48,-2-15 96,3 17 16,-3-14-32,3 14-88,-1-2 136,1-4 8,-1 2-136,1-1-40,1 5 8,-4-17 128,2 10-64,1 4-80,1 5 56,-2-13 24,1 14-177,-1-3 129,1-4 96,-1 3-24,-2-16 40,4 14-56,-1 4 48,-1-5-32,-2 1-8,3 5 32,-3-7 8,2 4 0,1 1-24,-3-4 56,3 1-80,-3 0-8,0 4 56,0-7-8,0 4 0,2-1 16,-2-4 32,0-10-32,0 15-48,0-5 24,0 2 64,0-7-64,0 8 0,0-2 40,-1-5-24,0 6-24,-2-1 16,0-9 16,0 8-24,0-6 24,-1 0 48,-1 1 0,1 0-32,-6 8 16,9-12 0,-3 3-32,-1 8 24,0-12 40,-6 2-16,9 1-24,-3-2 24,-6 2 0,8-2-16,-2 3 40,-6-2 32,7 1-16,-6-1 25,6-2 47,-7 0-40,7 0-16,-9 0 64,9 0 8,-7 0 0,7 0 16,-8 0-24,2 0-24,5 2-32,-9-2 48,4 0-80,5 0-32,-9 0 40,2 0-40,-1 0 8,0 0-16,-1 0-32,0 0 16,-4 0-80,2 0 40,-2 0-24,-4 0-72,0 1 8,-3 3-104,-2-3-136,-1 3-176,-3-3-144,-2 1-265,-1-1-255,-3-1-136,-2 0 120,-1 0 303,-7 0-223,-6 1-1656,53-1 2776,0 0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5T18:12:04.184"/>
    </inkml:context>
    <inkml:brush xml:id="br0">
      <inkml:brushProperty name="width" value="0.05" units="cm"/>
      <inkml:brushProperty name="height" value="0.05" units="cm"/>
    </inkml:brush>
  </inkml:definitions>
  <inkml:trace contextRef="#ctx0" brushRef="#br0">7 150 6025,'0'0'0,"3"0"800,-1-2 8,1-1-64,0-1 32,0 2 33,1 2-73,0-3-96,-1 3-16,-3 0-624,3 0 560,0-2-128,0 2 48,-3 0 8,2 0-63,1 0-9,-3 1 40,2 2-136,-2-3-320,3 2 240,-1 1 80,1 1-56,0-1-16,0 1-48,1 1 80,0 6-64,0-8-64,-4-3-152,4 11 248,-2-6-80,2 5-80,0-6 136,0 9 64,6-8-128,-10 8 41,4-3-81,6 1-40,-7 0-56,1-1 104,6 0 40,-8 0-232,9 2 112,-8-1 0,8 1-136,-9-2 80,8 0 48,-7 2-72,7-1-8,-7 1 104,1-2-72,7 2-40,-8-7 32,1 9-8,7-4-24,-8 0-72,0 1 88,8-6-64,-9 6-169,1-6 33,1 7-120,0-8-136,-1 7 24,1-7-8,0 0-40,0 6-144,0-7 0,0 1-104,-1-1-177,1 1 1,-1 0-208,-1-3-240,1 2-153,-1-2 49,1 0 352,0-1 352,-1 0-3937,-2 0 4721</inkml:trace>
  <inkml:trace contextRef="#ctx0" brushRef="#br0" timeOffset="1">247 65 5849,'0'0'0,"-3"-3"736,1 0-40,-1 1 0,2-1 16,1 3-712,-2-2 697,1-1-25,0 1-80,0 2-16,-1 0-88,1 0-24,0 0 0,-1 0-64,1 0 0,1 0-400,-1 0 360,0 0-15,-2 1-33,2 0 8,-2 3-40,1-1-16,-1 0-64,3-3-200,-2 4 200,0 0 8,0 0-24,-1 0 48,-1 7 8,2-7 16,-2 1-16,0 7 112,0-8-184,4-4-168,-4 12 168,1-1 72,-1-1-144,0 0 16,0 0 80,-1 2-96,1-2-48,4-10-48,-5 13 177,1-1-65,-6 0-64,7 1 64,-1 1 32,-6-1-104,8 1-40,-2-1 24,4-13-24,-4 15 8,0-1-88,0 0 112,-1 2 32,1-2-160,-1 1 96,1 1 0,1-2-32,3-14 32,-4 14-88,0-1 96,0-1 24,-1 0-152,1 1 144,0-2 8,0 1-128,1-1 48,3-11 48,-4 10-48,1-4-137,-1 8-55,0-9 56,1 8-48,-1-10-80,1 9-40,1-8 0,2-4 352,-3 5-440,1 0-64,-1 0 72,-1 5-104,2-7-136,-1 1 23,2 0-71,-1-1-56,2-3 776,-1 3-808,0 0-128,1-1-217,0-1-215,0 1-24,0-1 304,0 0 328,2-1-369,-2 0 1129,3 0-3576,-3 0 3576</inkml:trace>
  <inkml:trace contextRef="#ctx0" brushRef="#br0" timeOffset="2">549 26 4889,'0'0'0,"0"-2"224,0 2-224,2-3 344,-2 1 112,0-1 96,3 3-16,-3-3-56,0 3-32,0-2-56,2 2-32,-2 0-360,0-3 368,0 3-23,0-2-9,0 2 32,0-3-40,0 3 56,0-2-56,0 2-8,0 0 0,0 0-16,0 0 40,0 0 0,0 0 24,0 0-48,0 0 24,-1 0-23,1 0-321,-1 0 320,-2 0-16,1 0 8,0 0-24,0 0-32,-2 1 48,3 0-56,0 0 16,1-1-264,-3 3 232,2 0-24,-2-1 40,1 2 16,-1-1 16,2 2 48,-2-2-72,2 1-32,1-4-224,-1 11 273,-2-10-65,2 3 40,-2 7-56,2-8 0,0 2-48,-1 5 8,1-6 120,1-4-272,-1 10 136,0-6 128,-1 8 56,1-9-160,1 3 104,0 5-168,-1-7 24,1 7-8,0-11-112,0 6 136,0 6 0,0-7-192,0 10 160,0-10-40,0 7-56,0-1 32,0-6 8,0-5-48,0 15-24,0-5-8,0 1 168,0 1-120,0 0-80,0-1 120,0 2-72,2-2-32,-2-11 48,0 11 0,0 1 24,0-1-24,0 1-40,0-1 144,0 1-56,0-2-136,0 0 96,0-10-8,3 10-16,-3-5-40,0 8 40,0-9 56,0 8-8,2-9-88,-2 9 88,3-8-24,-3-4-8,0 5-112,2 5 80,1-7 136,0 1-72,-1 1-16,1-1 96,-1-1-136,1 1-56,-1 0 72,2-1 24,0 0-48,6 1 48,-7-1 136,1-1-80,6 0-72,-7-1 48,-3-1-48,10 1 56,-8 1-96,10-2 96,-10 0 88,11 0-144,-9 0 16,9 0 104,-9 0-160,-4 0 40,12-3-48,-1 0 120,-1 1-40,0-1-32,2-1 64,-1 1 48,2-1-112,0 0 24,-13 4-24,13-4 24,-1-6-80,0 7-16,1-1 88,0-7 56,1 8-136,0-7 48,0 8 0,-14 2 16,13-11-24,-2 9-32,2-2 72,-3 0 72,3-6-192,-3 7 64,0-1 72,1 1-248,-11 3 216,4-4-144,11 0 112,-13 0-168,10 0 24,-9 0 8,7 1-120,-8-1-96,2 1-16,6 1 32,-7 2-64,0-3 8,-1 1 88,2 2-72,-2 0-49,-2-3-23,3 3-32,-3 0-72,0-3-56,0 3-72,0-2-136,0 2-193,0-3-191,0 1-200,0 2-169,-1-3-31,-1 3 240,1-2 440,0 2 327,0-3-4039,1 3 4664</inkml:trace>
  <inkml:trace contextRef="#ctx0" brushRef="#br0" timeOffset="3">797 228 6577,'0'0'0,"0"0"1048,0 0-112,0 0-55,0 0-881,0 0 808,0 0 32,0 2 48,0 2-16,0-2-160,0 2-31,0 0-17,0 0-208,0-4-456,3 3 488,-3 1 56,0 1-184,2 1 16,-2-1 72,0 5-176,0-8-24,0 4-24,0-6-224,0 10 192,3-6-48,-3 6 17,2-5 103,1 7-96,-3-9-64,2 8 40,-2-8 0,0-3-144,3 13 64,0-9 88,-3 10 48,3-9-216,0 8 88,0-8 0,-1 8-80,-2-13 8,0 4-8,0 9 80,0-8-32,3 8-104,-3-2 72,0-1-8,0 1-56,0 0-16,0-11 72,0 10 16,0 1-112,0-1-120,2-5 56,-2 8-136,0-3-184,0-5-105,0 9-135,0-14 720,0 5-872,3 7-88,-3-7 32,2 5-89,-2-6-111,3 6-160,-1-6-216,1 1-265,-3-5 1769,3 5-1648,0 0 416,1 1-3937,-4-6 5169</inkml:trace>
  <inkml:trace contextRef="#ctx0" brushRef="#br0" timeOffset="602">1245 34 7057,'0'0'0,"0"-3"872,0 3-872,4-2 672,6-1-40,-7 3-15,1-2-1,-1 2-24,1-3-120,0 3-120,0 0-80,0 0-72,0 0-40,-2 1-8,1 2 8,-3-2 0,0 2-16,0 1 40,0 1-16,0-5-168,0 4 176,0 6-24,2-8-16,-2 3 9,0 7-9,3-8 64,-3 9 0,2-10-32,-2-3-168,3 15 232,-1-5-16,1 0-64,0 2 32,0 0-16,1 0-104,0-1 56,6 3 0,-10-14-120,3 12-40,1 2 80,6 0 40,-6-1-72,6 0 8,-6 0 16,7-2-40,-8 2-64,-3-13 72,12 13-8,-9-1 24,10 0-80,-9 0 8,8-2 48,-9 1-56,8 0-48,-8 0-16,-3-11 128,12 10-128,-9-5-168,8 7-24,-8-8 32,0 7-144,8-7-17,-9 6-7,2-7-144,-4-3 600,4 4-704,0 1-64,0-1-96,-2 0-177,2-1-191,-1 0-80,-1-2 192,1 2 296,-3-3 824,0 1-4841,0-1 4841</inkml:trace>
  <inkml:trace contextRef="#ctx0" brushRef="#br0" timeOffset="603">1395 11 5561,'0'0'0,"-1"0"408,-1-3-32,1 3 32,0 0 56,1 0 48,-2 0 48,2 0-56,-1 0-16,1 0-15,-1 0-25,0 0-24,-1 2-8,1 0 0,0-1-32,-1 3 0,1 0-16,0 0-64,0 0-32,-2 6-40,-1-7-16,0 2-56,2 5 48,-2-6-23,0 7-25,0-7 16,0 8 40,-1-9-72,1 10 8,1-8 64,-2 8-152,-1-1 24,-4-2 80,8 3-152,-2-2 8,-6 1 40,7-1-104,-1 0 8,-6 1 48,7 2 72,-2-1-112,-5 1 8,6-1 88,-1 0-152,5-13 80,-5 11-48,-5 1 104,6 2-56,0-2-40,0 0 24,-1 1-16,1 1-80,4-14 112,-4 12-136,2 1 16,1-2-80,-2-1-104,0 1 32,1-6-72,1 7-97,-1-8-63,1 8-64,1-12 568,-1 4-688,-1 6-128,2-6-104,0 6-281,0-6-295,0 1 176,0 0 328,0 0-4033,0-5 5025</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5T18:12:06.197"/>
    </inkml:context>
    <inkml:brush xml:id="br0">
      <inkml:brushProperty name="width" value="0.05" units="cm"/>
      <inkml:brushProperty name="height" value="0.05" units="cm"/>
    </inkml:brush>
  </inkml:definitions>
  <inkml:trace contextRef="#ctx0" brushRef="#br0">26 338 4697,'0'0'0,"-3"0"120,1-2 112,-2-2 104,1 0 48,3 4-384,-2-4 400,-1-6 24,1 8 8,0-2 24,0 0 40,1 0 16,-1-6-48,2 10 17,0-4-17,0 0-32,0 0 24,0 0-40,0 1 0,0-1-24,0 0-24,0 0 56,0 4-424,3-4 312,-1 0 8,1 2 32,0-1-95,-1-1 71,1 2-8,-1-1-40,1 1-56,-3 2-224,2-3 192,1 1 8,-1-1-16,1 1 32,0-1 8,-1 3-32,1-3-88,1 3 64,-4 0-168,3 0 144,0-2 0,1-1 56,0 3-40,-1-2-56,1-1 8,0 3 32,0-2-32,6 2 56,-7-3-24,1 1-72,8 2 64,-9-3-48,9 3 40,-9-4 0,10 2-39,-13 2-89,10-3 88,1 3 8,-1-3-40,1 1 24,1 2 8,-1-3-72,1 3 32,0 0-24,-12 0-24,11-2-24,1 2 32,-1 0 8,-1 0-16,-6 1 48,9 0-16,-9 3 24,7-3-56,-8 3-24,1 0 40,-2 0-56,1 6 32,-1-6 32,-2 1-24,0 8-16,0-8-8,0-5 24,0 13 0,0-9-72,-2 9 40,-2-3 56,0-5-72,-1 9 64,0-4-8,-5 3-56,10-13 48,-3 5 16,-2 10-24,-5-3 56,6-2 0,-8 0-48,9-6 160,-8 9-176,7-8 24,4-5-8,-11 13 72,7-8-144,-7 7 112,7-7 0,-6 8-24,6-8-120,-1 8 40,-1-8 56,6-5 8,-10 10-48,8-6 24,-3 6 64,1-6-48,-1 1-48,-1 5 112,3-6-96,-1 0 8,4-4 32,-4 10-56,3-7 72,-3 0 24,1 3-72,1-3 120,0 1-48,1 0-104,0 0 56,1-4 8,-1 4 24,-1 0-112,1-2 88,1 1 80,-1-2-72,-1 2-40,2-2 40,-1 0-32,1-1 24,0 3-96,0-2 96,0 0 72,-1 1-72,1-2-8,0 0 112,0 1-152,0-1 48,0 0 40,0 0-72,0 0 0,0 0 40,0 0 96,2 0-56,-2 0-64,0 0 64,0 0-48,3 0-8,0-3-80,-3 1 112,2 2 72,1-3-128,-1 1 24,2 2 48,-1-3-104,-3 3 64,3-3-64,0 3 104,1-2 24,0 2-72,-2-3 72,2 1 24,6 2-120,-7-3-8,1 3 80,0 0-56,6 0-72,-8 0 112,2 0 8,8 0-80,-10 2 64,2-1-16,9 0-40,-10 0 24,7 1 64,-6 1 56,-1 1-176,9 0 96,-10 6 16,2-7-176,0 1 128,0 6 24,0-6-32,0 0 8,-2 7 32,1-7 8,-3 6-96,2-6 48,-2 6 56,0-6-96,0 6 16,0-6 120,0 8-32,0-10-96,-1 2 56,0 6-48,-2-7-48,2 2 80,-3 5 88,2-7-16,-2 2-88,0 0 88,1-1-32,-1 1-80,1 5 48,-1-7 64,-6 2-64,7-1 24,-2 6 96,-5-9-88,7 2-64,-2 1 64,0 0 24,-7 0-104,9-1 56,-8 1 56,7 0-56,-1 0 0,-5-2 32,6 1-16,-1 0-128,-5-2 96,7 1 56,-2 0-80,-5-1-8,7 0 0,-7 1-112,6-1-128,4-1 280,-4 0-280,-6 0-73,8 0-151,-2 0-56,-6 0-56,7 0-208,-1 0-160,0 0-113,0-3-239,1 1-272,0-1-161,2-1-47,0 0 352,-1-6 504,2 8 463,0-9-4039,0 11 4536</inkml:trace>
  <inkml:trace contextRef="#ctx0" brushRef="#br0" timeOffset="1">708 207 6705,'0'0'0,"0"0"1064,3 0-208,-3-3-95,2 1 23,-2 2-48,0-3-64,0 3-672,3 0 616,-3 0-72,0 0-104,0 0-24,0 0-24,0 0-31,0 0-73,0 1 0,0-1-288,0 2 248,0 0-8,0 1 48,0-1-40,0 2-16,0-1-48,0 0 48,0 3 24,0-6-256,0 3 176,0 8 32,0-9-24,2 2-40,1 6 88,0-7 16,-1 7-8,1-7-48,-3-3-192,3 10 208,1-6-39,0 9-33,0-2 64,6 1-72,-10-2 24,4 1-40,8 1 16,-12-12-128,2 11 152,2 1-104,0-1 160,7 3-192,-8-2-24,1 2 112,0 0-144,-1-1 0,-3-13 40,12 14 32,-9 0-48,0 1-32,1 0 80,6-3 32,-7 1-104,7-1-32,-7-1 88,-3-11-16,4 13-80,-1-3-72,8 0 72,-9 1-48,2-6-112,0 8-8,6-3-16,-7-6-89,-3-4 353,4 10-448,6-6 40,-8 6-72,2-7-216,0 0 40,0 1-40,6 0-120,-7 0-1,1 0-87,6-2-176,-10 0-208,4-1-105,0 0-87,-2 0 272,2-1 360,0 0-4065,-4 0 4913</inkml:trace>
  <inkml:trace contextRef="#ctx0" brushRef="#br0" timeOffset="2">908 244 6433,'0'0'0,"-1"-3"968,-2 1-88,0-2-56,3 4-824,-1-3 761,0 1-41,0 2-48,1 0-80,-2 0-56,1 0-80,0 0-32,-2 0-16,3 0-408,-2 0 352,-1 1 25,1 0-57,-2 1-16,1 1 16,-1 0-72,0 1-24,1 0-8,3-4-216,-6 3 176,3 3-40,-2-1 80,-6 5-56,9-6-32,-9 1 48,8 6-48,-2-7-24,5-4-104,-11 13 88,7-8-40,-1 8 24,-6-9-8,7 10 72,-8-9-32,9 8-128,-8-3 144,6 0-136,-6 2-48,7-2 152,-8 3-80,9 0-64,-8-2 112,6 2-96,-8 0-24,13-13 64,-5 11 8,-8 2 8,10-1 0,-9-1-200,8 1 88,-1 0-56,0 0-136,-5-1 80,10-11 208,-3 11-240,-1 0-144,1-1-8,-1 1 32,0-1-136,1-5-88,1 8-33,0-9-71,2-4 688,-1 13-808,0-10-48,0 9-104,1-8-241,0 6-199,0-6 136,3 1 272,1 0-4073,-4-5 5065</inkml:trace>
  <inkml:trace contextRef="#ctx0" brushRef="#br0" timeOffset="1341">1287 386 4729,'0'0'0,"-3"-3"1568,2 1-904,-2-2 48,3 4-712,-2-3 656,0 1-16,0-1-39,-1 1-113,2-1-88,-1-1-80,0 2-8,0-1-40,2 3-272,-2-4 272,1 0 16,-1 1-72,0-1 40,1 0-8,0-6-8,-1 7-8,1-1-40,1 4-192,-1-4 216,0-7 0,-1 8-24,2 0 57,-1-8-65,1 9-24,-1-9 8,1 11-24,0 0-144,0-10 144,0 8-16,0-1 48,0-1-8,2-6-8,1 10 32,-1-4 24,-2-6-24,0 10-192,4-3 200,-1 1 56,-1-1-72,2-1 16,0 2 56,0-1-40,0 1 32,6-1-8,-10 3-240,3-2 280,0-1-56,8 1 25,-9 2 39,8 0-96,-7-3 16,7 3 16,-6-3-56,-4 3-168,12-2 144,-9 2 16,1 0-56,9-3 0,-10 1-40,7 2 24,-8-3-24,9 3-48,-11 0-16,4 0 96,6 0-72,-8-2-24,9 2 64,-8-3-32,9 3 24,-8 0-32,-4 0-24,11 0 32,-7 0-48,8 0-8,-8 0 136,6 0-48,-8 0 24,10 0-16,-10 1-64,-2-1-8,11 2-16,-9-1-24,8 1 72,-7 2-96,0 0 24,0 0 16,1 1-32,0-1 8,-4-4 48,3 5-56,-1 7 0,-2-9 8,0 8 0,3-6 56,-3 8-16,0-10-48,0 11-8,0-14 64,-2 12-104,-1 0 56,-1-1 16,0 1-16,0 2 0,0-3-64,-1 2 40,0 0 136,5-13-64,-10 10-40,7 3 112,-7-2 40,6 2-160,-7 0 136,8 0 0,-2 0-152,-5-2 40,10-11 24,-3 10 24,-2 2-192,-7-1 96,9 1 56,-2-1-24,-6 1 40,7-1-40,1 0 72,3-11-32,-11 11-96,8-6 24,-1 9 104,0-3-80,-1-6 8,1 9 88,-1-4-40,1-5-32,4-5 24,-4 12 0,0-7 16,0 6-8,1-7-48,-1 6 136,0-7-56,0 1-88,0 0 48,4-4 0,-4 3-16,1 1-32,-1 0 16,0 0 112,3 0-56,-2-2-80,0 1 128,1 0-64,2-3-8,-3 1-40,1 0 104,-1-1 64,2 0-56,-2 0-16,2 1 72,0-1-72,0 0-24,1 0-32,0 0 72,0 0 32,0-2-88,0 2 32,0-3 104,0 1-88,0-1 8,0 1 40,0 2-112,2-3 120,1 0-144,-1 1 96,1-1 32,-1 1-128,2-1 40,0 1 40,0-1-40,-4 3-16,14-2-64,-12-1 136,9 0-48,-7 3-96,-1-3 80,10 0 88,-9 3-48,8-3-32,-12 3-16,3-2 96,11 2-112,-10-3-104,12 1 96,-4 2 0,0 0-56,0 0 0,0 0 72,-12 0 8,13 0-40,0 0-104,1 0 184,0 0-32,1 0-152,-2 0 104,0 0-96,-1 0-144,-12 0 280,12 0-328,0 1 8,1-1-104,-3 1-104,-6-1 23,12 0-87,-5 2-128,-1-2-32,-10 0 752,10 0-832,-6 0-184,9 0-81,-9 0-103,6-3-120,-8 3-136,2-3-153,8 1 233,-12 2 1376,2-4-1056,9 0-4081,-11 4 5137</inkml:trace>
  <inkml:trace contextRef="#ctx0" brushRef="#br0" timeOffset="1342">1998 97 6289,'0'0'0,"-1"0"608,1 0-96,0 0 40,0 0 24,0 0-24,0 0 1,0 0-553,0 1 544,0 0-56,0 0-72,0 1-48,0 2-24,0-1-56,3 0 8,-1 1 32,-2-4-328,0 1 272,3 3 48,-1 1 0,-2 0-24,3 5-15,-1-7-25,1 7-8,0-7-8,-1 7 8,2-6 0,0 6-32,0-5-8,0 8 48,-1-8-48,1 9-48,6-4 40,-7 3-48,1-8 0,6 9 24,-7-1-8,-1-3-48,8 2-32,-7 1-16,1-2-48,6 2-40,-7-1 16,8 0 96,-8-1-80,7-1 56,-7 1 80,7 0-160,-8-1 16,10 1 72,-8 1-136,6-7 24,-6 9 80,9-4-40,-11-6-80,10 9 56,-9-9-16,1 7-112,9-7 80,-10 1 32,1 6-72,7-9-104,-8 2 24,7 0-112,-10 0-144,4-1 48,0 1-96,-1 0-112,1-1-72,0-2-105,0 0-175,0 1-272,-2-1-144,1-1-153,-3 0-15,2 0 384,1 0 392,-3-3-4041,0 3 4801</inkml:trace>
  <inkml:trace contextRef="#ctx0" brushRef="#br0" timeOffset="1343">2252 131 6105,'0'0'0,"-3"-2"456,1-1-128,-1-1-32,-1 0 0,4 4-296,-2-4 328,0 2-8,0-1 40,1 1-48,-1 2-32,0-3 25,-2 1-57,0-1 24,0 3 32,4 0-304,-4-2 304,1-1 0,-1 0 8,1 3-8,-1-2-40,1 2-24,-1 0 0,4 0-240,-5 0 176,1 0 24,-1 0 0,1 0-24,0 0 56,-1 0-24,0 2 32,-6 1-16,11-3-224,-1 4 192,-3 0 17,-6 0-9,8-1-8,-4 2 0,-4 6-8,6-7-32,-6 1-16,10-5-136,-4 12 152,-6-8-40,6 9 0,-1-3 32,-6 1-48,7-6 0,-8 9-48,8-3 24,4-11-72,-10 12 48,6-1-24,0 2 48,-7-3-72,8 2 0,-2-1 40,-5 1 24,6-1-40,4-11-24,-10 11 24,7 0-64,-2 1-8,0-7 48,0 10 0,0-5 80,0-6-72,0 10 96,5-14-104,-11 6 32,10 8-56,-3-11 56,-1 12-40,1-10 0,-1 6 32,1-6-8,-1 7-64,5-12 48,-4 4-48,-1 6 16,0-6 8,0 6-96,0-7 128,0 7-24,0-8-120,0 2 8,5-4 128,-6 10-208,3-7-104,-1 1-64,0 1 56,0 0-104,0-1-105,0 0 65,1 0-64,3-4 528,-2 3-568,1 0 72,0 0-104,-1-1-168,1 1-184,0-2-145,0 0-31,1 0 120,0-1 1008,0 2-696,0-2 248,2 0 216,1 0-4257,-3 0 4489</inkml:trace>
  <inkml:trace contextRef="#ctx0" brushRef="#br0" timeOffset="1658">2711 17 6281,'0'0'0,"0"0"0,-1 0 568,0-2-72,0 2 56,-1-4 16,2 1 0,-1 3 33,0-2-65,-1 2-88,2 0-448,-2-3 424,-1 3-48,1-2-24,0 2 24,1 0 48,-1 0-32,0 0-8,1 0 24,1 0-408,-1 0 345,-2 0-25,1 0 56,0 0-40,0 0 32,1 0 0,-1 2-40,0 2 24,2-4-352,-2 4 296,1 0 40,0-1-8,0 1-8,-1-1 8,1 1 16,0 0-7,-1-1-33,2-3-304,0 12 320,-1-8-24,1 0 24,0 7 32,0-8 24,0 7-24,0-6-8,0 7-16,0-11-328,0 11 272,0-8 32,0 11-40,0-3-32,3-1-8,-3 1 16,0 2 9,0-1-49,0-12-200,0 13 224,0-1-32,0 2-32,2-1-24,-2 1 16,0 2-48,0-1-64,0 0 64,0-15-104,0 17 56,3-2-16,-3 1 32,0-1 96,0 0-112,0-2 24,0 3 112,0-4-232,0 3 16,0-1 80,0-2-112,0 2 16,0-2 144,0 1-104,0 0-48,0-3 0,0 3 64,0-3-96,0 0 16,0-5 160,0 8-80,0-3-96,0-6 96,0 9-104,0-9-152,0 6 160,0-6 0,0 1-80,0 5-56,0-9 32,2 3-104,1 1-120,-3-1 79,3 0-63,-3 1-72,2-1 40,-2-3 24,3 2-120,-3-1-96,2 1-64,1-2-88,-1 1-49,-2-1-127,3-1-48,-1 0-208,1 0-281,0 0-143,0 0-248,0 0-145,0-3 441,-1 1 488,2-1-3889,-4 3 4977</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5T18:12:11.348"/>
    </inkml:context>
    <inkml:brush xml:id="br0">
      <inkml:brushProperty name="width" value="0.05" units="cm"/>
      <inkml:brushProperty name="height" value="0.05" units="cm"/>
    </inkml:brush>
  </inkml:definitions>
  <inkml:trace contextRef="#ctx0" brushRef="#br0">37 52 3944,'0'0'0,"0"-4"136,3 4 120,1-2 64,7-10 25,-11 12-345,2 0 368,2-2-24,0-2 0,7 4-80,-7-3-64,0-1-40,9 4-112,-11 0-24,-2 0-24,11-3 8,-9 3-64,2 1 32,0-1-16,0 0 8,-1-3-56,1 3-16,0-4 16,-4 4 88,4 0-168,6 0-8,-10-2-8,4-1-96,0 3 8,6 0-8,-10-3 0,4 3-9,-4 0 289,4 0-232,0 0 88,6-3 48,-10 3 48,4 0 32,0 0-3840,-4 0 3856</inkml:trace>
  <inkml:trace contextRef="#ctx0" brushRef="#br0" timeOffset="433">1 248 4584,'0'0'0,"0"0"249,0 0-169,0 0-80,2-4-8,-2 5 56,3-1 16,-1 0 24,1 0 8,0 2 8,0-2 8,1 1-56,-1 3 24,1-3-32,-2-1-40,2 10 8,-1-10 16,-1-2-8,1 2-16,-1 1 24,-2-1-32,3 0 40,1 1-32,0 4 24,-1-5 0,1 0-56,0 0 40,6 0-24,-7-2 16,-3 2-8,4 0-24,0 1-16,7 0-40,-8 2-64,7 0-24,-6-3-104,0-11-104,7 11 15,-11 0 361,3 0-320,7-2 120,-6 2 96,6 0-3624,-10 0 3728</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5T18:12:13.306"/>
    </inkml:context>
    <inkml:brush xml:id="br0">
      <inkml:brushProperty name="width" value="0.05" units="cm"/>
      <inkml:brushProperty name="height" value="0.05" units="cm"/>
    </inkml:brush>
  </inkml:definitions>
  <inkml:trace contextRef="#ctx0" brushRef="#br0">51 127 4536,'0'0'0,"0"0"2577,0-2-2105,0-11-104,0 13 48,0-4 40,0 4-456,0-4 456,0 4 9,0-4 71,0 1-32,0 3 0,0 0 24,0-4-96,0 1-16,0 3-416,0 0 440,0-2-88,0 2 24,0 0-119,-2 0-25,1 0 24,0 0-136,-2 3 72,3-3-192,-4 0 128,2 2-104,-2 3 112,0-4 0,3-1 32,-3 4 112,1-1-104,2-2 16,1-1-192,-4 11 136,3 0-24,0-11 120,-3 3-128,3 12 32,-2-14 16,2 3-64,0 11-40,-1-10 24,1 0-56,0 13-56,1-1 104,0-12 32,0 6-24,0 5-40,0-6 0,0-10-32,0 3-32,0 20 0,0-8 48,0-5 32,2 4-64,-2 4 24,0-6 24,3-8-64,-1 20 8,1-11-8,-1-9 56,1 15-88,0-6 56,-1-11 64,1 11-176,-1 0 56,1-3-8,-1-6-128,2 14-16,6-8-56,-7-10-104,1 5-176,0 9-136,0-13-88,-4-1 776,3 6-1001,1 9-111,0-11-80,6-3-192,-10 3-113,4 0-55,0-3 312,0 0-3865,-4-1 5105</inkml:trace>
  <inkml:trace contextRef="#ctx0" brushRef="#br0" timeOffset="1141">266 203 4761,'0'0'0,"-2"0"424,1 0 32,0 1 48,0-3 120,-1-1-16,1 3 88,1-4 0,0-7-63,0 11-49,0 0-32,0-12 32,0 12-64,0 0 16,3-4 80,-1 0-120,-2 4 40,3-3 41,-1-10-129,1 13 0,-1 0-64,-2-14-8,3 14-104,-1 0-16,-2 0-256,3-11 248,0 11-160,-1 0 72,1-2 16,-1-10-16,1 12-32,1 0-48,-2-11 72,2 11-136,0 0 88,-2-3 56,2-1-128,0 4 32,6-2 24,-10-10-8,4 12-64,0 0 24,6-10 0,-7 10-56,1 0 80,6-4 32,-8-6-40,2 10-16,8 0-40,-10-10-8,9 10-8,-9 0 16,8-4 56,-7 1-15,9 3-25,-10-2 16,8-10-56,-7 12 8,1 0 32,7-2 16,-8 2-24,1 1-24,6-1 72,-8 0-56,2 4-24,0 0-8,6-3-8,-10 12-17,3-8 73,1-1 33,0 6-122,-2 0 1,1-8 56,-1 8-96,1 1 72,-3 2 0,2-9 8,-2 11-32,0 1-24,3-14 104,-3 11-72,0-13 56,0 17-96,0-6 104,0 1-88,0 2-8,0 4 152,-1-16-48,-1 14-32,-1 3 8,3-19 8,-3 5 16,0 12-40,0-1-8,-1-2 80,0-10-48,-1 14-16,1 0 40,0-13-8,4-5-16,-10 13-24,7 4 16,-2-14 56,-5 1-16,7 13-32,-2-12 32,0 0-16,0 5-72,5-10 56,-10 13 0,7-12 64,-1 1-56,-1 12-32,1-13 72,-1 0-48,0 4 8,0 7 80,5-12-88,-5 0 40,1 0-40,0 10 24,0-10 0,1 0 40,-1 4-80,1-1 24,-1-3 24,2 0-72,1 3 80,-2-3 56,2 0-72,-1 2 8,1-2 64,0-4-48,1 4-48,-1 1 9,1 0 39,0-1 8,0 0-48,0 2 80,0-2 56,0-4-40,0 4-32,0 0-72,2 0 112,1-4 0,1 4-24,-1 0 64,8-3 0,-9 1-128,10 3 24,-8-1 16,-4 0-64,12 0 40,-1 1-16,-1 1 32,1-5 32,1 3-96,2 0 72,-1 0-40,1-2-72,-14 2 48,13 1-24,-1-1 24,2-3 16,-1 3-88,0 0 88,0-2 0,-2 2-64,1 0 0,-12 0 48,11 0-24,0 0-120,-1 1-48,-6 0 72,9-3-104,-10 2-64,11 0-48,-10-4-65,-4 4 401,14 0-568,-10 0-16,10 0-40,-10-4-104,10 4-96,-10 0 16,8-11-113,-9 11-183,-3 0 1104,12 1-1272,-8-1-248,9 0-137,-10 0 65,9 0 424,-8-4 383,7-7-3407,-11 11 4192</inkml:trace>
  <inkml:trace contextRef="#ctx0" brushRef="#br0" timeOffset="1142">1091 121 6577,'0'0'0,"0"0"0,0-3 984,0-7-512,0 10-80,0 0 0,0-2 8,0 2 1,0 0-33,0 0 64,-1 0-144,0 1 8,-2 0 32,-1-1-96,2 3-8,-2 1 8,1-3-8,-1 4-32,4-5-192,-3 11 232,-1-8 0,0 0-48,1 12-80,0-10 24,-1-1 32,1 10-120,-1-4 80,2-6-16,-1 10-88,1 0 88,-1-2 72,2-8-111,-2 16 23,1-6-16,0-9 0,2-5-72,-2 18 88,1-1-32,-1-4 72,1 1-96,0 6 16,-1-4 72,2-6-104,0 8 0,0-18-16,-1 16 32,1-12-8,0 13-8,0-1 24,0-10 16,0 8-32,3 1 0,-1-5 24,-2-10-48,3 4 16,-1 10-16,1-1 32,1-12 48,0 4 8,7 12 8,-8-14 40,-1 0 8,-2-3-144,11 13 136,-9-9 96,8-3 48,-7 3-56,8 8 88,-8-12 16,8 0-32,-7 1-16,-4-1-280,13 0 312,-9 0-72,7 0-40,-7 3 153,9-6-17,-9 0-40,7 3 16,-8-10-8,-3 10-304,10 0 264,-7 0 32,7-4 56,-6-11-8,6 12-40,-7-7 16,1-4 8,8 4-112,-12 10-216,3 0 152,7-13 32,-6 0-104,6 13-40,-7-11 88,7-3-24,-7 2-56,0 8 0,-3 4-48,11-23 73,-9 7-81,2 12 32,0-19 80,0 1-64,0 8-24,-1-4-8,0-9 48,-3 27-56,3-19-16,-3 5 16,0-8 96,0 0-80,0 8-32,-2-5 96,0-5-16,-2 11-80,4 13 16,-10-17 64,6-3-24,-6-1-56,-1 8-16,1-3 64,0-2-104,-3 15-72,0-8-24,0-2-57,-1 10-7,-1 0 8,1-10 48,-3 9-112,1 4-88,-1-3-104,-2 0-128,19 3 608,-17 1-768,-1 0-112,-1 0-65,1 10-215,-1-6-136,0 9-192,-1-12-465,3 15-431,17-17 2384,-18 13-2385,-2-8 449,4 12-3785,16-17 5721</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15T18:34:15.282"/>
    </inkml:context>
    <inkml:brush xml:id="br0">
      <inkml:brushProperty name="width" value="0.05" units="cm"/>
      <inkml:brushProperty name="height" value="0.05" units="cm"/>
    </inkml:brush>
  </inkml:definitions>
  <inkml:trace contextRef="#ctx0" brushRef="#br0">65 0,'0'0,"-60"0,55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5T18:34:16.659"/>
    </inkml:context>
    <inkml:brush xml:id="br0">
      <inkml:brushProperty name="width" value="0.05" units="cm"/>
      <inkml:brushProperty name="height" value="0.05" units="cm"/>
    </inkml:brush>
  </inkml:definitions>
  <inkml:trace contextRef="#ctx0" brushRef="#br0">726 265 3536,'0'0'0,"0"-3"40,0 0 56,3-1 64,-3-1 64,3 1 112,-3 1 57,3 1 55,-3-1 64,3 0-16,-3 0-24,0-1-8,0 1-40,0-1-32,0 4-392,0-3 336,0-1-16,0 0-40,0 1-16,-2-2 25,2 1-25,-1 0-24,-1 0 0,1 0 24,0-1-8,-1-6 24,-1 11 24,2-11-32,-2 8 8,2-1 0,-2-8-16,3 12-264,-3-3 272,0 1-8,0-3 24,1 1-32,-1-7 8,0 8 0,0 0-23,-1-1 31,4 4-272,-3-4 288,0 0 32,-1-8-24,0 12 0,0-4 16,-2 0-32,0-8 56,1 12 8,5 0-344,-12-4 328,8 0-16,-9 0-16,9-1 80,-10 3-8,10-3 33,-10 1 47,8 0-104,6 4-344,-13-4 328,8-1 8,-10 1-56,10 1-40,-11 1-56,5 2 0,5-3-72,-11 0-56,17 3-56,-11-3 128,0 3-48,-2-3 32,0 0 0,2 3-16,0 0-40,-1 0-8,1 0 56,11 0-104,-11 0 32,-2 0 24,0 0 40,1 2-8,-2-1-8,1 2 16,0 1 32,-1 1-40,0-1-40,0 1 64,0 1-64,-1 0 8,0 5 64,1-7-63,0 8 7,0-8-8,1 1-40,0 8 16,0-9-72,1 9 40,-1-9 48,2 9-48,-1-9 56,12-4-56,-4 13 80,-10-9-8,10 10-48,-2-2 24,-7-8-56,9 10 16,-2-8 40,1 8-32,5-14-16,-6 11-8,2-5-24,-2 9 48,2-3 0,0-1 8,0 0 24,-1 1-16,1-1-80,4-11 48,-3 11 16,2 0-48,-2 1-8,2 2 72,-1-1-24,2-1 40,0 1-88,0 0 88,0-13-48,0 14-8,0-1-32,0-1 88,0 1-16,0 0 24,3-1 0,-3 1 40,3 0-128,-3-13 32,3 13-24,0-2-8,-1 2-24,1-2 72,1-5-8,1 9 72,-1-4-104,0-5 16,-4-6 8,4 14 24,1-8-48,-1 7 56,7-9 16,-8 9-40,1-9 16,0 7-24,8-7 0,-12-4 0,3 6 0,1 0-8,9 5 96,-11-8-24,11 1-8,-9 0 24,10 0 40,-9 1-40,-5-5-80,15 4 72,-11 0 0,11 0-40,-11-1 40,11 1-32,-2-1 80,-2-1-112,1 1 24,-12-3-32,11 2 96,0 0-88,1-1 56,-8 1-8,10 0-48,-10 0 0,12-1 24,-5 1 24,0-1-24,-6 1-40,9-1 24,-10 0-48,10 1-8,-10-1 72,10-1-16,-9 2-40,-5-2 24,11 1 64,-7 0-40,8 2-56,-8-1 48,8-1-80,-9 0 72,9 1-32,-10-1 16,-2-1 8,12 3 56,-9-1-112,1 0 72,9 1 24,-11 0-96,3 1 64,6-1-8,-8 1-16,-3-4 16,4 5 0,7-1-24,-8 0 40,1 0-64,1 2 64,6 0 8,-11-1-48,4-1 24,-4-4 0,11 6-56,-8 5 40,1-6-40,1 0 40,-1 7 56,7-10-48,-8 4 0,1 7 8,-4-13 0,5 4-16,6 7 0,-8-6 56,1 7-48,9-7-8,-11 6 8,3-7 48,7 10-48,-12-14 8,0 4-16,5 9 8,-1-7-32,7 7 32,-8-8 0,1 9 8,0-8-64,1 7 16,-5-13 48,4 5 32,0 9-48,-1-8-16,1 8 40,-1-8-48,0 8 24,0-3 16,0-5-24,-3-6 24,2 13-32,-2-8-8,3 8 64,0-7-32,0 8-56,0-3 88,-3-7-8,3 10-24,-3-14 8,0 12 24,0-7-8,0 10-40,0-11 16,0 9 56,0-9-56,0 8-24,0 0 32,0-12 0,0 4 0,0 9-16,-2-9-72,-1 9 96,0-9-72,2 7 16,-3-5 96,4-6-48,-4 11 16,4-11-16,-5 4 16,1 2-8,0 5 24,1-8-40,-1 3 24,0 5 8,-1-7-8,-6 2-8,8 5-32,-1-6 80,-7-1-48,8 1-8,-10 1 40,9-2-16,-10 2-40,2-2 8,12-4 8,-4 4 56,-11-1-96,9 0 128,-10 0-8,5-2-40,-2 2-40,2-1 24,-2-1-32,13-1 8,-12 1-24,-2 1 96,-1-1-48,1-1 16,0 0-48,0 0 24,0 0 16,1 0-40,13 0 8,-14-3 24,1 1 0,-1-1-72,2-1 96,-1-1-8,0 2-56,-1-1 8,1 0 0,13 4 8,-11-4 16,5 0-40,-5-1 96,7 1-40,-9 1-88,9-1 72,-9 0-48,9 0 8,4 4 24,-4-5 0,-2 2-16,2-1 16,-1 0-56,1 0 56,0 0 24,1-1-80,2 2-24,1 3 80,-2-2-32,1-1-48,1 0-16,0-1 32,0-1-80,0 1-120,0 1 32,0 1-16,0 2 248,3-3-312,0-1-32,1-1-1,0 1-95,7 0-24,-6 0 32,7-1-80,-7 1-120,-5 4 632,11-11-768,-7 11-168,10-4-257,-10-9-167,11 10-200,-4-1-233,0-8-279,2 12-113,-13 0 2185,11-11-2096,-7 8 432,15-1 599,-8 0 537,0 0 376,2-8 48,-2 10-3136,-11 2 3240</inkml:trace>
  <inkml:trace contextRef="#ctx0" brushRef="#br0" timeOffset="704">1054 290 3960,'0'0'0,"0"-4"496,0 4-496,-1-4 609,-1-9-25,1 10 24,0 0 32,1-1-16,0 1 8,0-1-8,0 0-64,0 4-560,0-3 561,0 0-1,0 0-8,0 0 32,0 3-40,0-2 24,0-1-8,0 3-40,0 0-520,0-3 489,0 3-41,-2 0-128,2 0-16,0 0-24,0 0-40,0 1 40,0 1 16,0-2-296,0 1 304,0 1 8,0 2 32,0 0 16,0 0-32,3 0 32,-3 2 9,0 5-57,0-11-312,3 3 320,-3 3-24,0 7 8,0-9-8,0 9 32,3-9-16,-3 7-88,2-5-48,-2-6-176,0 14 248,3-3-40,-3 1-24,3-1 0,-3 0-88,3 0 32,-3 2 56,3-7 40,-3-6-224,0 17 208,3-6-80,-1 2-16,1-1-40,0 4-15,0-2 39,0 3-16,0 0-32,-3-17-48,4 17 24,0 1-32,0 1 16,0-1-8,-1 3 32,2-1-16,-1 3-32,-1-2 0,-3-21 16,4 24 8,0 0 8,0-1-16,-1-1 40,1-1-56,-1 1 0,0-1 24,0-2-8,0 1 0,-1-1-8,1 0 32,0 0-56,0-1 16,0 1 24,0-3-24,-1 0 32,-2-16-16,3 14 16,0 0 8,-3 0-40,3 2 8,1-2 24,-1 0-16,0-1-40,0-2 40,-3-11 0,2 6 24,-2 8-32,3-8 48,0 8-24,0-9-72,1 10 24,0-10 72,1 8-40,-5-13 0,4 4-8,-1 2 8,0-2-16,-1 2-16,-2-1 16,3 0 16,0 0-56,0-1 0,-3-4 56,3 5-80,-1-2-33,-2-2-63,3 3-16,-3-2-40,3-1-72,-3 2-88,0-2-24,3 1-104,0-2-40,-3 1-40,0-1-120,3 0-65,-3 0-191,0 0-160,0-3-160,0 3 1296,2 0-1561,-2-3-175,3 1-224,-3-1-121,0-1 185,0 1 535,3-2 529,-3 1 472,0-7-2880,0 11 3240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5T18:34:18.238"/>
    </inkml:context>
    <inkml:brush xml:id="br0">
      <inkml:brushProperty name="width" value="0.05" units="cm"/>
      <inkml:brushProperty name="height" value="0.05" units="cm"/>
    </inkml:brush>
  </inkml:definitions>
  <inkml:trace contextRef="#ctx0" brushRef="#br0">0 501 3656,'0'0'0,"0"0"288,0-4 112,0-1 97,0 1 79,0 0 104,0 0 112,3-1 32,-3 5-824,3-2 856,-3-3-7,3 1-33,0 0-56,0 0 0,-1-1-16,1-6-72,0 8-8,-3 3-664,4-3 585,-1-1-57,1-7-24,8 8-24,-10-1-48,3-7-8,6 8-16,-8-2-16,-3 5-392,11-12 384,-8 9-56,10-8 89,-9 8-41,10-10 0,-10 9-8,13-9-32,-13 9-32,-4 4-304,16-14 288,-3 10 16,-2-9-104,2 9 16,-1-11-40,0 11-64,-1-11-88,2 10 8,-13 5-32,11-17 40,2 13-64,-2-13 88,0 6-48,-6 7-24,12-12-40,-6 12 88,-7-12-16,13 5-24,-13 7 104,10-13-96,-9 6-16,10 6-40,-3-12 32,-8 13-88,11-10-80,-15 14 184,5-4-192,7-9-88,-9 9-48,10-7-40,-10 8-72,-1-9-128,3 10-72,-1-3-33,0 1-79,-1 0-80,0 0-32,-3-1-128,3 1-153,-3 1-167,0 1-176,0 2-113,0-3-23,0 3 168,0 0 296,-2 0 359,-1 0 361,1 0 232,-1 0 72,-2 1-3240,5-1 3376</inkml:trace>
  <inkml:trace contextRef="#ctx0" brushRef="#br0" timeOffset="1">183 292 4368,'0'0'0,"0"0"625,0 0-17,-2 0-8,1 0-32,-1 0 48,2 0-616,-1 0 648,0 0 24,-2 0 17,0 0-65,-1 1-8,-1 1 0,3-1-16,-3 0 24,5-1-624,-2 2 656,-1 1-64,0-1 17,1 1-41,0 2-120,-1-3 16,1 1-112,1 1 16,1-4-368,-1 3 376,1 1-56,0 1 48,0-2-16,0 1-16,2 0 64,1 0-39,0 2-65,-3-6-296,3 6 320,1-2 40,0 1-56,8 1 8,-9 5 0,1-6-72,8 0-40,-9 7 56,-3-12-256,13 4 200,-9 7-24,10-7 64,-9 8-96,10-7 40,-11 8-72,13-2-40,-12-5 0,-5-6-72,15 17-16,-11-3 80,12-1-24,-12 0-24,12-1 32,-12 2-72,10-1 32,-10 1-32,-4-14 24,16 14 16,-12 0 0,9 1-48,-9-3 48,9 1-16,-9-2-24,7 2 24,-6-2 0,-5-11 0,11 12-56,-7-1-16,7 0 64,-6 1-64,-1-7-32,7 8-24,-8-9-104,1 9-136,-4-13 368,4 4-464,8 2-80,-12-1-128,4 0-40,0-1-161,0 2-135,-1-2-224,2 0-224,-5-4 1456,2 6-1705,1-2-343,0-1-225,0 0 17,0-2 544,-1 0 607,1 1 553,-3-1-2736,0-1 3288</inkml:trace>
  <inkml:trace contextRef="#ctx0" brushRef="#br0" timeOffset="1588">931 603 3944,'0'0'0,"0"0"312,0 0 64,3-3-15,0 0 31,0 3 80,0 0 48,-3-3-16,3 3-24,-3-3-16,2 3-32,-2-3-8,3 3 16,-3-2-39,0 2-41,0-3-32,0 0-48,0 3-64,0 0-216,3-3 176,-3 3-16,3-3-24,-3 3-8,0-3 32,3 3-16,-3 0-24,3-2 16,-3 2-136,0 0 128,0-3-8,2 0-40,1 3 32,0 0-48,-3-3 0,4 3 32,-1-3-24,-3 3-72,0 0 88,4 0 24,-1-2 40,0 2-16,0-3 0,0 3 32,-1 0-24,1-3 24,1 0 40,1 3-15,-1-3 23,0 0-16,0 1-40,1-1 16,-1 0-40,-1 0 40,-3 3-176,3-3 184,-1-1-72,1 1 48,0-1-8,-3 0-40,3 0 40,0-8-16,-3 9-56,0 3-80,0-4 96,0-7-24,0 8 40,0-8-8,-2 8 8,1-10 8,-1 10-80,0-12-24,2 15-16,-5-4-8,1-12 40,0 12-32,1-12 56,-3 5-24,1 0-56,-7-1 32,10 8-8,2 4 0,-5-15 24,-6 10-24,8-9 24,-2 10-24,-1 0 40,0-8-48,-5 10 48,7-1-40,4 3 0,-6-4-48,1 1 128,-7 0-96,8 0 16,0 3 64,-8 0-40,10 0-16,-3 0 40,0 1-88,-7 1-40,10 2 64,-4 0-16,0 1 72,-5 0-16,8 1 0,-3 7 40,-5-9-64,7 9 48,-2-8-32,-5 11-40,8-5 40,-2 2 40,-1 1-8,2 1-56,-2 1 24,0 2-16,2-1-16,0 3 24,0 0 48,-1-2-80,1 2-8,3-2 40,-2 2-32,1-1 40,1-3 24,0 3 8,-1-2-64,2 1 16,0-1 16,3-1-8,-3 1-24,4-2 8,1 1 24,-1-2-40,7 0 40,-8-3 24,1 2-56,7-2-16,-6 1 16,7 0 16,-7-6 0,9 9 16,-10-10-24,13 6-48,-13-7-32,13 0 96,-13 8-24,13-11-80,-3 3 24,-1 1-128,1-2-112,2-1-64,-3 0-152,-2-1-176,2 1-176,-2-2-169,3 0-239,-1 0-216,-1-3-105,1 0-7,-13 3 1616,11-4-1504,2-1 431,-13 5 1073,13-11-696,-2 8 328,1-8 264,0 7-3272,-12 4 3376</inkml:trace>
  <inkml:trace contextRef="#ctx0" brushRef="#br0" timeOffset="1589">1198 54 4144,'0'0'0,"0"-2"528,-1-3 209,1-6 119,0 11 144,0-4 88,0 0 1,0 4-1089,0-3 1064,0 0-72,0 0-88,0 0-32,0 3-39,0-3-33,-1 1-48,1 2-48,0 0-704,-2 0 744,2-3-104,0 3-56,0 0-39,0 0-105,0 0-16,0 0-40,0 0-8,0 0-376,0 0 320,0 0-16,0 0 40,0 0-48,0 1 16,0 1-8,0 0 0,0 3-64,0-5-240,0 4 256,0-1 17,3 1-41,-3 0 0,0 0-24,3 2 8,-3 0-96,3-1 80,-3-5-200,0 12 168,0-9-48,0 1 72,0 8-32,3-7 8,-3 7-40,2-6 24,-2 8-80,3-8 0,-3 8-16,3-10 40,0 10 8,0-2 0,-3-7 80,2 11-120,1-5-16,-3-11-48,0 11 72,3 2-48,0 1 8,0-1 48,0 3-56,-1-2-8,1 0-32,0 1 64,-3-15-48,3 16 40,0-1-56,1 2 104,-1-1-80,0-1-40,1 2 48,-1 2 16,0-4-32,-3-15 0,2 17 16,3 2 24,-1-2-64,0 0-32,0 0 32,1-3 16,-1 0-24,7 0 40,-11-14-8,0 13 8,4 1-32,1 0 16,6 0 40,-11 0 32,4-3-72,7 1 16,-11-1-16,0-11 8,12 6-48,-9 8 8,1-9 48,0 10-8,7-11 16,-8 9 24,1-9-32,8 1-32,-12-5 24,2 12-88,3-8 64,6 0 24,-8 8-32,8-11 112,-8 3-80,1 0-72,9 1 56,-13-5 16,3 4-56,9-1 8,-9 1 16,2-1 24,-1-2-8,7 2-8,-8-2-24,1 2-40,7-1-64,-8-2-24,0 0 40,1 0-88,8 0-16,-12 0-16,4 0-64,0 0-32,0-3-56,1 0 0,-1 0-49,0 0-23,-1 1-24,0-3-128,1 1-160,-1 0-40,-3 4 832,3-11-968,-1 11-129,1-12-95,0 12-152,-3-11-97,3 8-143,0-1-128,0-9-113,-3 13 1825,0-3-1840,2-8 296,-2 7 479,3-9 441,-3 9 384,0-12 168,0 12-8,0-11-8,0 15 88,0-12-3344,0 12 3344</inkml:trace>
  <inkml:trace contextRef="#ctx0" brushRef="#br0" timeOffset="1590">1211 382 4424,'0'0'0,"-1"0"633,1 0 175,0 0 0,0 0-24,0 0-16,0 0-56,0 0-712,3 0 697,-1 0-41,1 0-64,0 0-48,1-3-64,1 3 0,6 0-104,-11 0-56,0 0-320,11 0 248,-8-2-56,8 2-24,-6 0-16,7-3-24,-8 3-15,11 0-41,-11-3 40,-4 3-112,15-3 88,-3 3-72,-1-3 48,3 0-88,0 3 8,-1-2 16,0-1 0,1-1 0,-14 4 0,14-5-80,0 2-72,0 1-81,-1-1-191,0 0-152,-1 0-256,1 0-304,-2 0-224,-11 3 1360,12-2-1561,-1-1-23,-7 0 272,12 0 423,-13 0 401,9-1-3272,-12 4 3760</inkml:trace>
  <inkml:trace contextRef="#ctx0" brushRef="#br0" timeOffset="1591">1874 303 2248,'0'0'0,"0"0"2104,0 0-2104,3-3 657,-3 0 343,2 3 248,-2-2 160,0 2 57,0-3-57,0 3-144,0 0-136,0 0-103,-1-3-105,0 0-112,-1 3-88,1-3-136,-1 0-56,1 1-79,0-1-49,1 3-400,-3-3 312,1 3-8,1-3-40,-2 0-56,2 1 8,-2-1-48,0 0 16,0 0-24,3 3-160,-3-3 136,1 0 48,-3 1-16,1 2-48,0 0 72,0-3-96,-1 3-40,1 0 56,4 0-112,-4 0 80,-2 0-16,1 0 0,0 0 32,0 1-64,-1 2-40,0 0 104,1 0-56,5-3-40,-6 4 32,-5 0 64,7 0-48,-2 2 8,0-2 0,-5 2 40,8 5-48,-3-7-48,6-4 0,-5 6 64,-7 8 0,10-10-32,-3 9 64,0-7-47,-1 9 7,2-9-8,4-6-48,-6 17 48,2-4 8,0-1-64,0 3 8,1-1 24,-2 1 0,3 1-24,0 1 64,2-17-64,-1 17 16,-1-2-48,2 2 24,0-1 16,0-2-72,3 1 64,1 1 48,1-1-128,-5-15 80,4 15 8,7 0 16,-8-1-40,1-1 16,9 1-8,-10-3 8,10-5-64,-9 10 24,-4-16 40,14 5-16,-10 8-16,10-7 8,-9 6 32,9-7-32,-10 0-24,13 6-1,-13-8 9,-4-3 40,17 5-72,-6-1-96,-6 0-16,13-1-104,-7 0-72,2-1-56,-2 0-32,1-1-160,-12-1 608,4 2-720,13-2-48,-13 0-209,13 0-95,-13 0-96,12-3-152,-12 0-177,9 0-159,-13 3 1656,4-4-1824,10 0-113,-10 0 161,9-1 472,-9-6 471,9 8 441,-9-10 296,9 9-2288,-13 4 2384</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5T18:34:20.700"/>
    </inkml:context>
    <inkml:brush xml:id="br0">
      <inkml:brushProperty name="width" value="0.05" units="cm"/>
      <inkml:brushProperty name="height" value="0.05" units="cm"/>
    </inkml:brush>
  </inkml:definitions>
  <inkml:trace contextRef="#ctx0" brushRef="#br0">61 63 4512,'0'0'0,"-1"-3"633,-1-1 207,1 0 96,-1-1 72,1 1 24,0 0-39,1 4-993,0-4 864,-2-1-72,1 3-64,-1-1-64,1 0 16,-2-1 33,0 1-1,1 0-40,2 3-672,-3-3 672,0 3-64,0 0-72,2-3 16,-1 1-72,-1 2-15,2-3-129,0 3 24,1 0-360,-2 0 336,1 0-56,-1 0 24,1 0-48,0 0-32,-1 0-16,1 1 80,1 2-88,0-3-200,-2 3 184,1 1 32,-1-1-48,0 1 16,0 0 16,1 2 40,1 0-112,0-1 8,0-5-136,0 6 161,0 7-81,-2-10 56,2 8-16,0-6-40,0 10-24,0-3-32,0 0 40,0-12-64,0 12 48,0 0-48,3 0 48,0 4-24,0-1-32,0 2 64,1-1-24,-1 1-48,-3-17 16,4 18-24,0-1 16,0 3 48,1 0-136,-1 0 112,0-1-48,7 3-80,-8-3 120,-3-19-8,3 20 8,1 1-56,1 0 24,6 1 48,-11-1-88,4 0 16,0 0 32,1-1-56,-5-20 72,4 18-128,0 2-32,0-3-49,1 3-103,-1-5-48,0 2-64,0 0-88,1-3-96,-5-14 608,4 15-680,7-3-96,-11 0-185,4-1-119,1 0-144,-1-5-184,0 7-217,7-9-223,-11-4 1848,3 13-2000,1-9-1,-1 1 289,1 1 543,1 0 473,-2-1 368,-1 0-3240,-2-5 3568</inkml:trace>
  <inkml:trace contextRef="#ctx0" brushRef="#br0" timeOffset="1">133 596 2432,'0'0'0,"-1"-3"1360,-2 0-1256,-1-1 96,1-1 88,3 5-288,-3-2 441,0-3 95,0 3 88,1-1 128,-1 0 80,0 0 48,0-1 41,2 1-9,1 3-912,-3-3 896,1 0-80,1 1-40,0-1-80,-1 0-63,1 0-17,1 0 24,0 0-56,0 3-584,0 0 568,0-2-16,3 2-32,-3-3 0,2 0 8,1 0-7,0 0-105,0 3 8,-3 0-424,4-3 416,7 1-72,-8-1 56,9 3 0,-10-3-56,10 0-56,-8 0 48,9 3-32,-13 0-304,4-3 264,9 1 24,-9-1-71,10 3-25,-10-3-24,12 0 48,-12 3 8,10-3-112,-14 3-112,4 0 88,9-2 40,-9-1-104,12 3 72,-12 0 24,14-3-88,-13 3 0,12 0 16,-6 0-8,-7 0-8,12 0 24,-12 0-24,13 0-40,-4 0 0,-1 0 16,-12 0-8,12 0 24,-1 0-16,0 0 24,-6 1 8,10 1-56,-11 1 8,12 1 32,-12 0-88,-4-4 64,14 4-72,-10 0 40,8 8 8,-8-8-56,9 2 88,-10 6 24,9-7-48,-12 7 32,0-12-16,12 12-24,-10 0-8,3 1 8,7 0 32,-9 1 24,1 0-64,1 0-24,-1 3 72,-4-17-16,4 17-16,7 0 0,-11 0 40,3-1-16,1 0-72,1 1 64,-1 2 24,7-1-64,-11-18 40,0 17 8,4 0 24,-1 0-96,0 0 40,0 1 0,0-2-32,0-1 16,1 0-16,-4-15 56,3 14 48,0 0-72,-1 0 0,1 0 40,0-1-80,-3 0 24,3-2-16,0 0 8,-3-11 48,2 4-96,1 9-104,-3-9 48,3 8-160,0-8-81,-3 0-31,3 2-168,-3-2-168,0-4 760,3 4-952,-3 2-96,2-2-289,-2-1-191,0 0-216,0-2-449,0 1-319,0-1-65,0-1 2577,0 0-2120,0 0 663,3 0 745,-3 0 32,3 0-2008,-3 0 2688</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5T18:34:21.188"/>
    </inkml:context>
    <inkml:brush xml:id="br0">
      <inkml:brushProperty name="width" value="0.05" units="cm"/>
      <inkml:brushProperty name="height" value="0.05" units="cm"/>
    </inkml:brush>
  </inkml:definitions>
  <inkml:trace contextRef="#ctx0" brushRef="#br0">26 555 3368,'0'0'0,"-1"0"1192,-2 0-671,-1 0 119,0 0 112,1 0 96,1 0 16,1 0 16,0 0-15,-1 2-105,1-2-24,-1 0 0,1 0-48,1 0 8,0 0 1,0 0 47,0 0-24,3 0 24,0 0-8,-1 0-104,11 0 0,-10 0-39,8 0-25,-6 0-56,9 0 0,-10-3-8,13 3-40,-3-3 24,-1 3-24,1-3-40,3 0-32,0 1-15,1-1-9,3-1 24,0-1-48,2 1 56,1 0-48,0 0-112,2-8 56,-1 12-96,2-4-8,-2 0 32,2 1-16,-1-1-104,-2 0-72,1 1 96,-2-1-120,-23 4-8,21-5 40,3 1 32,-6 0-88,3 0 24,-1 1 16,-1 0 32,-3 0-104,1 0 32,-17 3 16,16-4 0,-1 1-40,0 0-16,-1 1 24,-2-1-48,0 0-80,-1 3 16,-7-3-48,-4 3 192,14-3-224,-9 0 8,6 3 0,-8-2-88,1 2-72,9 0-32,-13-3-8,4 3-72,-4 0 488,4 0-552,-1 0-9,0 0-135,0 0-64,-3 0-48,0 0-128,0 0-177,0 0-39,0 0 1152,0 0-1208,0 0-72,0 0 15,0 0-87,0 0-40,0 0-56,0 0 47,0 0 121,-2 0 136,1 0 320,-1 1 287,0 1 233,-1-2 184,1 1 48,0-1-3720,2 0 3792</inkml:trace>
  <inkml:trace contextRef="#ctx0" brushRef="#br0" timeOffset="627">474 59 4897,'0'0'0,"-1"-2"608,-1-1 152,1-1 96,1 4-856,-1-5 960,-1 1 80,1 1 9,-1 0-65,1 1-48,0-3-128,-1 1-72,1 1-15,1 3-721,-3-4 720,0 1-8,2 0-32,-1 3-32,-1-2-112,1-1-96,-1 0-24,0 0-47,3 3-369,-1 0 304,-1 0 16,-1 0 0,2 0-72,-3 0 16,2 0 40,-2 0-104,1 2 8,3-2-208,-3 2 216,1 1-56,0 0 48,-1 0 0,2 1-8,-2 0-24,0 1-32,2 0 16,-2 7-40,2-8-32,-1 7 40,-1-7 8,-1 10 0,3-9 8,-1 7 9,1 0-89,1-12-64,0 12 32,0 1 48,0 1-24,0 2 0,0-2 0,0 3-8,0 0-64,0 1 32,0-18-16,3 20 56,0-2-56,-1 2 48,1 0 0,0 3-8,0-1-24,0 1-56,1-1 72,-4-22-32,3 22 0,1 0-8,0 1 120,0 1-88,8 0-8,-9 0 64,1 0-56,0-2-64,-4-22 40,4 23-16,0 0 16,8-2-48,-9 3 80,1-2 0,9 1-16,-11 0-80,3-4 24,-5-19 40,12 19-48,-7-2-8,10 0 48,-11-2 32,9-1-16,-9 0-24,10-2 88,-9 1-72,-5-13 0,17 5-48,-13 9 32,13-2-40,-6-8 8,0 9 24,1-9 16,-1 0-24,-7 2-32,-4-6 64,17 4-128,-13 0 8,13 2-97,-5-2-39,-1 0 16,0-1-176,1-1-72,0-1-72,0 0-112,-1-1-168,0 0-80,-6 0-225,11 0-183,-4 0-144,0-2-241,0-3-207,-12 5 1920,11-4-2097,0 0 1,1 0 424,-1-8 567,-7 9 529,13-1 384,-4-11-3440,-13 15 3632</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5T18:34:23.206"/>
    </inkml:context>
    <inkml:brush xml:id="br0">
      <inkml:brushProperty name="width" value="0.05" units="cm"/>
      <inkml:brushProperty name="height" value="0.05" units="cm"/>
    </inkml:brush>
  </inkml:definitions>
  <inkml:trace contextRef="#ctx0" brushRef="#br0">16 12 4576,'0'0'0,"-1"0"441,1-3 207,-2 1 144,2-1 104,0 3 136,0 0 25,-1 0-17,-1 0-56,2-3-136,-1 3-104,1 0-40,-1 0-31,-1 0-17,2 0-16,-1 1-16,-1 1-56,1 1-16,0-1-16,1 1-72,0 1-15,0 1-41,0-1-40,0 0-48,0 2-16,0-1-24,0 1-48,0 5-72,0-6-8,0 6 8,0-7-32,0 7 40,0-6-8,0 9-40,0-9-48,0 11 80,2-3-88,-2-13-64,3 11 40,-3 2 16,3-1-56,0 1 24,-3 1-24,3 2 32,0-1-24,-1 2-8,-2-17 0,3 19 8,0-1-16,0 0-40,0 2-8,0 0 80,-1 0-40,1 0 0,0 1 8,-3-21 8,3 20-56,0 1 0,-3 0 72,2 0-24,1-1 0,0-2-24,0 1 8,0-1-32,-3-18 56,3 20-152,-1-2 40,1 1-112,0-3-56,0 0-16,1 1-128,-1 0-24,1 0-64,-4-17 512,4 17-552,1-2-129,-1 0-151,0-1-104,0 0-128,8 0-96,-12-3-145,4 2-199,-4-13 1504,4 11-1648,-1-5 23,1 9 169,0-10 272,1-1 384,-1 7 295,0-8 217,8 1 160,-12 0-3736,0-4 3864</inkml:trace>
  <inkml:trace contextRef="#ctx0" brushRef="#br0" timeOffset="1">61 620 4488,'0'0'0,"-2"-3"433,2 3-433,-2-4 576,-1-8 96,2 10 104,1-3 48,0 1 16,0-7-31,0 8-9,0 0-72,0 3-728,0-11 624,0 8-16,0-1-104,0-8-24,0 10 16,0-3-23,0 1-65,0 0-32,0 4-376,0-4 384,0-1 0,3 1 40,-3 0 40,3 0-32,-1-1-8,1 1 16,0 0-64,-3 4-376,4-4 368,1-1-7,-1 3-25,7-1 16,-11 0-88,11 0 0,-8 0-24,1 1-32,-4 2-208,5 0 200,6-3 16,-8 3-48,1 0 0,9-3 72,-10 3-48,8 0-40,-7-3 32,-4 3-184,11 0 168,-6 0 24,10-3-16,-11 3-8,15 0-72,-15 0-48,12 0 104,-5 0-56,2 0-48,-2 0 16,0 0-7,0 0-25,-6 0 16,12 0 48,-13 0-104,14 2 0,-6-2 48,-1 1-56,0 0 16,-7 1 16,11 1 0,-11 0-48,9-1 0,-9 1 24,-4-3 8,11 4-32,-8 1 16,8-1 40,-7 0-32,1 0 16,6 8 0,-8-8-32,0 2 16,-3-6 8,4 12-48,0-6 32,0 8-8,8-3 8,-12 3 24,4-1 0,-1 0-41,1 1-15,-4-14 48,3 13-48,0 1-24,-1 0 16,1 2 8,0-1 24,0 2-16,-3-1 32,3 1-16,-3-17 24,3 15-40,-1 1 8,-2-2-32,3 0 0,-3-1-64,3 2 32,0-2-16,-3 0-48,0-13 160,3 12-168,-3-6-120,2 9-104,1-10-80,0 9-56,0-10-80,0 7-240,0-6-169,-1 7-127,3-7-48,-2 0 56,-1 7-97,-2-10-239,3 3-256,0-1-41,0-1 161,-3-3 1608,0 2-1296,3 1 463,-1-1 321,3-1 248,-1 1 160,0-2-3608,-4 0 3712</inkml:trace>
  <inkml:trace contextRef="#ctx0" brushRef="#br0" timeOffset="2">895 685 5233,'0'0'0,"3"0"1016,-3 0 208,3 0 144,-1 0-7,-2 0-1361,3 0 1312,-3 0-112,3 0-136,0 0-127,-3 0-65,0 0-24,0 0-72,0 0-128,0 0-648,3 0 560,-3 0-87,0 0-89,3 0 8,-3 0-48,0 0-80,2 0-80,-2 0 48,0 0-232,3 0 176,-3 0-48,3 0 64,-3 0-40,0 0-32,3 0 56,-3 0-8,3 0-88,-3 0-80,0 0 88,2 0 8,-2 0-48,3 0 24,-3 0-16,3 0-8,0-3-32,0 3 0,-3 0 8,3 0 8,-1 0-24,1 0 56,-3-3-24,3 3-48,0-3-16,0 3 32,-3-3-8,3 3 16,-3-2 96,2 2-72,1-3-56,0 3-8,0-3 16,0 0 0,0 0 16,-1 0 56,1 3-72,0-2-32,-3-1 64,3 0-32,0-1-40,-3 1 88,2 0-8,3 0-16,-2-1 24,-1 1-16,1-1-16,-3 0-24,3-1 104,-3-6-48,3 11-40,-3-4 16,0 0-88,0-8 40,0 10 32,0-1 0,0-2 40,-2 1-16,1 0-24,-3 1 56,2-1-80,0 0 8,-1-1 16,0 3-32,-1-1 8,-1 0-24,1 0 64,-1 0-64,-1 1 0,2-1 64,-8 0-64,11 0 8,-3 0 72,-8 3-64,12 0 32,-2-3-24,-3 1 24,-6-1 16,7 0-32,-2 0 0,-7 3 32,9 0-64,-7 0-24,11 0 72,-4 0-24,-8 1-32,8 1 16,-9 2 32,9-1 40,-9 0-8,9 0-64,-10-1 56,14-2-16,-4 5-8,-2 0-72,-7 1 80,9 7 8,-9-9-32,9 9 16,-1-9 56,-8 10-64,13-14 16,-4 6-72,-2 9 72,-5-3-72,6-7 48,1 12 32,0-4 16,-2 0-56,2 2-40,4-15 72,-4 14-32,0 0-8,-1 2-16,3-2 56,-1 3 16,1-1-72,1-1 32,1 2 40,0-17-16,0 17-32,0 0-8,0 0 56,3 0-32,0-2-16,-3-1 48,4 2-32,-4-16 16,4 14-48,0 0 0,9 0 80,-10-1-96,10-2 8,-9 1 40,8-1-88,-7 0 64,-5-11 40,14 12-48,-3-7 8,0 8-16,2-9-48,-2 9 56,4-9-144,-3 2-64,4-2 8,-16-4 248,15 6-440,0-2-88,0 0-96,-1 0-89,2 1-47,-1-4-64,1 1-80,1-1-160,-17-1 1064,15 0-1265,4 0-151,-1 0-176,0 0-113,2 0 73,-1-3 240,0-1 407,0 0 393,-19 4 592,18-5-280,2-7 144,0 7-3408,-20 5 3544</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5T18:06:00.748"/>
    </inkml:context>
    <inkml:brush xml:id="br0">
      <inkml:brushProperty name="width" value="0.05" units="cm"/>
      <inkml:brushProperty name="height" value="0.05" units="cm"/>
    </inkml:brush>
  </inkml:definitions>
  <inkml:trace contextRef="#ctx0" brushRef="#br0">47 1038 3744,'0'0'0,"-4"0"8,0-3 0,-1 1 40,-5-9-40,9 11-8,1 0 0,-4-2-8,0-1 0,0-1 24,0 4-24,2-2 32,0-8-8,1 10-32,0 0 24,1 0-8,0 0 8,0-3-24,0 3 24,0-2 24,0-2-8,2 4-16,1-3 8,-1-1 0,-2 4-16,3-2-8,1 2 40,0-3 24,7-1-32,-8 2 16,1-1 24,8-1-8,-9 4-16,-3 0-40,12-2 80,-9-2-32,9 0-16,-8 4 24,9-10 8,-10 10-24,13 0 16,-5-4-8,1 0-31,-2 4-9,2 0 0,-9-4 0,13 1 32,-5 3-32,1-4-8,-1 0 64,-11 4-64,12-3-48,1 1 56,-1-1 48,1 1-72,0 2 32,0-4 64,1-6-48,0 10-24,-14 0-8,15-3 88,-1-1-40,2 0 32,-1 2 72,3-10 56,1 8 48,3 0 8,0-10 24,1 4 0,1 8-64,0-10 0,2 2-40,-2 7-48,2-7-24,1 0-56,-2 6 8,-25 4-64,27-4 16,-1-11-16,0 11 48,-2 0-56,3-6 32,0 7 16,-1-1-48,1-6 0,-27 10 8,26-4-8,0-8-16,-1 9 32,2-1-8,-3-10 8,1 14-8,-1-4-16,-2-7 16,-22 11 0,22-3-16,-1-1-8,0-7 32,-1 7-8,-1 0 0,1-7 32,-4 7-8,2 1-40,-18 3 16,17-10 0,-1 7-8,0-7 0,0 8 16,0-2 0,-1-9 40,-1 10-48,2-7 8,-16 10-8,14-4 8,-1-6 0,1 8 40,1-10 0,-1 9 8,-1-7-16,1 8-40,-3-11 32,-11 13-32,12 0-8,-1-4-8,0 0 32,-1 2-32,-6-2 24,7 1-8,-7-1-8,6 2-40,-10 2 48,3-3-64,0 1-8,0 2 0,0-3 0,1 1-24,-2 2 0,1 0-64,-1-3-56,-2 3 216,3-3-240,0 1-112,-3 2-64,2-3-32,-2 3-32,0-2 96,3 2 135,-3 0 105,0 0 144,0 0-56,2 0 8,-2 0 24,3 0-8,-3 0 0,0-3 8,2 3-4120,-2 0 4144</inkml:trace>
  <inkml:trace contextRef="#ctx0" brushRef="#br0" timeOffset="682">1324 37 4288,'0'0'0,"-2"0"-24,-2-3 16,0 3 64,0-2-56,2 2 8,0-3 8,1 3-24,1 0 8,-1 0-8,1-2 0,0-1 40,0 0-24,0 3 16,0-2 32,2-1-56,1 3-24,-3 0 24,0 0 16,3 0-32,-1-2-8,1 2 24,0 0 16,1-3-16,0 3-8,0-2 48,-4 2-40,4 0-16,7-3-8,-8 3 24,7-2-8,-6 2 0,8 0-8,-9 0 16,10 0 16,-13 0-16,10-3-8,2 3 40,-1 0-8,2 0-56,0 0 48,0 0 8,0 0-32,2 1 8,-15-1 0,15 0 32,2 2-32,0-1-8,-1 0 48,1 0-40,0-1-24,0 2 16,3-2 8,-20 0 0,19 1-8,0 0 0,0-1 48,1 1-8,0 1-56,2-1 64,-2 2-40,2-1-24,-22-2 24,22 4-8,-1-1 0,1-1 8,-1 1-32,-1 1 48,-2-1 8,1 2-56,-1 1 48,-18-6-16,18 10 0,-1-9-40,-2 9 40,1-6-16,-4 6 48,1-4-64,1 5 8,-2-7 40,-12-4-16,11 11-40,-1-7 56,1 8-16,-7-7-8,8 9-16,-8-2 24,0-2 8,0 3-40,-4-13 32,10 11 8,-10 1-32,0 0 16,0 1 0,-2 1 8,-2-1 16,-1 2-40,-7-2 24,12-13 0,-5 13-8,-9 0-16,1 1 32,-1 0-8,-3 0-8,1 1 16,-2 0-24,-1-1 24,19-14-8,-21 16 0,1 0-24,-3-1 32,-2 2-24,2-1 8,-2 1 24,-1-3-40,-1 3-24,27-17 48,-27 16-4160,27-16 4160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5T18:34:24.731"/>
    </inkml:context>
    <inkml:brush xml:id="br0">
      <inkml:brushProperty name="width" value="0.05" units="cm"/>
      <inkml:brushProperty name="height" value="0.05" units="cm"/>
    </inkml:brush>
  </inkml:definitions>
  <inkml:trace contextRef="#ctx0" brushRef="#br0">272 93 4184,'0'0'0,"0"-4"168,0-1 72,3-6 121,0 8 167,0-1 144,-1 0 96,1-8 120,0 10 32,0-1-63,0-1-1,0 1-80,-1-2-96,1 1-48,-3 0-80,3 0 0,0 0-47,-3 4-505,0-5 472,3 2 8,-3 1-88,0 2-8,2-3 40,-2 3-64,3 0-32,-3-3-48,0 3-280,0 0 224,0 0-32,0 0-48,0 0 16,0 0-56,0 1-8,0 1 64,0 2-64,0-4-96,0 4 144,0 2 17,0 0-1,0-1 8,0 7 8,0-8 0,0 10-64,-1-10 24,1 12 24,0-5-24,0 3 0,0 0 16,0-1-48,0 2 40,0 1-72,0 1 8,0 0 0,0 1-72,0-1 88,0 2-48,0 0-8,0 3-8,0 0 0,0 1 24,0 1-64,0-2 56,0 4-40,0-1-56,0 1 64,0 1-16,-2-1-56,1 0 48,1 1 16,-1-2-40,-1 1 40,-1-1 56,1 2-64,-1-2-8,0 1 72,-1-1-104,4-25 40,-3 26-40,0-1 32,-1 0-8,1 1 24,-1-1 8,0-1 24,-1-1-48,1-3-16,-2-1 40,1 1-24,-1-3-16,0 2 40,-5-4-32,8-1-16,-1-1 8,-2 0 0,6-13 24,-11 11 8,7-5 32,-7 9-16,6-11 64,-6 9-56,7-9-24,-9 2 56,10 0-72,3-6 8,-11 5-16,7 1 64,-8-2 8,8 0-16,-7 1 56,7-3-40,-2 0-16,-7-1-16,13-1-24,-4 2 64,-2-2 32,-5 0-24,8 0 88,-1 0-40,-7-3-40,8 0 32,3 3-112,-6-3 104,1-1 16,0 0 8,1 0 32,0-1 8,0-6-24,1 8 8,0-1 41,3 4-193,-3-11 120,2 8 64,-4-1 0,4-1-48,0-6 16,-1 8-32,1 0 8,1-1-32,0 4-96,0-4 120,0 0-8,0-1-56,3 1-24,-1 0 8,1 1 0,2 0-8,-1 0 16,-4 3-48,4-2 24,7 2 8,-6-3-8,7 0 48,4 3-16,-5-3-16,3 3 16,2-3-16,-16 3-40,14-2 32,3 2-24,1-3 32,2 3-80,-2-3 0,4 3 24,-1 0 16,-1 0-40,-20 0 40,24-3-32,-3 3 16,-1-3-80,1 0 72,-6 3-8,5-2-88,1 2-80,-2-3-24,-19 3 224,19-3-272,0 0-48,-1 0 48,1 0-105,2 3-87,-4-2-64,-2 2-136,1-3-104,-16 3 768,14 0-904,-1-3-88,1 3-137,0-3-199,-3 0-144,0 3-217,-6-3-215,9 3-48,-14 0 1952,4-2-1913,9-1 233,-10 0 544,1 0 439,11 0 377,-12 1 176,1-1-3472,-4 3 3616</inkml:trace>
  <inkml:trace contextRef="#ctx0" brushRef="#br0" timeOffset="411">771 606 5217,'0'0'0,"0"-3"664,0-1-48,3-9-56,-1 13 24,3-4 64,-2-1 32,-1 1 17,-2 1-25,3 1-32,-3-1-40,0 0 24,3 0-8,-3 0-80,0 0 16,0 1-47,0-1-41,0 3-16,0-3-16,0 3-56,0 0-376,0 0 304,-1 0 8,-1 0-32,2 0-72,0 0 56,-1 0-8,1 1-64,-2 2 80,2-3-272,-1 4 288,0-1-7,-1 0 7,2 0 8,0 1-56,0-1 8,0 1 16,0 2-24,0-6-240,0 5 216,0 7-24,0-9 16,0 1 16,0 7-48,0-7 0,0 9-16,3-9-80,-3-4-80,3 13 128,0-7-40,-1 6-16,1 0-32,0-1-8,0 0 48,-3 3-120,4-1 16,-4-13 24,3 14 24,0-1-80,1 1 96,-1 2-16,0-2-56,0 1 8,-1-1-16,1 2 56,-3-16-16,3 16-40,0-1 16,0 1 16,-1-2-80,1-3 24,-3 0 8,3 1-24,-3-7-56,0-5 136,3 14-144,-3-2-80,3-8-96,0 9-40,-3-9-56,2 2-64,-2-1-40,0 1 23,0-6 497,0 4-600,3 0-72,-3 1-24,0-1-56,3-3 0,-3 1 16,0-1-33,0 1-95,0-2 864,3 0-960,-3 0-120,0 0-136,3 0-137,-3 0-31,0-3 120,3 0 335,-1-1 345,-2 4 584,0-5-272,3-6 160,-3 8-3552,0 3 3664</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5T18:34:25.828"/>
    </inkml:context>
    <inkml:brush xml:id="br0">
      <inkml:brushProperty name="width" value="0.05" units="cm"/>
      <inkml:brushProperty name="height" value="0.05" units="cm"/>
    </inkml:brush>
  </inkml:definitions>
  <inkml:trace contextRef="#ctx0" brushRef="#br0">51 108 4697,'0'0'0,"-1"-3"648,-1-1 200,2 0 192,0-8 120,0 12 89,0-2-9,0-1-64,0 3-144,0-3-176,0 3-119,0-3-81,0 0-120,0 3-96,0 0-56,0-3-96,0 3-24,0 0-64,0 0-48,0 0-56,0 0-48,0 0 16,3 0 0,-3 0 16,3 2 40,-3-2 0,0 1-56,3 1 0,-3-1-24,3 1-16,-1-1 40,-2 2-48,3-2 56,-3 1-16,3 0-16,-3 0 105,3 2-121,-3-4-24,0 2 16,3 0 40,0 1-48,-3-1 24,2 2 24,-2-1 0,3-2-80,0 0 24,-3-1 0,0 2 40,0 1-72,3-2 16,-3 2 64,3 0-88,-3 0 0,0-1 80,0 0-80,0-2 40,3 1 16,-3 2 8,0-2 8,2 1-24,-2-1-16,0 1 24,0-1 0,0 1-32,0-2 16,3 1-24,-3 0 40,0 1-48,0-1 48,0-1 32,0 0 8,0 0-24,0 0-32,3 0 40,-3 0 24,0 0 8,3 0 32,-3-3-64,0 3-24,0-2 8,0 2-24,0-3 32,3 0-16,-3 0 40,0 0 8,0 0-48,0 1-24,3-1 80,-3 0-64,0 3-8,0-3-32,0 0 48,0 0-32,0-1 8,0 0 48,0 0 24,0 0-104,0-1 0,0 5 40,0-4 8,0 0-8,0 0 56,0-8 16,0 9-56,-2-1-16,1 0-40,-1-7 64,2 11-24,-1-3 32,-1 0-64,1-1 128,0 0-104,-4-1-48,3 1 56,0 0-8,1 1-24,1 3 32,-2-3 0,1 0 16,-2 3-72,0-3 32,2 3 16,-2-2-24,0 2-40,2 0-16,1 0 88,-3 0-128,0 0-48,-1 0-56,0 0-72,-2 0-105,2 1-119,0 2-72,1 0-96,3-3 696,-3 4-800,0 0-112,-1 0-137,0 1-167,-1-1-192,1 0-72,0 0-49,0 2 65,4-6 1464,-2 11-1112,1-8 320,-2 3 343,2 5 257,-4-8-3952,5-3 4144</inkml:trace>
  <inkml:trace contextRef="#ctx0" brushRef="#br0" timeOffset="754">370 304 4632,'0'0'0,"0"-2"481,0-1 159,0 3-640,0-4 720,0 1 120,0-2 80,0 3 40,0-1-7,0 0-17,0 0-104,0 0-40,0 3-792,0-2 792,-1 2-79,0-3 15,-1 0-24,1 3-64,1-3-64,-2 3-24,2 0-72,0 0-480,0 0 408,0 0-32,0 0-23,0 0-65,0 0-48,0 0 16,0 1-80,0 1 48,0-2-224,0 3 264,0 0-40,0 1-16,0 0 24,0-1-16,0 1 32,0 0-32,0 1-8,0-5-208,3 4 192,0 1-24,0 1 32,0 5-40,0-6-24,-1 0-48,1 7 8,0-8-32,-3-4-64,3 5 32,0 8 48,-3-9-64,2 11-24,1-10 64,0 9 0,0-8-32,0 8 33,0-10-57,-1 10 0,-2-1 48,3-2-40,0 1 8,0-1-48,0 0-16,0 2 48,-3-13 0,2 13-32,1 0 40,0-1-16,0 1-41,0 1-23,-3-3-32,3 2 8,-1-2-112,-2-11 208,3 12-232,0 0-88,0 1-120,0-2-40,-1 1-64,-2-7-80,3 10-128,0-10-89,-3-5 841,3 13-952,0-7-144,0 6-112,-1-7-128,3 6-273,-3-7-191,-2 0-57,3 2 73,-3-6 1784,0 4-1432,3 0 503,0 1 385,0-3 296,0 1-192,-3-1-2960,0-2 3400</inkml:trace>
  <inkml:trace contextRef="#ctx0" brushRef="#br0" timeOffset="755">462 511 4096,'0'0'0,"-1"-3"184,1 0 120,0-1 153,0 0 183,0-1 160,0 1 136,0 0 112,0 0 41,0-8-9,0 12-96,0-4-88,-2-7-48,2 8-71,0-1-89,-1-8-64,0 10-40,-1-3-72,2 1 24,0 0-16,0-7-64,0 8-48,0-2-15,0-7-25,0 9-72,3-1 64,-3-1 0,3 1-24,-3-7-64,3 11-8,-3 0-264,3-4 184,-3-8-32,2 12 32,-2-4-32,3 0 16,0 0-48,-3-1 72,3 1-72,-3 4-120,3-4 80,-1 1 32,-2 0-32,3-1 32,0 1-32,0 0 64,0 1-88,0-1-24,-3 3-32,2 0 88,1-3-72,0 3 16,0-3-8,0 3 16,0 0-16,-1-3 0,3 3 49,-5 0-73,4 0 16,0 0-41,0 0 98,9 0-41,-10 0 8,1 0 16,0 0 40,9 2-80,-13-2-16,3 1-16,8 1 80,-7 0-96,8 0 88,-8 1 64,9-1-16,-9 1-8,10 0-64,-10 0 48,10 0-64,-9 1 8,9-1 56,-10 0-80,7 1-16,-8 0 48,8 0 24,-11-4-56,3 5-8,9-1 16,-10 0 8,3 0 0,6 1-16,-8-1-16,0 1-48,-3-5 64,4 6-96,7 0 8,-11 8 56,4-10 32,1 7-16,-1-5 80,0 5-40,7-6-72,-11-5 48,0 11-16,3-5-8,1 9 24,1-4 0,-2 2 16,-1-2 0,1 1-104,0-1 104,-3-11-16,3 11-64,0 2 16,0 1 40,-1-1-32,1 0 0,0 1-56,0-3 104,0 3-64,-3-14 56,2 13-48,1 0-8,0-1-24,0 1-56,-3 0 7,3-1-31,0 0-112,-1-1 0,-2-11 272,3 6-280,0 8-32,0-9-16,0 8-8,0-9-88,-1 9-120,-2-9-40,3 2-120,-3-6 704,3 11-857,-3-8-135,3 1-104,0 8-80,0-9-137,-1 1-47,1 0-128,0 0-57,-3-4 1545,0 4-1488,3-2 120,0 1 256,1-2 335,0 1 321,-1-1 248,1-1-16,-1 0-3384,-3 0 3608</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5T18:34:28.878"/>
    </inkml:context>
    <inkml:brush xml:id="br0">
      <inkml:brushProperty name="width" value="0.05" units="cm"/>
      <inkml:brushProperty name="height" value="0.05" units="cm"/>
    </inkml:brush>
  </inkml:definitions>
  <inkml:trace contextRef="#ctx0" brushRef="#br0">45 151 4681,'0'0'0,"-2"-3"464,1-1 152,1 4-616,-3-5 704,0 1 96,2 0 40,-2 1 16,1 0 17,1 0-73,-2 1-40,2-1 48,1 3-808,-3-3 760,2 3-8,-2-3-31,0 0-33,2 3-32,-1-3-80,1 3 32,-1 0-88,2 0-520,-1 0 464,-1 0-8,1 0-79,1 2-17,-1-2-48,-1 1 32,2 1-24,-1-1-24,1-1-296,0 4 384,0-1-80,0 0 8,0 1 40,0 0-32,0 1-32,0-1-16,0 0-48,0-4-224,3 12 216,-3-8 0,2 1-47,1 8 39,-3-9-72,3 8 16,0-8 48,0 9-64,-3-13-136,3 5 112,-1 9-24,1-1 8,0-2-56,0 2 32,0-2 40,0 4-88,1-3 0,-4-12-24,4 14 80,0 2-88,-1-2 40,1 2 48,1 2-80,-1 0 8,0 1 24,0 0-48,-4-19 16,4 19 0,-1 1 8,2 1-24,-1-1 0,0 1-16,0-1 24,1 1 8,-1 0-16,-4-21 16,3 20-32,1 1-32,-1-1-32,-1-1 48,3 1 40,-1 0 24,0-2-56,-1 1 24,-3-19 16,4 17-8,0 0-32,-1 0 72,2 0-24,-3 0-64,1 0-64,0-2 72,0 1-136,-3-16 184,3 14-168,1 0 0,0 0-88,-1-3 8,1 1 7,0-1 25,-1-5-88,2 8-24,-5-14 328,4 4-376,0 10-88,-1-10-64,0 2-48,1 5-40,-1-9-72,1 0-73,-1 1 1,-3-3 760,3 2-856,-3 1-96,0-2-144,0 0-297,0 1-383,0-2-256,0 0 23,2 0 305,-2 0 567,0 0 545,0-3 328,0 0-3512,0 3 3776</inkml:trace>
  <inkml:trace contextRef="#ctx0" brushRef="#br0" timeOffset="1">81 569 4168,'0'0'0,"-3"-4"184,2-1 72,-2-7 145,2 9 167,1 3-568,-2-4 672,2-1 176,-1 1 80,1-7 32,0 11 57,0-4-25,0-1-40,0 1-56,0 4-896,0-4 888,0 0-79,0-1-25,0 1-24,0 1-64,4 1-48,-1-3-48,1 2-56,-4 3-544,12-2 529,-10-1-33,3 0 0,7 0 0,-9 0-72,10 1 24,-10-1 0,-3 3-448,14-3 384,-10 0-32,12 3-16,-5-3-32,2 0-15,-2 1 39,0-3-64,2 2-120,-13 3-144,11-2 160,3-1-56,-1-1-32,-2 1 8,2-1 0,-2-1 16,2 1-96,-9 0 32,-4 4-32,17-4 40,-5-1-88,-8 1 56,11-7 24,-10 8-64,9-1 16,-10-8 48,7 12-40,-11 0 8,3-4-32,1 1 32,8-1-32,-9 1-72,1-1-80,-1 0-32,-1 1-88,1 0-56,-3 3 360,3-3-385,0 1-55,-3 2-32,3-3-32,-3 3 8,0 0-88,0 0-112,0 0-16,0 0 712,0 0-833,0-3-111,0 3 8,0 0-32,0 0-40,0 0 15,-2 0-95,1 0-88,1 0 1176,-1 1-1224,-1-1-1,1 2 41,-2-1 96,-1 1 88,1-1 240,0 2 247,-1-2 209,4-1 304,-3 3-120,-1-2 56,1 1-944,-1-1-1968,4-1 2976</inkml:trace>
  <inkml:trace contextRef="#ctx0" brushRef="#br0" timeOffset="2">56 484 4320,'0'0'0,"0"0"272,0 0 153,0 0 215,3 0 168,0 0 160,-3 0-968,2 0 1072,1 0 9,0 2-49,-3-1-8,3 0-136,-3 1-40,3-1 9,1 1-97,-1 0 40,1 0-72,0 1-40,0 1-88,1 0-72,-1 0 1,7 1-129,-11 6-48,12-7-40,-12 0-32,4 8 0,7-8-8,-8 2 32,1 5-96,7-7 16,-8 2-8,-3-6-216,3 11 160,8-7-8,-11 8 16,5-7 24,9 9-56,-14-9 56,12 7-48,-9-7-72,-3-5-72,5 12 88,10-7-56,-12 9 0,11-9 8,-10 9 32,12-9-24,-12 7-8,10-6 0,-3 8-56,-6-3 0,10-6 40,-10 9 24,9-8-7,-10 8-50,11-10-7,-10 10 32,-5-14-16,15 4-64,-11 10 56,9-2 0,-10-8-48,8 10 32,-11-10 64,12 9-48,-8-9-24,-4-4 32,11 12 0,-8-8-72,1 7-24,0-7-48,1 2-16,-1 5-112,0-8-120,0 3-32,-4-6 424,5 4-544,-3 2-96,1-1 0,0 0-64,0-1-161,0 1-71,0 0-144,-1-1-192,-2-4 1272,0 3-1441,3-2-223,0 2-192,0 0-49,0-2 145,-3 1 488,3-2 495,1 0 361,-4 0 416,3 0-2728,-3 0 2728</inkml:trace>
  <inkml:trace contextRef="#ctx0" brushRef="#br0" timeOffset="3">648 765 5665,'0'0'0,"0"0"0,0 0 1056,0 0 56,0-3 24,4 3 17,0 0 47,-1-2-16,1 2-112,-1 0-127,1 0-97,-1 0-72,0 0-64,1-3 16,-1 3 0,-3 0-127,3-3-49,0 3-80,0 0-160,-1 0-16,1 0-48,-3 0-48,3 0 0,0 0-32,0 0 80,1 0-40,-4 0-208,3 0 160,0 0 32,0-3-72,-1 3-40,1 0 72,0 0-16,1 0-48,-1 0 24,0 0-24,0 0 24,0 0-32,1 0 16,0 0 8,-1 0-39,1 0-1,0 0 24,1-3-40,-1 3-16,-1 0 48,1 0-32,0-3-48,0 3 88,1-2 0,6 2-32,-11-3 16,4 0-16,0 0-104,1 0 72,6 1 48,-8-1-48,0-2 24,1 1-16,0 0-32,7 0-16,-8 0-8,0-1 16,1 1-8,-1-7 8,0 8 32,0-8-8,0 8 64,-1-9-64,-2 8 72,3-8-32,-3 7-104,3-10 96,-3 11-56,0-13-8,0 12 24,0-9-8,0 10-24,0-10 24,-1 10 16,-1-11 24,-1 11-32,-1-10 8,1 10 16,-1-9-72,0 10 64,0-8-24,-1 8 16,1-1-24,0 0 32,0-1 24,4 5-48,-6-4-32,0 0 88,-5 0-88,8 1-8,-2-1 16,-1 1 0,0 3 32,-5-3 8,11 3-16,-4 0 16,-8 0-8,8 0-32,-9 0-40,9 0 72,-9 1-56,8 4 24,-9-1-24,14-4 48,-5 6-32,-9-1-24,9 7 32,-8-8 64,7 8-96,-8 0 56,9-1 0,-8 0-32,13-11 32,-6 13-40,-7 0 48,9 1-16,-1 0 0,-7 2 16,8 1 40,-2-2-160,1 2 16,-1 0 56,2-3-40,0 2 128,1-1-32,1-1 0,1 3-64,1-1 40,0-16 8,0 15 32,0 0-32,0 0-16,3-1 40,0 0-16,8-1-32,-8 1 48,8-1 8,-11-13-32,4 13-32,10-1 32,-9 0 8,12-7-72,-13 9 40,14-8 56,-5 8-56,1-10-24,-14-4 48,14 15-32,0-11-80,0 1-32,2 7-57,-2-11-135,0 3-72,0-1-136,0-1-40,-14-2 584,15 1-632,0-1-192,1 0-120,-1 0-177,1 0-127,-1 0-88,-1-3-185,1-1-287,-15 4 1808,12-4-2064,2-9-81,-1 10 345,0-11 576,0 10 559,-2-13 417,0 6 96,0-2-3592,-11 13 3744</inkml:trace>
  <inkml:trace contextRef="#ctx0" brushRef="#br0" timeOffset="4">1278 62 4873,'0'0'0,"-1"-3"616,1-1 176,-2-8 80,1 9 112,1-1 88,0 0 9,0 4-1081,0-4 1056,0 0-16,0 1-88,0-2-55,0 1 7,0 1-112,0 1-56,-2 2-32,2 0-704,-1-3 640,0 0-88,-1 3-39,1 0-17,1 0-120,0 0-8,0 0-16,0 0-96,-2 0-16,1 0 64,-1 0-32,1 1 16,0 1 56,-1 1-40,1-1-8,-1 3-32,2-5-264,0 4 305,0 0-49,-1 7-80,1-8 88,-1 1-48,-1 9 16,2-9 32,-1 1-24,1-5-240,0 14 224,0-10-48,0 10 32,0-8-56,0 7-16,0-8-8,0 9 24,0-8-32,0-6-120,0 16 88,3-4 64,-1 1-80,1 0-40,0-1 40,0 1-40,0 3-56,0-1 88,-3-15-64,2 16 48,1 2 0,0-1 8,1 1 8,-1 2-40,1 0-40,-1 0 48,1 1-24,-4-21-8,3 21 24,0 0-24,0 2-32,0 1 32,-1-1-48,1-1 80,0-1 56,0 2-88,-3-23 0,4 21 8,0 0 24,1 1-40,-1-1-24,0 0 136,0-1-72,1-1-48,-1 0 72,-4-19-56,4 17 8,0-2 16,1 1-16,-1-2 56,7-1-72,-11-2-32,4 2 168,1-2-120,-5-11-8,4 13-32,-1-2 64,1-5-72,-1 6 32,1-6 56,-1 5-24,0-6-48,-1 0 16,-2-5 8,3 6-16,0 5 32,0-9-16,-3 2 24,3 0 40,0-1-56,-3 0 0,0-2 24,0-1-32,2 2-16,-2-2 24,0 0 0,0 0 16,0 0-16,0 1-48,0-1 64,0 0-64,0 0 40,0 0-24,0 0 88,0 0-96,0-3 16,-1 0-24,0 1 0,-1-1-24,1 0 32,1 3 32,-2-4 40,1-1-80,0 1 40,-2 0-16,1-7-48,-1 11 8,-1-12 40,0 9 16,4 3 0,-4-11-32,-1 8-16,1-8 8,0 7 8,0-10-24,-2 9 56,0-10 32,1 11-120,5 4 88,-6-16-56,1 12 32,-1-12-88,-5 12 56,8-10 56,-3 3-88,-5-1-40,7 8 48,4 4 80,-6-15-40,-5 10-40,6-7 32,-6 9 32,7-10-112,-7 10-8,6-1 104,-6-7-88,11 11 120,-4-3-40,-9 0 8,9 0 0,-9 0 24,9 1-80,-9 2 104,9 0-24,-7 0-72,5 0 72,-7 0-8,9 1-48,-9 0 64,9 2 56,-7 1-80,6 1-8,-7-1 56,8 0-48,-8 0-8,8 1 72,-2 0 0,-5 8-56,10-9 8,-4 10 56,1-8-88,0 8 0,1-10 64,0 11-32,2-10 0,-1 9 8,1-8-8,0 8-72,1-8 8,0 8 48,2-8 24,1 8-8,1-9-8,1 8 8,7-9-80,-9 8-40,11-8 80,-9 9-64,9-9 0,-10 1 32,12 1-40,-5 5-64,3-9-64,-1 3-24,2 1-56,-1-2-41,2 1 49,-1-1-48,2 0-16,-1-1-16,2-2 0,-1-1-72,0 0-72,2 0-32,-1 0-136,0 0-81,1 0-119,-1 0-112,0-4-176,-1 1-233,2-1-311,-1 0-352,-1-8-105,-1 10 377,2-10 568,-1 8 591,1-11 457,2 2 64,0 0-3536,-20 13 3680</inkml:trace>
  <inkml:trace contextRef="#ctx0" brushRef="#br0" timeOffset="619">2377 43 4440,'0'0'0,"0"-3"409,0-1 151,0-7 96,0 11 112,0-3 160,0 3-928,0-3 1056,0 0 9,0-1-65,0 1-112,-1 1-104,-1-1-72,1 3-88,0 0-15,1 0-609,-2-3 576,-1 3-32,0 0 0,2 0-16,0 0-88,-2 1-80,0 1 16,0 1-96,3-3-280,-3 2 288,2 3 1,-2-1-41,0 2 16,-1 6 0,1-6 32,0 8-56,2-3 40,1-11-280,-3 13 232,2 0-32,-1 1 8,-1 0-40,2 2 24,0-1-56,-2 1-16,1-1 16,2-15-136,-1 17 56,-2 2 8,2-1-16,-1 2-24,1-1 8,0 3 24,-1-3-8,-1 4-56,3-23 8,-3 21 8,1 0 8,-1 1-16,0-1 0,-1 0 72,-1 2-56,1-1-56,0 1 56,4-23-16,-4 22 0,0 1-8,-8-2 56,9-1 8,-2 0-24,1 0-64,-8 1 48,8-3-8,4-18-8,-4 17 0,-9 0 40,10-1 32,-1-1-56,-7 1-16,8-2 48,-3-2-80,-5 1 0,7 0 80,-1-2-56,-6 0 24,8-5 72,-1 7 40,-7-7 8,8 6 0,-3-8-24,6-4-112,-5 6 112,-8-2 24,9 2 89,-1 0 39,-6-2-80,8 0 16,-1 0 16,0-2-48,4-2-168,-6 1 192,1 1 8,-1-2-72,-5 0-32,9 0 32,-2 0-8,1 0-8,-1-3-24,4 3-88,-3-3 112,0 0-24,2 0-32,-2 0 56,2-1-72,-1 0-40,1 0 40,-1 0 40,2 4-80,-1-5 16,1-6 0,0 8-16,0-1-24,0-7 64,0 8 0,0 0 48,0-1-96,0 4 8,0-12-56,3 12 80,-3-4-16,3 0-64,-1 0 80,1-1-40,0 3-80,0-1 112,1 0-32,0 3-24,1-3 32,6 0 48,-8 1-64,1-1 24,10 0-24,-11 3 16,11-3 24,-10 3-56,12-3 64,-12 3-56,14 0 0,-5-3 40,1 3-24,0 0-64,-1 0 64,1 0 16,0 0-8,0 0 32,3 0 0,0 0-32,-1 0-32,1 2 16,3-2-16,-3 1 16,2-1 24,0 2 56,-1-2-80,2 1-8,-2-1-24,1 0-112,-4 0-48,2 1-88,-1-1-40,-4 0-40,1 0-56,0 0 32,-2 0-25,0 0-87,-6 0-16,10-2-96,-11 2-160,8-3-40,-8 3-152,0-3-193,9 0-167,-10 0-176,0 1-225,1-1-263,0 0-129,0 0 73,1 0 496,-3-1 615,1 0 521,0-1 304,-3 5 128,3-4-3640,-3 4 3640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5T18:34:31.133"/>
    </inkml:context>
    <inkml:brush xml:id="br0">
      <inkml:brushProperty name="width" value="0.05" units="cm"/>
      <inkml:brushProperty name="height" value="0.05" units="cm"/>
    </inkml:brush>
  </inkml:definitions>
  <inkml:trace contextRef="#ctx0" brushRef="#br0">23 482 5609,'0'0'0,"-1"-2"1056,1-1 48,0 0 16,0 0 41,0 0 47,0 3-1208,0 0 1144,0-3-120,0 3-87,0-2-73,0 2-72,0-3-56,0 3-56,0 0-128,0 0-552,0 0 480,0 0-23,0 0-97,0 0-72,-1 0-24,-1 0-40,2 0-32,0 1 16,0-1-208,0 2 240,0-1-40,-1 2-24,1-2 64,0 3-32,0 1-48,0-1 64,0 0-40,0-4-184,0 6 152,0 5-8,0-9 16,0 3-48,3 7 8,-3-10 48,2 4-48,-2 5-56,0-11-64,3 5 48,0 6 8,-3-6-72,3 10 48,-3-11 40,0 11-96,3-9 0,-3 10 48,0-16-24,3 5-8,-1 11 8,-2-11 40,3 12-32,0-5-40,0-1 32,0 0-8,0-5-32,-3-6 40,0 17-48,2-11 48,1 9 56,0-9-16,0 5-40,0-7 0,0 9-32,-1-9 24,-2-4 8,3 12-16,-3-8-64,3 1-80,0 7-40,0-9 24,-3 1-40,2 1-104,1 0-48,-3-5 368,3 4-472,-3-1-32,3 1-24,0-1-72,-3 0-112,3-2-121,-1 0-71,-2 1-104,0-2 1008,3 1-1104,-3 1-145,0-2-207,3 0-112,-3 0-113,0 0 49,3 0 152,-3-5 368,0 5 1112,3-4-689,-3 0 321,0-9 224,0 10-3536,0 3 3680</inkml:trace>
  <inkml:trace contextRef="#ctx0" brushRef="#br0" timeOffset="1">84 115 4616,'0'0'0,"-1"-3"505,-1 0 119,1 1 48,1 2-672,-1 0 760,-1 0 112,2-3 40,-1 3 17,1-3-33,-2 3-128,2 0-88,-1 0-32,1 0-648,-1 0 592,-1 0-96,1 0-39,-1 0-65,1 0-64,-2 0-8,2 0-32,-1 0-32,2 0-256,-1 0 192,-1 0 0,1 1-32,1 1-88,-1-1 40,-1 1 0,2 0-56,-1 0 56,1-2-112,-2 3 80,1-1-16,0 3-16,-1-2 8,2 1-16,-1 0-16,-1-1-16,1 0 24,1-3-32,-2 4 16,1 0-8,1 0 64,-1 1-56,-1-1-24,1 0 24,-1 0 8,2 1-24,0-5 0,-1 4-16,1 0 56,0 0-72,0 0 24,0 1 40,0-2-32,0-1-16,0 3 32,0-5-16,0 2 48,3 1-40,-3 0 8,3-1 16,-1 0-40,1 1 0,-3-1 40,3 0 16,-3-2-48,3 2 24,0-1 8,0 1 24,1-1-24,-1 0 0,1 1 8,0-1-24,0-1 0,-4 0-16,5 0 24,-1 0 64,0 0-56,0 0-24,1 0 96,-1 0-88,0 0 72,0-3 32,-4 3-120,12-2 72,-12-1 24,2 3-8,3-3-7,-1 0 31,0 0-24,0-1 32,1 1 0,-5 3-120,4-4 40,0 0 56,0 1 0,1 0-24,-3-1-32,3 0 16,-3-1-32,3 1 0,-5 4-24,4-4 64,-1 1 0,0-1-16,-3-7 0,2 8 8,-2-1-40,0-1-16,0-7-8,0 12 8,0-3-8,0-9 8,0 8-8,0-9 64,-2 9-48,-1-10 0,-2 10 40,1-10-144,0 2 24,0 8-32,-8-10-48,10 11 24,-3-8-24,0 8-88,-1-1-64,-5 1-57,8 0-127,-1 0-16,-8 1-136,8 2-56,-7 0-32,7 1-144,-8 2-57,8 1-103,-2 0-144,-6 2-64,8 0-9,-8 5-7,8-7 72,-7 7 192,6-6 256,0 10 255,1-3 249,-2 0-3760,6-12 3992</inkml:trace>
  <inkml:trace contextRef="#ctx0" brushRef="#br0" timeOffset="2">498 405 4184</inkml:trace>
  <inkml:trace contextRef="#ctx0" brushRef="#br0" timeOffset="1152">680 964 8441,'0'0'0,"-1"-3"1641,-3-1-1105,1 0-256,0 1-88,2 0-88,-1 0-32,2 3-72,-1 0 88,-1 0-8,2 0-32,0 0-24,0 0-56,0 0-56,3 0-72,0 0-80,-3 0 240,3 0-304,-3 0-56,3 2 24,-3-2 24,3 0 56,-3 0 31,2 0 33,-2 0-16,0 0 208,0 0-264,3 0-64,-3 0-96,0 0-96,0 0-88,0 0-64,0 0-48,0 0 39,0 0 681,0 1-504,0 1 168,0-1 136,0 0-3328,0-1 3528</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5T18:34:33.893"/>
    </inkml:context>
    <inkml:brush xml:id="br0">
      <inkml:brushProperty name="width" value="0.05" units="cm"/>
      <inkml:brushProperty name="height" value="0.05" units="cm"/>
    </inkml:brush>
  </inkml:definitions>
  <inkml:trace contextRef="#ctx0" brushRef="#br0">257 415 3640,'0'0'0,"0"-3"88,0 0-64,0 0-8,0 0-8,0 1 8,0-1 16,0 3-32,0-3 24,3 0 8,-3 0 32,2 0 32,-2 1 32,0-1 32,0 0 72,3 0 1,-3 3-233,0-3 288,0 0 56,3 1-8,-3-1 72,3 0 0,-3 0-8,0 0 8,0 0-24,0 1 32,0-1-8,0 0-8,0 0 9,0 0-9,0 1-32,0-1-8,0 0-16,0 0-24,0 0 40,0 0-8,0 1-16,0-3-64,0 3-8,0-1-16,-2 0-48,1 0 48,0 0-112,-1 0 0,-1 1 16,2-1-56,0-1 33,-2 1-33,0 0-16,3 3-80,-4-3 144,1 0-8,-1 3 16,-1-3 24,1-1-56,-2 1 0,1 0 0,-1 1 0,6 2-120,-6-3 32,1 3 32,-1-3-40,1 3-32,-7-3 64,9 3-8,-1 0 8,-7 0-16,11 0-40,-3 0 24,-3 0-24,-5 0-8,8 0 8,-1 0 48,-7 0-40,8 2-16,-3-1 32,6-1-24,-5 3-24,-7 1 32,9 0 16,-2 1 0,-1-3-32,0 3-8,2-3 16,-1 3-24,0-1 32,0 2 8,0 5-16,0-8-16,1 1 8,-1 7 24,1-7-56,0 1 24,0 6 8,-1-7-40,1 9 24,1-9 32,-1 8 8,1-8-16,2 7-24,-2-7-8,3-4 32,-1 13-48,-1-9 0,1 10 56,-1-8-40,1 7 8,1-9 56,0 7 8,0-6-40,0-5 0,0 12-8,0-8-8,0 2-24,0 5 16,3-6 8,-3 0 16,3 1-56,-1 0 56,-2-6 0,3 4 8,0 2-16,-3-2 48,3 0-32,0 0 0,0-1-24,-1-2 24,1 2 0,-3-3-8,3 2 40,0 1-8,0-2-8,0 0 8,1 1-56,0-1 16,0 2 32,0 0-64,-4-3 40,5 3 8,6-2 40,-11 2-56,3 0 48,1-2-24,-1 2-40,1-2 16,0 1 24,-4-2-16,5 1 64,6-1-24,-11 0 24,4 0 16,7 0-48,-8 0 8,2 0 16,6 0-56,-11 0 0,3 0-8,1 0 24,7 0 24,-8 0-24,1 0 16,8 0 24,-8 0-32,7 0-40,-11 0 16,3 0 56,10-3-40,-11 3-24,3-2 56,6 2 0,-8-3-56,8 3 8,-7-3 48,8 3-56,-9-3 24,8 3 8,-7-3-16,0 3-16,9 0 72,-10-3-56,1 3-40,-4 0 32,4-2 8,8 2-24,-10 0 32,1-3-24,2 3-16,6 0 40,-11 0-32,4 0 8,0 0 16,1 0-56,-3 1 32,1 1 32,0-1-32,0 0 8,-3 1-16,3-1 24,-3 1-8,2 0 0,-2 3 32,3-1-32,-3-3-16,0 4 8,0-3 8,0 3-16,0 0 8,0 1 16,0 0-24,0-1 8,0 1 8,0 0 8,0-1-32,0 1 8,-1 0 48,-1-1-56,1 6 24,0-8 32,-1 3-8,1 5-32,-1-6 40,1 0-8,-2 6-48,0-8 40,-1 3 0,0 0 16,0-2 0,-1 1 16,1 1-8,0 0-40,0-1 32,-8 0 48,8 0-16,-7 0 8,7-1 0,-8 0-32,7 0 0,-8 1 0,7-3 40,-9 3-8,9-3 0,-7 1 48,8 0-80,-9 0-24,8 0 40,-8 0-56,14-3 8,-6 2-16,-7 0 40,8-1-16,-9-1-40,8 0 40,-7 0-16,9 0-24,-9 0-24,9 0-48,-7 0-16,7 0-128,-1 0-72,0 0-96,0-3-200,0 1-88,1-1-113,-1 0-143,1 0-184,0-1-208,0 0-177,-1-1-71,3-6 168,0 8 407,1-1 393,1 4 632,-2-13-312,1 9 208,-1-12-3368,2 16 3472</inkml:trace>
  <inkml:trace contextRef="#ctx0" brushRef="#br0" timeOffset="442">514 457 3952,'0'0'0,"-2"0"64,1 0 40,0 0 120,-1 0 96,1 0 137,-1 0 119,1 0 80,0 0 64,-1 0 48,1 0 32,1 0 17,0 0-9,0 0-808,0 0 824,0 0-40,-2 0-56,2 0-32,0 0-56,0 0 17,0 0-25,0 0 16,0 0 8,0 0-88,3-3 72,0 3-48,0 0-71,0-3-1,-1 3-56,3 0-64,-5 0-400,4 0 344,0-2-8,7-1-48,-11 3-56,12-3 8,-12 3-8,4-3-88,0 3 32,-4 0-176,4-3 224,9 3-80,-13-3 16,11 1 16,-8 2-40,2-3-24,9 0-24,-12 0-24,-2 3-64,15-3-8,-11 0 24,11 3 16,-10-4 9,12 1-1,-5 1-40,1-1 40,0 0-72,-13 3 32,12-3 0,1 0 24,0-1-32,0 1-8,1 0-16,-2-1-1,3 0-87,0 0 16,-15 4 104,13-3-104,2 0-80,-2-1-8,-2 0-32,2-8-112,-2 12-64,1-4-40,-8-7-88,-4 11 528,15-3-568,-10-1-16,6-9-56,-8 13-57,1-4-55,0-1-88,-1 3-56,0-3-112,-3 5 1008,3-4-1121,0 1-79,-3 1-160,0-1-128,0 0-57,0 3 65,-2-3 232,1 0 423,1 3 825,-2 0-432,0-3 224,-3 3 120,2-2-3688,3 2 3776</inkml:trace>
  <inkml:trace contextRef="#ctx0" brushRef="#br0" timeOffset="986">669 9 4176,'0'0'0,"-1"0"112,-1-3 72,1 3 113,0 0 127,1 0 144,0-2 104,-2 2 128,2 0 72,-1 0 56,-1 0-15,1 0 7,0 0-80,-1 0-96,-1 0-8,2-3-104,1 3-39,-2 0-1,2 0-72,-1 0 0,1 0-8,-1 0-32,1 0-32,-2 1-80,2 1 24,0-1-72,0-1-23,-1 1-1,-1 1-24,1 2-48,1 0-16,-1-1 32,-1 1-72,1-1 32,-1 1 40,1 1-56,-1-1-48,1 0 32,0 7-24,-1-8-24,2 3 24,-1 7 8,-1-9-56,1 9 16,1-9 8,0 11-40,0-9-32,0 8-8,0-3 56,-1 2-64,1 0 24,0-2 64,0 2-104,0-2 24,0 3 16,0-1-24,0 1 16,0-1 8,0 2-24,0 1-48,0-2 24,2 2 8,-2-2 40,0 3-40,3 0-8,-3 0 72,3 1-88,-3-1 8,3 0 48,0 0-64,-3-2 0,3 2 40,-1-1-16,1 1-48,1-2 64,8 1 40,-9 1-96,-1-3 56,3 1-40,-1 0 0,7-1 72,-8-2-64,1 0 32,0 0-16,9 0-24,-9-1 40,-4-11-24,12 11 16,-9-5 24,8 7-24,-8-8 64,9 8-32,-7-9-48,6 2 121,-7 0-41,-4-6-80,12 11 56,-8-8 72,7 1-112,-7-1-24,9 0 96,-10 0-40,11-1-24,-10 1 16,-4-3-40,13 2 40,-9-1-24,7-1 16,-6 0 24,7 0-24,-9 0-24,13 0 24,-12-3-8,-4 3-24,14 0 16,-10-4-8,9 1 0,-10 0-32,10-1-32,-9 0-8,10 0 8,-14 4 56,4-15-56,9 13-24,-10-3 64,9-9-64,-9 11-32,9-11 24,-10 10-89,3-11 9,-5 15 168,4-13-232,0 0 64,7 0-40,-11 1-40,5-2 40,-1-1-96,-1 1-96,1 0 8,-4 14 392,3-14-432,-3 1-104,3 1 8,-3 0-72,0 8-137,0-13-63,0 6-104,0 7-136,0 4 1040,0-16-1160,-2 13-217,1-8-231,-1 8-168,0-1-65,-1-7 193,0 11 480,2-5 431,1 5 737,-3-3-360,1 1 248,-1-1-3584,3 3 3696</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5T18:34:35.435"/>
    </inkml:context>
    <inkml:brush xml:id="br0">
      <inkml:brushProperty name="width" value="0.05" units="cm"/>
      <inkml:brushProperty name="height" value="0.05" units="cm"/>
    </inkml:brush>
  </inkml:definitions>
  <inkml:trace contextRef="#ctx0" brushRef="#br0">85 39 7025,'0'0'0,"0"-3"1736,0 0-367,0 0-393,0 3-976,3-3 784,-3-1-72,0 1 0,0 3 0,0-3-151,0 1-153,0 2-104,0-3-80,-2 3-40,-1-3-48,1 0 8,-3 0-32,1 3-56,0-2 32,0 2-64,1 0-24,-1 0 8,1 0-16,-1 0-16,-1 0-40,3 0-16,-3 0-72,2 0-104,1 0-64,-3 0-184,3 1-192,-1 0-217,-2 1-303,4 1-288,-3-1-177,2 1-47,-2 0 264,1 0 447,2-2 393,-2 1-3392,3-2 4016</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5T18:44:28.153"/>
    </inkml:context>
    <inkml:brush xml:id="br0">
      <inkml:brushProperty name="width" value="0.05" units="cm"/>
      <inkml:brushProperty name="height" value="0.05" units="cm"/>
    </inkml:brush>
  </inkml:definitions>
  <inkml:trace contextRef="#ctx0" brushRef="#br0">159 44 3656,'0'0'0,"0"0"-8,3 0 0,-3 1 16,2-1 24,-2 2-24,0-1 8,0-1 24,0 0-40,0 1 0,0-1 32,0 2 24,0-2 16,0 0-8,0 0 24,0-4 8,0 4-24,0 0-72,0-3 88,0 0 8,0 3 32,0-4-24,3 1 49,-3 3 7,3 0-32,0 0 32,-3 0-160,0-3 176,3 0-32,0 0 24,-1 1 16,1-1 24,0 0-16,0 3 16,0 0 16,-3 0-224,3 0 192,-1 0 24,1-4 56,1 0-8,-1 1-24,0 0 64,-3 0-32,3 3-48,-3 0-224,0 0 304,3 0-64,-3 0 25,0 0 55,0 3 24,0-2 24,0 4-40,0-4 72,0-1-400,0 0 384,-2 1-56,-1 2 40,1 1-56,-3-2-56,1 2-16,0 0 24,0-1-64,4-3-200,-6 3 184,2 0 16,-2-2-15,-5 3-33,8 8-8,-3-9 56,-5 1-112,7 1 24,4-5-112,-13 12 128,9-11-80,-9 5 56,9-1 8,-2-2 8,-6 3-32,7-2-24,-7 9 8,12-13-72,-5 3 0,-9 2 0,10 9 72,-2-12-56,1 4 24,-1-1-24,0-1 32,1 1-40,5-5-8,-5 3-24,1 9 88,0-10-56,3 3-40,-2 7 72,1-12-16,1 1-72,0 3 80,1-4-32,0 3 40,0 1-80,0 1 24,2-1 40,1-1-32,-3 1-24,3-1 24,1-3 32,-4 0-24,4 3 8,1-2-8,-1-1 80,0 1-80,0-1-32,1 0 112,7 2-56,-9-2-56,-3 0 32,12 0 0,-10 0 8,11-3-32,-9 3 24,8-4 88,-8 1-80,10 0-40,-10 0 64,10 0-24,-9-1-24,12-9 96,-13 9 0,13 0-96,-13 0 32,13-1-64,-13 1 48,-4 4 0,17-4-48,-13 0 32,13-12 72,-12 13-72,10-1 16,-4-13 80,1 14-88,-1-11-48,-11 14 56,11-4 24,-6-7-72,11-1-8,-11 10 40,10-1 24,-10-9-24,7 12 0,-9-4 88,-3 4-72,11-4 0,-11-9-32,12 13 40,-12-3-8,4-1 8,0 4-16,0-3 56,-1 1-80,0 2-56,-3-5 120,3 1-32,-3 1-48,0 3 104,3 0-48,-3 0 8,0 0-24,0 0 8,0 0 8,0 0-80,0 0 112,0-3 0,0 1-72,0 2 16,0-3 32,0 3-16,0-3-48,0 3 8,0 0 72,-2 0-40,1 1-40,-1 1 32,1-2 64,-3 1-72,4-1 24,-4 0 24,-1 0 0,0 2-72,-1 0-16,0 0 56,-5 1 56,7 2-88,-7-2 64,11-3-24,-5 4 72,-6-1-72,7 0 32,-9 11 32,7-11-64,-8 11-40,10-10 88,-12-1-24,16-3-24,-5 6-16,-9-1 24,8 1 32,-8 5-32,10-8-8,-10 9 32,9-10 24,-7 10-104,12-12 48,-5 4 0,-7 0 56,7 7-104,-7-6 32,7 7 48,-6-7-16,7-1-56,0 10 80,-8-13-32,8 5-40,0 7 56,0-13 24,-1 4-16,1 0-48,0 1 40,1 0-8,3-5-16,-1 11-40,-1-8 40,1 2-8,-1 0 8,1-1-16,1-1 64,0 0-40,0 0-96,0-2 104,3 4-40,0-1 32,0 0 48,-1 0-24,1-2-16,0-1-72,1 1 80,8-1 16,-10-1-48,3 0 64,-1 0 0,0 0-40,7 0 8,-8 0 64,8 0-96,-8 0-24,9-3 88,-10 0-72,10 0-24,-8 1 56,9-3 0,-9-6-40,9 11 8,-9-13 8,10 13 8,-10-2-16,12-3 48,-5 2 32,-7-8-112,13 11 16,-4-3 112,-9-1-128,13 0 40,-13 0 32,11-12-72,-11 16 40,11-4 24,-10 0 80,9-1-136,-10-7 8,9 12 40,-10-3-56,8 0 64,-8 0 24,1-8 40,0 11-112,-1-3 24,1 0 72,-1 0-96,0-1 32,0 4 8,-3-3 0,2 3-32,1 0 80,-3-4 48,0 4-128,0-3 16,0 0 24,0 3-48,-3-2-8,1 2 120,-3 0-56,1 1-80,4-1 56,-4 4 0,0-4-32,-2 3-8,-7-2 24,9 1 88,-9 2-16,9-2-96,-10 2 88,8 0-32,-8 0-40,9 9 72,-10-13 16,10 4-32,-9 2-48,2 0 72,7 6-32,5-12-24,-14 4 16,2 11 16,7-11 32,-10 0-72,11 7-8,-7-9 96,7 9-96,-9-7-24,13-4 40,-4 6 40,-9 8 0,9-11-56,-9 8 56,10-6 8,-2-1-104,-7 10-8,9-13 128,3-1-64,-4 6-24,-1-2-8,0 7 88,1-5-56,3 0-8,-2 6-16,1-10 64,1 1-40,1-3 0,0 4-32,0-1 96,0 1-72,0-3-64,0 2 64,3 2 40,0-4-88,0 3 56,-3-4 0,2 4 16,3-2-32,-1 2 8,0-3 24,7-1 16,-11 0-88,12 0 56,-9 2 72,-3-2-72,4 0-40,8 0 56,-9 0 16,10-4-40,-9 4-8,10-5 16,-9 3 40,-5 2-40,15-3-40,-11-9 8,13 12 88,-4-4-56,0 0-32,-1 0 72,1-10 0,1 11-120,-14 3 80,13-13 24,1 9 40,2-10-104,-4 9 24,3 1 64,-4-10-64,-7 11-40,12-8 144,-16 11-88,4-14 56,9 14-88,-11-4 72,11-1-40,-10 1-32,0-9 56,1 13 0,-1-2 16,-3 2-40,3-3-56,-3-1 96,0 1-24,0 3 8,0 0 72,0 0-72,-2 0-104,2 0 80,-3 0 40,-1 0-40,0 0-32,-7 0 64,8 1 48,-3 1-88,-5 0-24,7 10 88,4-12-56,-6 1 8,-5 0-8,6 4 64,-7-4 8,0 1-40,7 3 40,-9-3 64,8 0-72,6-2-64,-14 5 0,8-3 56,-8 3-8,10 0 0,-10 0 0,8-1 64,-8 0-112,10 0-16,4-4 16,-13 2 72,9 2-88,-9-3 0,9 2 64,-8 1-8,8 1-16,-7 6-8,8-8 56,3-3-72,-6 4 16,1 0-48,-1 1 72,1-1-64,-1-3-32,0 3 72,2 1 24,0-1-80,4-4 40,-3 11-8,0-9 8,0-1-24,0 3-24,1 1 96,0 0-24,1-1-64,-1 1 64,2-5-24,-1 1-8,1 2-40,0 1 16,0 2 56,0-2-48,0 2 0,0-2 24,0-3 8,0-1-8,3 3-24,-3-1-16,3 2 48,1-3-48,0 1-48,0 0 80,8-2 8,-10 0-80,-2 0 80,12 0 0,-9 0 8,11-2-48,-10 2 40,11 0 24,-3 0-32,-8 0-88,14-3 64,-18 3 32,15-4 0,-3 1-96,2-10 112,-1 10 0,1-8-48,2 7-8,-2-1 48,0-9-32,-14 14 24,14-3-40,-3-8 64,2 0 24,-2 7-32,1-12-32,-1 13 96,-7-9-88,12 9-32,-16 3 40,3-3 24,9-11-8,-9 10-8,1-11 16,8 1 88,-12 11-104,4-9-72,-1 9 144,-3 3-80,3-4-16,-3-10 8,2 14 80,-2-3-40,0-2 16,0 3 0,0-10 64,-1 12-104,1 0-8,-1-4-48,-1 0 24,-2 1 16,0 0 0,0 3 32,-2 0 56,-5 0-72,6 0-72,5 0 64,-5 0 72,-8 0-88,9-3-104,-9 3 144,7 0 0,-6 2 8,6 2-16,-7-3 80,13-1-96,-11 0-80,0 2-8,-1-1 144,7 2-80,-11-3-16,11 3 72,-10-3 48,10 0-128,5 0 48,-14 3 32,2-2-16,8 2-32,-11 1 8,10-1 40,-7 1 0,6-2-128,-7 1 96,9-2-8,-7 0-40,6 4 16,1-1 56,-1 1-24,0 7-40,1-9 48,0 1 0,4-4-8,-3 4-56,0 2 0,2-2 16,-1 2-16,1 8-16,0-10 80,1 2 16,0 5-144,0-11 120,0 4-24,0 0 8,2 1-8,1-1 16,0 7 8,1-11 0,0 4-120,8 1 112,-12-5 8,3 0 8,1 2-104,10-2 96,-10 3 32,10-1-80,-9-2-8,10 1 80,-4-1-72,-11 0 48,13 0-32,0 0 32,1-4 16,2 0-48,-2-1 0,1 3 72,1-10-32,-2 9-56,-1-1 72,-1-10 0,1 14-16,0-4 16,-1-9 56,0 9-40,-8-7-112,10 8 152,-14 3-80,3-4 24,8-9-88,-11 10 144,4-10-16,1 10-64,-1-1 64,-1-13 56,0 13-64,-3 4-56,0-14-8,2 10 32,-2-9-32,0 0-56,0 1 72,0-4 56,0 5-120,0 8 48,0 3 8,0-13 48,-1 10-72,0-1 24,-1-10 0,1 14 48,-1-11-48,1 11-24,0-3 80,1 3-56,-2-3-40,1 3-32,-2 0 96,-1-3 0,1 0-128,-1 3 120,-1 0 0,1 0-144,4 0 128,-11 0-80,8 0-48,-8 0-8,6 5-64,-6 7-8,7-7-24,-9-1-296,9 10-80,4-14 608,-13 6-760,9 5-305,-9 3-103,9-10-168,-9 9-208,9 0-257,-9-2-23,9 2 424,4-13 1400,-13 12-1017,9 0-2783,4-12 3800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5T18:44:30.652"/>
    </inkml:context>
    <inkml:brush xml:id="br0">
      <inkml:brushProperty name="width" value="0.05" units="cm"/>
      <inkml:brushProperty name="height" value="0.05" units="cm"/>
    </inkml:brush>
  </inkml:definitions>
  <inkml:trace contextRef="#ctx0" brushRef="#br0">334 98 3704,'0'0'0,"0"-3"56,0 0-72,0 0 128,0 3-112,0-3 192,0 1 32,-1 2 88,-1-3 73,1 3 39,0 0-32,-4 0 80,1 1 88,4-1-560,-6 2 512,2 0 80,-1 1 96,-7 0-56,9 0-71,-8-2 103,7 4-56,-9-1-136,13-4-472,-4 4 560,-10 0-48,8 0-168,-8 2 24,3 0 48,-1-1-95,0 7-65,0-11 32,0 5-48,-1-1-208,2 8 112,-2-7 80,2-1-80,-1 8 16,7-10 48,-11 3-48,16-6-160,-6 11-48,-9-7 208,11 2 8,-9 0-144,9 5 88,-8-7 40,10 2-112,-4-1-120,6-5 80,-4 6 104,-1-2-104,1 1-72,1-3 144,1 3 64,0-4-168,1 2-16,1 0 128,0-3-80,0 2-80,0 1 48,0-1 96,3-1 16,-1 1-112,1-1 80,0 0 120,1 1-176,-4-2 8,5 0-56,6 1 128,-8-1-56,1 0-112,9 0 184,-9 0 24,7 0-160,-7 0 80,-4 0-32,15 0 96,-11-3-96,11 1-88,-3-3 200,-8 1-40,13 0-120,-6 0 120,2-1 48,-13 5-120,13-12-56,1 9 8,-2-1 144,3-9-144,-3 10 24,2-1 48,2-9 24,-3 10-144,-13 3 96,14-13 0,0 9 88,0-8-112,0 7-16,0-9 88,-1 10-24,-2-12-128,1 14 136,-12 2-32,4-13 40,11 10-32,-10-10 16,9 9 160,-11-7-144,1 7-128,7-8 192,-11 9-48,0 3-56,3-4 8,-3 0 48,3 0 136,-3-1-136,0 1-72,0 1 240,0 3-144,0 0-152,0 0 72,-2 0 152,0 0-24,-3 0-160,1 0 128,0 0 161,-2 0-121,0 2-88,-5 1 248,11-3-296,-3 4 32,-2 0-64,-1 0 184,-5 8 8,8-11-64,-1 3-40,-1 1 112,0-1-144,5-4-24,-4 5-24,-1 0 136,1 6-16,0-10-152,-2 4 56,2 6 184,-2-8-216,1 8-80,5-11 112,-6 4 96,0 1-136,1 6-64,-1-8 248,2 1 24,-8 2-192,8-1 8,-1 6 136,5-11-120,-12 3-112,9 3 0,-2 7 176,-6-10-32,6 2-88,-6 6 120,7-6 88,-8 0-224,12-5 72,-4 12-24,-7-8 64,7 0-64,-9 2-136,10-1 184,-1 0 72,-2 0-192,2 1 40,4-6 56,-4 4 48,0-1-120,1-2-40,1 2 272,1 0-64,-1-1-168,1-1 88,1 0 96,0-1-112,0 0-136,0 0 24,0 0 272,0 0-224,3 0 24,0 0 112,1-2-40,0-1-184,-4 3 152,13-3-24,-10-1 144,8-1-200,-7 1 96,9-7 128,-9 8-96,9-1-224,-9-7 192,-4 11-16,14-5-32,-9-9-96,11 11 184,-4-8 56,-1 7-112,0-10-104,1 9 216,0-9-48,-12 14-64,13-4-72,-2-7 72,2 6 96,-9-7-160,13 8-32,-12-12 264,10 13-232,-11-8-64,-4 11 128,14-3 32,-11-1-40,2-9-80,7 9 40,-12 0 288,5-8-168,-3 9-136,1-1 208,-3 4-144,3-12-64,-3 12-72,0-3 160,0 3 80,0 0-144,-1-3-56,-1 0 264,1 3-216,1 0 48,-4 0-144,1 0 296,-2 0-104,1 0-120,0 1 64,0 2 96,-2 2-136,-5 6-72,8-10 256,-1 3-152,-8 1-64,11-4 200,-5 3-16,-5 1-112,7-1-56,-8 7 232,12-11-168,-4 2-48,-7 2-104,7 1 256,-9 1-88,7 5-104,-6-8 160,7 1 80,-7 2-216,7 5-8,-7-6 144,7 6-136,-6-8-72,7 1 192,-7 2 48,6 5-200,0-7 48,-7 2 160,8-2-224,0 0 40,0 1 192,-2 0-112,2-1-48,0 1 48,-1-1 128,1-1-176,1-2-72,2 3 184,-1-2-120,1-1-72,0 4 208,1-4 32,0 0-240,0 1 72,0-2 144,0 0-176,2 1-32,1-1 200,0 0-88,0 0-240,1 2 232,0-2 48,1 0-112,6 0 80,-8-3 144,1 0-168,10 0-88,-10-1 232,9 0-80,-13 4-48,4-5-88,10-6 152,-9 8 48,10-1-184,-3 0-40,-8-9 200,13 10-136,-13-8-48,13 8 160,-13-1-40,10-9-72,-9 10 24,7-9 184,-7 9-176,7-10-112,-9 9 224,-3 4-96,11-11 16,-8 6-192,8-7 200,-8 12 112,2-12-232,6 9 96,-8-8 120,1 8-88,-4 3-32,4-12-64,0 7 112,-1-6 48,0 7-224,0-9 88,0 9 200,0 0-208,-3-1-112,0 1 312,0 1-128,0 0-128,0 1 128,0 2 96,0-3-224,-2 3 40,1-3 344,1 3-280,-3 0-24,-1 0-48,-1 0 152,1 1-96,-7 2-184,7-1 248,-8 2 80,8 0-176,4-4 48,-13 6 32,2 5 96,5-7-112,-9 8-160,4-8 200,-1 10 8,1-3-168,-2-6 80,13-5 24,-12 14 112,-1-10-144,0 9-16,0-2 184,1 0-128,-1 1-80,0-7 40,1 9 184,12-14-152,-13 6-56,0 9-40,0-9 280,1 7-224,0-9-56,7 10 136,-11-10 40,12 8-296,-10-8 272,10 2 112,-1-1-264,0 1 104,0 0 48,1-2-72,0 0-192,4-4 208,-3 4-16,2 1 72,-1-3-160,2 1 192,0-1 120,0-1-264,0 2-64,0-2 136,0-1-16,3 2-24,0-1-16,0 1 80,1-2 136,0 0-240,0 0-40,8 0 256,-9-3-200,-3 3 48,12-3-160,-7 0 192,9 0 32,-10-1-112,11 0 120,-2 0 144,-2-8-304,4 9-32,-15 3 120,12-4 64,1-10-120,0 10-96,2-9 184,1 9 112,-1-10-184,2 9 32,0-10 144,-17 15-136,17-4-80,-3-12-56,2 12 248,-1-12-96,1 14 32,1-10-48,-3 9 168,-1-1-200,-13 4 32,11-11-216,0 8 352,-6 0-248,9-1-24,-11 1 120,8 3 64,-8-3-152,1 0-24,-4 3 128,4-2 136,0 2-240,-1 0-16,0 0 184,-3 0-24,0 0-136,0 0 56,0 0 216,0 0-176,0 0-96,0 1 96,0 2 152,-1 1-152,1 0-160,-2 1 160,-1-1 72,1 2-192,2-6 120,-5 11-8,1-8 72,0 2-88,-2 1-24,1 7 288,-1-9-64,0 7-240,1-7 72,5-4-8,-6 6 72,0 7-240,1-9 88,-1 10 200,-5-10-96,7 8-112,-8-1 120,9-7 80,3-4-112,-11 14-168,7-9 248,-2 7 88,-5-7-272,7 6 72,-1-7 120,1 7-72,-7-8-184,11-3 168,-3 4 24,-1 2-16,0-2-120,-1 2 80,2-2 216,1 1-152,-1-1-200,1-1 328,2-3-160,-1 2-56,0 0-80,1 1 216,0-2 48,0-1-152,0 0-80,0 1 208,2-1-136,-2 0 32,3 0-176,0 0 296,1 0 0,1-2-288,6-1 248,-8 0 72,1 0-184,10 0-40,-14 3 72,3-4-16,11 0-40,-10-9-176,9 13 344,-9-4 96,10-9-208,-9 10 64,10-8 96,-15 11-160,3-4-120,12-7-64,-3 8 176,-1-10-24,0 9 16,1-12 40,-1 5 128,-7 7-216,-4 4 64,13-14-112,-9 9 248,9-7-96,-9 9-152,7-2 72,-8-6 128,0 8-208,1 1 56,-4 2 64,5-5 128,-3 1-208,3 0-8,-3 1 240,-2 3-16,0-3-232,0 3 160,0 0 16,0 0-80,0-3-72,-1 3 40,-2 0 152,-1 0-96,0 3-152,-1 0 160,1 0 16,0 0-152,4-3 104,-4 2 24,-2 3 136,0-1-184,1 0-120,-1 9 208,1-10-48,-1 2-144,-5 1 184,11-6-56,-5 6 32,-6-1-160,7 1 48,-2 5 264,-7-8-40,9 3-176,-9 7 160,9-9 0,4-4-128,-12 5-144,7 7 160,-6-8 152,5 2-344,-6 5 104,7-7 168,-9 7-144,9-6-144,5-5 192,-15 5 48,10 7 16,-9-10-56,9 4 96,-6 5 16,7-8-120,-7 1-208,6 2 328,5-6-120,-5 4-56,-1 2-24,0-2 128,2 0 40,0 1-32,0-1-144,2-1 232,-1-2-168,3-1 24,-2 2-72,0-2 88,1 1 72,1-1-216,0 1 48,0-1 264,0 0-272,0 0 32,0 0 56,3 0 96,-1-2-80,1-3-128,2 3 136,-1-1 120,8-2-192,-9 1-8,9-8 176,-12 12-120,2-3-128,10-2-24,-8-7 328,9 9-96,-9-10-112,11 10 40,-10-9 104,13 7-168,-18 5 56,4-12-64,15 7 200,-8-10-144,0 4-80,2-2 176,-2 0-16,2 2-280,-2 0 32,-11 11 176,13-12-40,-9 1-56,12 7 16,-12-13 240,10 14-72,-11-8-168,1 6 144,0-7 96,-4 12-160,5-3-96,-1-1-32,0-1 216,-1 1-152,0 0-48,-3 1 248,0 3-32,0-3-208,0 3 104,0 0 48,0 0 72,0 0-168,-2 0-72,0 0 240,-3 0-96,1 2-224,0-1 208,4-1-8,-6 2 32,1 2-152,-7-1 128,8 1 248,-2 0-240,-8 7-32,9-6 96,-10 0 48,15-5-128,-5 12-56,-11-8 88,5 1 216,5 8-336,-8-9 48,9 8 176,-10-8-136,4 7-144,11-11 144,-11 6 80,0 7-32,-1-9-104,1 10 64,5-8 144,-9 6-56,9-6-232,-9 8 296,9-10-104,-8 8-256,8-8 272,-9 9 88,10-9-208,-9 7 88,10-7 72,0 2-160,4-6 48,-12 11-112,11-6 144,-3-1 72,0 0-264,-1 2 160,1-2 136,0-1-168,1 0-64,2-2 104,-1 0-72,1-1-136,1 2 304,0-2 72,0 0-184,0 0-8,0 0 120,0 0-152,3-3-72,-1 0 224,3-1 24,-3-9-200,3 10 80,-1-1 232,0-9-392,7 11 80,-6-10 208,6 8-192,-8-10 16,11 10 112,-10-12 24,10 12-184,-9-12 8,10 12 176,-2-13-176,-2 5-40,2 0 240,-2-2-56,2 3-176,-2-1 128,2 0 104,1 0-208,-3 1 64,1 7 144,0-13-136,-7 4-200,10 2 240,-11 0-48,12 6-104,-12-9 112,7 10 112,-8-10-128,2 10-152,-1-9 320,0 9-104,-1-8-176,0 8 168,-3-7 64,0 8-192,0-1 64,0 0 160,0 1-104,0 0-152,-2 3 176,-2 0 64,0 0-288,0 0 240,-2 0 88,0 1-232,-7-1 24,9 5 216,-10-3-88,8 3-240,-8-1 264,9 0-24,-11 7-200,5-6 192,0 7 56,-2 0-208,-1-8-40,1 10 264,-1-8-144,1 8-16,0-3 64,1-7 56,-1 10-136,-1-9-64,1 9 320,0-3-240,13-11 32,-14 6-64,2 9 80,-1-3 56,0-7-176,0 11 120,2-11 232,0 10-328,0-10-16,11-5 96,-6 13 112,-7-9-144,8 8-128,-8-8 216,9 7 0,-2-7-128,0 2 24,1-2 216,5-4-168,-5 6-40,1-2-104,0-1 328,1 0-136,0-2-176,2 3 144,-1-2 112,2-1-232,0-1 104,0 0-32,0 0 200,0 0-208,0 0-32,0 0 168,3 0 0,0-3-232,1-1 32,-4 4 104,5-3 128,7-1-160,-9 0 0,10-7 144,-9 8-72,10-9-200,-10 8 184,-4 4-24,17-11 224,-5 7-248,-1-10-8,2 9 128,-1-10-144,1 3-160,-2 1 448,4-2-184,-15 13-56,12-11-176,2-2 360,2 2-232,-1-3 16,0 3-56,0-2 8,-1 2 48,-1-1-80,-13 12 112,13-12 16,-2-1 48,0 0-120,-6 2-24,7 7 288,-9-9-176,8 10-176,-11-8 176,0 11-32,5-4 120,-3-1-256,1-6 208,0 8 168,-3 0-352,0-1 24,0 0 192,0 1-128,0 3 24,0-3-328,-1 3 312,-2 0 136,-1 0-192,-2 0 184,-5 2 112,6 0-352,-9 4-80,14-6 208,-5 11 168,-9-6-168,2-1-64,1 9 48,0-9 72,5 9-112,-11-8-72,11 9 392,6-14-264,-15 13-8,4-9-112,5 10 224,-8-2-112,8-8-136,-7 10 128,9-10 184,-7 10-200,11-14 32,-4 5-40,-2 6 144,-5-7-96,8 8-120,-1-8 192,-2 8 32,2-7-192,-1 6-24,5-11 104,-2 3 104,-1 1-168,0 0-48,0 2 264,0 5-80,0-9-184,1 3 96,-1 1 168,3-6-152,-2 4-192,0 1 152,0-1 192,-1 0-224,1-1 64,0 0 88,1-1 0,-1 1-160,2-3 80,-1 3-88,-1 1 160,2-2-136,0-1-32,0 1 192,0-1-48,0 0-240,0 2 120,0-3 72,0 2 80,3-2-176,0 0 32,0 0 224,1 0-176,-1 0-152,1-3 240,9 0-32,-13 3-40,3-4-88,8 1 48,-7 0 216,10-1-176,-9 0-136,12-1 304,-6-7-208,0 9-160,-11 3 200,13-11 88,0 6-8,-1-6-144,1 7 88,1-8 128,-1 8-144,0-10-192,-2 11 192,-11 3-8,11-4-24,1-7-144,-8 8 264,11-8 80,-10 8-216,7-1-32,-9-1 192,1 2-96,-4 3-24,5-4-160,-3 1 224,1 1-24,0-1-64,-3 0 24,3 0 128,-3 3-176,0 0-224,0 0 272,0 0 96,0 0-48,0 0-136,0 0 128,-1 0 144,-1 2-256,1-1-56,-1-1 368,2 0-240,-1 1-112,-3 1-16,-1 2 224,1 0-80,-7 0-88,8 2 80,-1-2 120,-9 2-192,13-6 64,-4 6-48,-2-1 120,-7 7 32,9-10-176,-1 10 96,-8-8 112,9 2-280,-9 5 64,13-11 80,-4 3 112,-8 2-168,8 7-80,-7-9 272,7 8-80,-8-8-104,8 2 72,-2 7 56,6-12-80,-5 4-176,-1 2 8,0-1 328,1 6-144,-1-9-80,2 2 192,0 0-56,1 1-256,3-5 184,-4 4-8,2 0 40,1-1-144,-1 1 24,1-1 144,1 0-40,0-2-256,0 1 176,0-2 64,0 1-104,0 0-56,3 1 64,0-1 184,1-1 16,0 0-232,9 0 208,-10-3 40,-3 3-120,4-2-96,9-3 104,-11 3 96,13-10-144,-11 9-80,10-1 264,-10-7-112,10 8-208,-14 3 176,4-11 64,12 7 24,-12-9-128,13 9 40,-13-11 224,12 11-176,-12-11-168,12 10 216,-16 5-96,4-17 16,7 13-88,-8-13 240,1 13 144,-1-9-208,0 9-80,0-7 176,0 7-96,-3-8-136,0 9 216,0-1 40,0 1-224,-2-1 88,1 0 160,-1 1-224,-2-1-128,4 4 104,-4 0 144,0-3-88,-2 3-96,-5 0 144,7 0 136,-8 0-224,8 0-112,-7 0 344,11 0-248,-5 1-88,0 2-104,-6 1 264,9 1-16,-2 0-112,-2 1 88,2-2 160,0 0-352,4-4 160,-5 5-144,3 0 160,-1 1-168,1 0-256,2 5 136,0-8-56,0 2-368,0 7-64,0-12 760,0 4-984,0 0-409,3 0-383,0 2-208,0-2-561,1 2-456,0 0 593,1-1 623,-5-5 1785,4 5-992,0-1-2352,-4-4 3344</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5T18:06:23.269"/>
    </inkml:context>
    <inkml:brush xml:id="br0">
      <inkml:brushProperty name="width" value="0.05" units="cm"/>
      <inkml:brushProperty name="height" value="0.05" units="cm"/>
    </inkml:brush>
  </inkml:definitions>
  <inkml:trace contextRef="#ctx0" brushRef="#br0">3 511 4544,'0'0'0,"0"0"80,-1-4 161,1 4-241,-2-4 312,2 4 128,0 0 88,0 0-56,0 0 24,0 0-8,0-3-32,0 3-16,0 0-440,0 0 416,3 0 57,-3 0-9,2 1 64,1-1 56,0 0-80,0 0-8,0 0-48,-3 0-448,4-3 448,0 5-40,6-1-8,-8-1 33,2 1-113,6 0 64,-7-1 16,7-2-56,-10 2-344,3 0 384,1 0-8,6-4 0,-6 5-48,9-1 24,-10 0 96,10 0-32,-9 0 40,-4 0-456,12 0 449,-9-10-153,11 13-48,-3-2-16,-1-4 16,0 3-64,0 0-24,-6-2 40,13 2-128,-6 0 64,2 0 56,0-4-104,0 4-48,-2 0 32,1-4-64,-1 4-80,-11 0 72,11 0-32,0 0-16,1-2 8,-1 2 32,1 0 112,-2-4-80,3 4-112,-2 0-24,-11 0 112,4-11-144,11 11-136,-11 0 40,10 0 8,-10-3-152,9 3-32,-10-3-16,0-7 7,-3 10 425,11 0-560,-11 0 40,3-4 48,1 4-120,0 0 104,-1 0 0,-1-4-128,-2 4-113,0 0 729,3-2-816,-3-2-112,2 4-120,-2 0-112,0 0-121,0 1-31,0 2 88,-1 0 360,1-3 864,-2 2-528,-1-1 263,0 0-4239,3-1 4504</inkml:trace>
  <inkml:trace contextRef="#ctx0" brushRef="#br0" timeOffset="420">46 750 4592,'0'0'0,"-1"0"425,0-3 159,-2-10 96,2 15 32,1-2 24,0 0-96,0 3-16,0-2 25,0-1-73,0 0 8,0 3 8,0-6 0,3 3-32,-1 1 8,1-1 88,-1 0-95,2 2 47,0-1 24,0-4-80,0 3 0,-1 0-40,1 0 8,8 0-56,-10 0 0,9 0 17,-9-3-65,2 3-48,6 0 16,-10 0-384,3-4 352,7 4-104,-7 0 0,7-10 32,-6 10-88,6 0 56,-8-3 32,10-7-80,-8 10-40,7 0-16,-7-4 0,9 4-104,-9 0-8,6-3 32,-6 0-80,10 3 0,-10 0 56,10-12-8,-10 12-104,10 1 80,-10-3 16,10-2-128,-10 4 24,10-3 8,-11-1-104,10 4 0,-9 0-8,9-3-96,-3 0-136,-6 3 8,10-14-56,-10 11-104,9 3-16,-9-2-16,8-1-49,-9 3-71,8 0 80,-8-11-56,1 8-64,9 3-8,-11-2-33,2-1-31,6 3-64,-7 0 40,1-4-72,-1 2-105,9 2 1,-9-4-16,0 0 32,1 4 216,0-3 280,6-7 239,-10 10 177,4 0 32,-1 0-4272,-3 0 4344</inkml:trace>
  <inkml:trace contextRef="#ctx0" brushRef="#br0" timeOffset="1094">448 21 4881,'0'0'0,"-1"-3"168,0 1 64,1 2-232,-2-3 328,1 1 128,0-1 128,0 3 24,1-3-8,0 3-24,0 0-56,0-2 9,0 2-529,0 0 512,0 0 0,0-3 48,0 3-16,0 0 16,2 0-16,1 0-40,-1 0-56,-2 0-448,3 0 401,-1 0-41,2 0-32,0 0-48,-1 0-8,0 0 8,1 2-80,0-1 48,-4-1-248,4 0 216,6 1-32,-7 0 88,7-1 8,-7 2 8,0-2 8,8 0-40,-9 1-8,-2-1-248,10 1 248,-7-1 0,9 0 57,-9 0-65,10 2 56,-9-2-40,10 1-136,-10-1 48,-4 0-168,13 0 152,-9 1-24,11 0 64,-5 1-24,0-2 8,2 1 16,1-1-72,-2 0 32,2 1-48,0 1-80,0-1 120,-1 1-24,4 2-80,-3 0 160,-1-4-24,3 4-64,-15-4-112,11 1 112,2 0-24,0 3-112,-1 0 48,0-3 72,1 1-80,-2 2-16,0-1 32,-11-3-32,10 3 32,0 1-56,0 0 112,0-2-32,-6 2-8,9 6 24,-9-8-64,9-1 32,-13-1-40,4 5-56,7 0 56,-8-2 48,0 2-56,8 5 8,-9-9 16,2 4-40,6 7-8,-10-12 32,0 1-32,4 4 32,0 6-16,0-6 0,0 0 96,0 9-72,-1-3-32,1-5 40,-4-6-16,3 16 0,-1-3-72,1 0 64,-1-9 32,1 11-88,-3-1 88,3-9-72,-1 13 32,-2-18 16,3 18-24,-1-7-32,1 4 120,-3 2-152,2 1 32,2-5 112,-1 3-160,-1 2-48,-2-18 152,3 3-40,0 17-136,-1-3 48,2-1 160,-2-2-72,1 3-8,0 2 40,-1-15-32,-2-4 40,3 19-72,-3 0 0,2-8 96,1 4-80,-3 4-8,2-4 96,-2-11-80,0 14-40,0-18 88,3 18 24,-3-14-72,0 11 0,3 2 64,-3-13-24,0 7-32,0 3 0,0 0 0,0-14 40,0 4-24,0 10-8,0 1-16,0-13 104,0 2-96,0 10 32,0-11 8,0 0-48,0-3 48,0 15-80,0-3 56,-2-12 56,1 4-88,0 9 56,-2-13 64,1 1-72,-1 4-16,3-5 24,-3 4 24,0-3-64,-1 4 8,-1 11 88,0-16 8,-6 0-48,7 3-72,-1-3 88,5 0-32,-10 0-8,6 11-48,-7-10 136,6-1-72,-8 1-32,8 3 48,-11-4 16,6 0-64,10 0 24,-10 1-32,0 1 8,4-2-8,-8 0-16,3 1 32,1-4 56,-2 1-120,2 2 8,10 0 72,-10 0-48,-2-4-96,1 4-56,-1 0-32,1-4-72,-1 2-120,-1 2 0,2-11 23,11 11 401,-13 0-480,1 0-48,-2-2 8,3-14-72,-3 16-112,1 0 40,3-12-88,-2 12-81,12 0 833,-11 0-840,0-4-16,1-7-16,0 11-72,0 0-41,5-10-63,-10 8-72,10-2 88,5 4 1032,-12-10-760,8 6 231,-7 0 273,8 1 216,-8-12-616,8 12-3032,3 3 3688</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5T18:06:21.082"/>
    </inkml:context>
    <inkml:brush xml:id="br0">
      <inkml:brushProperty name="width" value="0.05" units="cm"/>
      <inkml:brushProperty name="height" value="0.05" units="cm"/>
    </inkml:brush>
  </inkml:definitions>
  <inkml:trace contextRef="#ctx0" brushRef="#br0">37 957 3400,'0'0'0,"0"0"0,-2 0 1232,1-3-959,0 1 111,0 2 144,-1 0 64,1 0-16,1 0 24,0 0-600,0 0 560,0 0 8,0 0 0,0 0-7,-1-4-9,-1 4-40,1 0-16,1-3 24,0 3-520,0 0 472,-1 0 8,1 0-24,-1-3-48,-1 3-47,1-3-17,0-1-24,1 4-72,0-2 16,0 2-264,-2-3 248,2 0 0,-1 1-16,1 2 16,0-12-40,-1 12-24,1 0 16,0 0-200,-1-10 208,1 10 88,-2-4 40,1-6 56,0 10-40,-1-4-55,2 0-9,-1-6-24,1 10-264,-1 0 304,0-2-32,-1-2 56,2 1-88,0-1 0,-1 0-24,1 1-80,0 3-136,-1-3 144,1 3-144,0 0 64,0-4 16,0 0-8,0 2 32,0-2 24,0 1 0,0 3-40,0-2 24,0 2-112,0-4 104,0 1-88,0 1 64,2-2 16,1 1-48,-3 1 48,2-2 8,1 2-32,-3 2-72,0-3 104,3-1-8,-1 0 40,2 2-56,6-1 64,-10-1 80,4 2-119,6-1 39,-10 3-144,0-4 128,11 2-80,-8-1 40,8-1 24,-8 1 72,9-1-96,-8 1-24,9 1 32,-13 2-96,3-3 16,12 3 24,-12-4 56,9 2-24,-8 2-96,9 0 104,-10 0-56,9-3-40,-12 3 16,2 0 16,10-2-80,-8 2 40,9 0 0,-10 0 16,12 0 80,-12 0-128,8 2 56,-11-2 0,3 0 32,8 0-104,-7 3 112,8-3-40,-1 1 16,-8 3-16,12-3-48,-12 3 88,-3-4-40,13 1-56,-9 3 40,9 0 40,-9 0-96,8 1 32,-8-3 56,13 2-16,-6 0-8,-11-4 8,13 5-64,-3 0 88,1-1-24,-7 9 40,11-12 16,-5 3-56,3 8-40,-2-11 8,-11-1 32,11 5-8,0 7-48,-7-7 88,9 0 32,-9 0-32,7 8-16,-7-12-32,6 4-16,-10-5 32,3 12-48,7-9 8,-10 8 64,4-6-104,0 11 64,0-12 104,-2 7-136,1-1 40,-3-10 8,2 4 32,1 1-104,-3 11 48,0-5 56,2-8 16,-2 9 8,0-1-88,0-7 72,0-4-40,0 11-80,0 4-24,0-10 136,0 7-48,0 3 24,-1-2 24,0-9 24,0 8-24,1-12-32,0 14-32,-2-8 16,0 4-16,0 6-24,0-4 72,-1-9 8,2 13-104,-1-3-16,2-13 96,-3 4-24,-1 7-32,2 3-8,-2-10 152,0 0-32,0 13-88,0-13 112,0-1-128,4-3 48,-2 14-88,-2-2 88,1-8 32,0 0 0,-3 11-40,1-11 48,0-2-8,0 15-72,5-17 40,-5 5 0,0-1 8,0 8-56,1-2 72,-6-6 32,6-3 8,-1 13-112,-7-10 56,12-4-8,-2 0 48,-2 15-152,-6-10 192,7-1-40,-1 0-64,-1 10 48,1-10-24,-1-4 56,5 0-64,-5 10-48,0-7 72,0-3 0,0 10-120,-6 0 120,10-9 80,-3-1-80,-1 15-48,5-15 24,-4 1 40,0-1-80,1 11-32,-3-8 208,3-3 16,-1 1-104,1 3 80,2-3-56,0-1-64,-2 5 24,2 6 64,-2-14 24,1 4-96,0 3 112,0-4-24,1 0-80,1 0-32,-2 10 64,1-10 56,0 0-40,-1 3-64,1 1 136,0-4-40,1 0-72,-1 4 56,1-4-96,0 0 88,0 1-104,0 3 32,0 0 104,0-4-32,0 1-88,0 3 24,0-4 8,0 0-32,0 0-72,0 4 120,0-3 88,0-1-88,0 0 0,2 1 56,1-5-16,-3 4-104,0 0 16,2 0 56,-2 0 32,3-2 0,-1 4-8,1 0 64,-3-2-80,3 1-120,-1 0 16,-2-1 40,3 0-32,-1 0 0,2 3 24,0-6 168,0-1-112,0 4-32,-1-2 32,9-2-8,-12 4-40,2-3-40,9 5 104,-7-6 64,6 1-128,-8 3 72,10 0 24,-8-4-128,11 4 24,-15 0 8,10 0 64,2-11 0,-2 11 8,0 2-24,2-4 65,-2-2-113,2 4-57,-2 0 106,-10 0-49,10-4-89,2 4-23,-2 1 136,-6-3 16,10-2-72,-10 4 80,10-4-32,-10-6-88,-4 10 72,12 4-40,-8-3 16,8-1 8,-10 0-56,8 4 96,-6-4 32,0-4-136,8 4 16,-12 0-72,4-2 8,6 3 8,-8 1 32,2-4 104,6 2-184,-7 0 40,1-3 128,0 1-160,-1 3-32,1 0 72,7-3-144,-9 3-56,1 2 152,1-3-96,-1-4-32,-3 4 296,4 1-368,-1-1 56,1-13-56,-2 18-72,2-5 111,0-2-183,-2 2-104,1 0-72,0-3-96,-1-1-120,-2 4-48,3 0-1,-3-11-23,2 11-128,-2 0-144,0-3-153,0 1-279,0 2-64,0 0-89,0-12 145,0 12 448,0 0 423,0-10 481,0 7-3536,0 3 3872</inkml:trace>
  <inkml:trace contextRef="#ctx0" brushRef="#br0" timeOffset="1023">706 57 4536,'0'0'0,"0"-3"48,0 3-32,0-2 8,0 2 33,0-3-9,-1 3-8,0-2 64,1 2-104,0-3 152,0 3-8,-2 0 64,2-2 64,-1 2 8,1-3 16,-1 3 40,1-2-8,0 2-328,0 0 280,-2-3 64,1 0-16,1 3-64,0-2 8,0 2 0,0-3-48,0 3-24,0 0-200,0-2 240,-1 2-39,1-3 7,-1 1 64,1 2 80,0-3-40,0 3 8,0-2 16,0 2-336,0 0 288,0-3-56,-2 3 96,2-3-64,-1 3-96,1 0 104,0-2-32,-1 2 16,1 0-256,0 0 256,0 0 24,-2-3-7,1 3-81,0 0 96,1 0 16,0 0-104,0 0 48,0 0-248,0 0 280,0 0-64,-1 0 0,1-2 80,0 2-40,0 0-64,0 0 32,0 0 32,0 0-256,0 0 112,0 0 64,0 0 96,0 0-96,0 0-16,0 0 96,0 0-56,0 0-103,0 0-1546,0 0 3130,0 0-1497,0 0-32,0 1 40,0 0 56,0-1-48,0 0-64,0 2 80,0-2-216,0 1 184,0 0-48,0 0 88,0-1 80,0 2-96,0-2-56,0 1-8,0-1-32,0 0-112,2 0 40,-2 1 128,0-1 40,3 2-184,-3-2 80,2 0 8,-2 1-56,3 0-32,-3-1-24,2 1 72,-2 1-56,0-2-120,3 1 152,-3 0 24,3 0-56,-3 2-16,2-2 32,-2-1-32,0 3-40,3-1-40,-3 1 152,2 0 24,-2-1-120,3 2 88,-3-1-16,0 0-144,0-3 96,2 3 8,1 1 80,-3-2 0,0 2-64,0 0 88,0 0-8,2 1-112,-2 0 56,0-5-48,0 5 64,3 5-64,-3-6-24,0 7 144,0-8-23,0 2-113,0 7 104,0-8-80,0-4-8,0 10-48,0-5 32,0 8 120,0-8-24,0 8-96,0-3 144,3 0-136,-3-4-80,2 8 96,-2-11 24,0 10-56,3-8 16,-3 8 24,2-3-16,-2-5-16,0 10 24,3-10 88,-3 8-184,2-3 88,1-6 112,-3 7-88,2-7 56,1 7-48,0-7-64,-1 1 0,1 7-24,-1-8 128,-2 1-64,3 5-24,-3-7 72,2 2-96,1 5 56,0-6-24,-1 1 8,1-1-24,-3 1 16,2-1 40,-2 0 16,3 0-24,-3-2-64,2 2 40,1-2-32,-3 2 24,2 0 120,-2-3-104,3 2 16,-3-2-24,3 1-48,-1 1 80,-2-1-24,0-1 80,3 0-32,-1 1-24,1-1 32,-3-1 8,2 1-72,-2-1-16,3 0 56,-3 1-64,2 1 72,1-2 64,0 0-80,-1 0-40,1 0 16,-3 0-8,2 0 8,1 1-8,-1-1 80,1 0 24,1 0-40,0 0-40,-1 0-16,8 0-32,-11 0 24,2 0-56,2 0 72,0-3 8,7 3-40,-8-2 16,9 2 56,-9 0-8,10-3-24,-9 3 0,9-2-8,-9-1-80,10 1 64,-10-1 64,10 0-144,-10 1 64,10-1-8,-11 1 16,13-1-24,-12 3 24,11-2 56,-11-1-192,10-1 64,-10 0-48,9 2-56,-13 2 184,2-3-160,10 1 24,-10-1-32,2 1-112,6 2 79,-7-4-71,1 1-80,0-1-16,-4 4 368,3-2-416,1-1-32,-1 3 0,-1-2 48,1 2-32,-1-3-144,1 3-48,0-2-41,-3 2 665,0 0-720,2-3 56,-2 3 48,0 0-48,0 0-64,0 0-72,0 0-57,0 0 857,0 0-968,0 0-64,0 0-96,0 0-193,0 0-39,0 0 120,0 0 312,0 0 368,0 0 9097,0 0-17355,0 0 4346,0 0 4472</inkml:trace>
  <inkml:trace contextRef="#ctx0" brushRef="#br0" timeOffset="1423">988 177 5385,'0'0'0,"-2"0"640,2 0 224,0-2-16,0 2-848,0 0 880,0 0 57,0 0-17,3 0-40,0 0 32,0 0-80,0 0-160,-1 0 1,-2 0-673,3 0 528,0 0-72,-1 0 16,-2 0 16,3 1-40,-3 2-80,2-1 48,1 1-32,-3-3-384,2 1 280,1 3 48,0-2-7,-3 2-153,2 0 48,-2 0 80,0 1-88,0 0-40,0-5-168,0 4 248,3 1-72,-3-1-152,2 1 128,-2 0-32,0 5-88,3-6 8,-3 7 16,0-11-56,0 5-8,2 6-48,-2-1 128,0-4-16,0 6-104,0-8 56,0 6 40,3-6-32,-3-4-16,0 13 8,0-8 40,0 11-48,0-11-56,0 10 80,0-10 16,0 8-56,0-3-24,0-10 40,0 4-104,0 10-56,0-9 8,0 9-48,0-9-16,0 8-112,0-1-176,0-7-89,0-5 593,0 13-696,0-2-56,0-6-16,0 9-48,0-3-136,0-1-57,0-5-135,0 5-64,0-10 1208,0 5-1288,2 7-145,1-8 1,-3 7 176,3-7 384,-1 8-4049,-2-12 4921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E6B196-A7C1-4496-8413-6BAA92188882}" type="datetimeFigureOut">
              <a:t>2/15/2024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9D5FDB-3565-4EF5-A61A-39E88D239001}" type="slidenum">
              <a:t>‹#›</a:t>
            </a:fld>
            <a:endParaRPr lang="en-US"/>
          </a:p>
        </p:txBody>
      </p:sp>
    </p:spTree>
    <p:extLst>
      <p:ext uri="{BB962C8B-B14F-4D97-AF65-F5344CB8AC3E}">
        <p14:creationId xmlns:p14="http://schemas.microsoft.com/office/powerpoint/2010/main" val="7993254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972a9c3b0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972a9c3b0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956ce368a8_0_9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956ce368a8_0_9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956ce368a8_0_9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956ce368a8_0_9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cxnSp>
        <p:nvCxnSpPr>
          <p:cNvPr id="20" name="Google Shape;20;p4"/>
          <p:cNvCxnSpPr/>
          <p:nvPr/>
        </p:nvCxnSpPr>
        <p:spPr>
          <a:xfrm>
            <a:off x="572267" y="1700769"/>
            <a:ext cx="818800" cy="0"/>
          </a:xfrm>
          <a:prstGeom prst="straightConnector1">
            <a:avLst/>
          </a:prstGeom>
          <a:noFill/>
          <a:ln w="19050" cap="flat" cmpd="sng">
            <a:solidFill>
              <a:schemeClr val="dk2"/>
            </a:solidFill>
            <a:prstDash val="lgDash"/>
            <a:round/>
            <a:headEnd type="none" w="sm" len="sm"/>
            <a:tailEnd type="none" w="sm" len="sm"/>
          </a:ln>
        </p:spPr>
      </p:cxnSp>
      <p:sp>
        <p:nvSpPr>
          <p:cNvPr id="21" name="Google Shape;21;p4"/>
          <p:cNvSpPr txBox="1">
            <a:spLocks noGrp="1"/>
          </p:cNvSpPr>
          <p:nvPr>
            <p:ph type="title"/>
          </p:nvPr>
        </p:nvSpPr>
        <p:spPr>
          <a:xfrm>
            <a:off x="415600" y="496667"/>
            <a:ext cx="11360800" cy="9780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415600" y="1958433"/>
            <a:ext cx="11360800" cy="4133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3" name="Google Shape;23;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extLst>
      <p:ext uri="{BB962C8B-B14F-4D97-AF65-F5344CB8AC3E}">
        <p14:creationId xmlns:p14="http://schemas.microsoft.com/office/powerpoint/2010/main" val="11755115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10800000">
            <a:off x="5634800" y="3911400"/>
            <a:ext cx="922400" cy="518000"/>
          </a:xfrm>
          <a:prstGeom prst="triangle">
            <a:avLst>
              <a:gd name="adj" fmla="val 50000"/>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1" name="Google Shape;11;p2"/>
          <p:cNvSpPr/>
          <p:nvPr/>
        </p:nvSpPr>
        <p:spPr>
          <a:xfrm>
            <a:off x="-33" y="0"/>
            <a:ext cx="12192000" cy="41656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2" name="Google Shape;12;p2"/>
          <p:cNvSpPr txBox="1">
            <a:spLocks noGrp="1"/>
          </p:cNvSpPr>
          <p:nvPr>
            <p:ph type="ctrTitle"/>
          </p:nvPr>
        </p:nvSpPr>
        <p:spPr>
          <a:xfrm>
            <a:off x="548233" y="859067"/>
            <a:ext cx="11043200" cy="28120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6000"/>
              <a:buNone/>
              <a:defRPr sz="8000">
                <a:solidFill>
                  <a:schemeClr val="lt1"/>
                </a:solidFill>
              </a:defRPr>
            </a:lvl1pPr>
            <a:lvl2pPr lvl="1" algn="ctr">
              <a:spcBef>
                <a:spcPts val="0"/>
              </a:spcBef>
              <a:spcAft>
                <a:spcPts val="0"/>
              </a:spcAft>
              <a:buClr>
                <a:schemeClr val="lt1"/>
              </a:buClr>
              <a:buSzPts val="6000"/>
              <a:buNone/>
              <a:defRPr sz="8000">
                <a:solidFill>
                  <a:schemeClr val="lt1"/>
                </a:solidFill>
              </a:defRPr>
            </a:lvl2pPr>
            <a:lvl3pPr lvl="2" algn="ctr">
              <a:spcBef>
                <a:spcPts val="0"/>
              </a:spcBef>
              <a:spcAft>
                <a:spcPts val="0"/>
              </a:spcAft>
              <a:buClr>
                <a:schemeClr val="lt1"/>
              </a:buClr>
              <a:buSzPts val="6000"/>
              <a:buNone/>
              <a:defRPr sz="8000">
                <a:solidFill>
                  <a:schemeClr val="lt1"/>
                </a:solidFill>
              </a:defRPr>
            </a:lvl3pPr>
            <a:lvl4pPr lvl="3" algn="ctr">
              <a:spcBef>
                <a:spcPts val="0"/>
              </a:spcBef>
              <a:spcAft>
                <a:spcPts val="0"/>
              </a:spcAft>
              <a:buClr>
                <a:schemeClr val="lt1"/>
              </a:buClr>
              <a:buSzPts val="6000"/>
              <a:buNone/>
              <a:defRPr sz="8000">
                <a:solidFill>
                  <a:schemeClr val="lt1"/>
                </a:solidFill>
              </a:defRPr>
            </a:lvl4pPr>
            <a:lvl5pPr lvl="4" algn="ctr">
              <a:spcBef>
                <a:spcPts val="0"/>
              </a:spcBef>
              <a:spcAft>
                <a:spcPts val="0"/>
              </a:spcAft>
              <a:buClr>
                <a:schemeClr val="lt1"/>
              </a:buClr>
              <a:buSzPts val="6000"/>
              <a:buNone/>
              <a:defRPr sz="8000">
                <a:solidFill>
                  <a:schemeClr val="lt1"/>
                </a:solidFill>
              </a:defRPr>
            </a:lvl5pPr>
            <a:lvl6pPr lvl="5" algn="ctr">
              <a:spcBef>
                <a:spcPts val="0"/>
              </a:spcBef>
              <a:spcAft>
                <a:spcPts val="0"/>
              </a:spcAft>
              <a:buClr>
                <a:schemeClr val="lt1"/>
              </a:buClr>
              <a:buSzPts val="6000"/>
              <a:buNone/>
              <a:defRPr sz="8000">
                <a:solidFill>
                  <a:schemeClr val="lt1"/>
                </a:solidFill>
              </a:defRPr>
            </a:lvl6pPr>
            <a:lvl7pPr lvl="6" algn="ctr">
              <a:spcBef>
                <a:spcPts val="0"/>
              </a:spcBef>
              <a:spcAft>
                <a:spcPts val="0"/>
              </a:spcAft>
              <a:buClr>
                <a:schemeClr val="lt1"/>
              </a:buClr>
              <a:buSzPts val="6000"/>
              <a:buNone/>
              <a:defRPr sz="8000">
                <a:solidFill>
                  <a:schemeClr val="lt1"/>
                </a:solidFill>
              </a:defRPr>
            </a:lvl7pPr>
            <a:lvl8pPr lvl="7" algn="ctr">
              <a:spcBef>
                <a:spcPts val="0"/>
              </a:spcBef>
              <a:spcAft>
                <a:spcPts val="0"/>
              </a:spcAft>
              <a:buClr>
                <a:schemeClr val="lt1"/>
              </a:buClr>
              <a:buSzPts val="6000"/>
              <a:buNone/>
              <a:defRPr sz="8000">
                <a:solidFill>
                  <a:schemeClr val="lt1"/>
                </a:solidFill>
              </a:defRPr>
            </a:lvl8pPr>
            <a:lvl9pPr lvl="8" algn="ctr">
              <a:spcBef>
                <a:spcPts val="0"/>
              </a:spcBef>
              <a:spcAft>
                <a:spcPts val="0"/>
              </a:spcAft>
              <a:buClr>
                <a:schemeClr val="lt1"/>
              </a:buClr>
              <a:buSzPts val="6000"/>
              <a:buNone/>
              <a:defRPr sz="8000">
                <a:solidFill>
                  <a:schemeClr val="lt1"/>
                </a:solidFill>
              </a:defRPr>
            </a:lvl9pPr>
          </a:lstStyle>
          <a:p>
            <a:endParaRPr/>
          </a:p>
        </p:txBody>
      </p:sp>
      <p:sp>
        <p:nvSpPr>
          <p:cNvPr id="13" name="Google Shape;13;p2"/>
          <p:cNvSpPr txBox="1">
            <a:spLocks noGrp="1"/>
          </p:cNvSpPr>
          <p:nvPr>
            <p:ph type="subTitle" idx="1"/>
          </p:nvPr>
        </p:nvSpPr>
        <p:spPr>
          <a:xfrm>
            <a:off x="548233" y="4531000"/>
            <a:ext cx="11043200" cy="16808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3600"/>
              <a:buFont typeface="Oswald"/>
              <a:buNone/>
              <a:defRPr sz="4800">
                <a:latin typeface="Oswald"/>
                <a:ea typeface="Oswald"/>
                <a:cs typeface="Oswald"/>
                <a:sym typeface="Oswald"/>
              </a:defRPr>
            </a:lvl1pPr>
            <a:lvl2pPr lvl="1" algn="ctr">
              <a:lnSpc>
                <a:spcPct val="100000"/>
              </a:lnSpc>
              <a:spcBef>
                <a:spcPts val="0"/>
              </a:spcBef>
              <a:spcAft>
                <a:spcPts val="0"/>
              </a:spcAft>
              <a:buSzPts val="3600"/>
              <a:buFont typeface="Oswald"/>
              <a:buNone/>
              <a:defRPr sz="4800">
                <a:latin typeface="Oswald"/>
                <a:ea typeface="Oswald"/>
                <a:cs typeface="Oswald"/>
                <a:sym typeface="Oswald"/>
              </a:defRPr>
            </a:lvl2pPr>
            <a:lvl3pPr lvl="2" algn="ctr">
              <a:lnSpc>
                <a:spcPct val="100000"/>
              </a:lnSpc>
              <a:spcBef>
                <a:spcPts val="0"/>
              </a:spcBef>
              <a:spcAft>
                <a:spcPts val="0"/>
              </a:spcAft>
              <a:buSzPts val="3600"/>
              <a:buFont typeface="Oswald"/>
              <a:buNone/>
              <a:defRPr sz="4800">
                <a:latin typeface="Oswald"/>
                <a:ea typeface="Oswald"/>
                <a:cs typeface="Oswald"/>
                <a:sym typeface="Oswald"/>
              </a:defRPr>
            </a:lvl3pPr>
            <a:lvl4pPr lvl="3" algn="ctr">
              <a:lnSpc>
                <a:spcPct val="100000"/>
              </a:lnSpc>
              <a:spcBef>
                <a:spcPts val="0"/>
              </a:spcBef>
              <a:spcAft>
                <a:spcPts val="0"/>
              </a:spcAft>
              <a:buSzPts val="3600"/>
              <a:buFont typeface="Oswald"/>
              <a:buNone/>
              <a:defRPr sz="4800">
                <a:latin typeface="Oswald"/>
                <a:ea typeface="Oswald"/>
                <a:cs typeface="Oswald"/>
                <a:sym typeface="Oswald"/>
              </a:defRPr>
            </a:lvl4pPr>
            <a:lvl5pPr lvl="4" algn="ctr">
              <a:lnSpc>
                <a:spcPct val="100000"/>
              </a:lnSpc>
              <a:spcBef>
                <a:spcPts val="0"/>
              </a:spcBef>
              <a:spcAft>
                <a:spcPts val="0"/>
              </a:spcAft>
              <a:buSzPts val="3600"/>
              <a:buFont typeface="Oswald"/>
              <a:buNone/>
              <a:defRPr sz="4800">
                <a:latin typeface="Oswald"/>
                <a:ea typeface="Oswald"/>
                <a:cs typeface="Oswald"/>
                <a:sym typeface="Oswald"/>
              </a:defRPr>
            </a:lvl5pPr>
            <a:lvl6pPr lvl="5" algn="ctr">
              <a:lnSpc>
                <a:spcPct val="100000"/>
              </a:lnSpc>
              <a:spcBef>
                <a:spcPts val="0"/>
              </a:spcBef>
              <a:spcAft>
                <a:spcPts val="0"/>
              </a:spcAft>
              <a:buSzPts val="3600"/>
              <a:buFont typeface="Oswald"/>
              <a:buNone/>
              <a:defRPr sz="4800">
                <a:latin typeface="Oswald"/>
                <a:ea typeface="Oswald"/>
                <a:cs typeface="Oswald"/>
                <a:sym typeface="Oswald"/>
              </a:defRPr>
            </a:lvl6pPr>
            <a:lvl7pPr lvl="6" algn="ctr">
              <a:lnSpc>
                <a:spcPct val="100000"/>
              </a:lnSpc>
              <a:spcBef>
                <a:spcPts val="0"/>
              </a:spcBef>
              <a:spcAft>
                <a:spcPts val="0"/>
              </a:spcAft>
              <a:buSzPts val="3600"/>
              <a:buFont typeface="Oswald"/>
              <a:buNone/>
              <a:defRPr sz="4800">
                <a:latin typeface="Oswald"/>
                <a:ea typeface="Oswald"/>
                <a:cs typeface="Oswald"/>
                <a:sym typeface="Oswald"/>
              </a:defRPr>
            </a:lvl7pPr>
            <a:lvl8pPr lvl="7" algn="ctr">
              <a:lnSpc>
                <a:spcPct val="100000"/>
              </a:lnSpc>
              <a:spcBef>
                <a:spcPts val="0"/>
              </a:spcBef>
              <a:spcAft>
                <a:spcPts val="0"/>
              </a:spcAft>
              <a:buSzPts val="3600"/>
              <a:buFont typeface="Oswald"/>
              <a:buNone/>
              <a:defRPr sz="4800">
                <a:latin typeface="Oswald"/>
                <a:ea typeface="Oswald"/>
                <a:cs typeface="Oswald"/>
                <a:sym typeface="Oswald"/>
              </a:defRPr>
            </a:lvl8pPr>
            <a:lvl9pPr lvl="8" algn="ctr">
              <a:lnSpc>
                <a:spcPct val="100000"/>
              </a:lnSpc>
              <a:spcBef>
                <a:spcPts val="0"/>
              </a:spcBef>
              <a:spcAft>
                <a:spcPts val="0"/>
              </a:spcAft>
              <a:buSzPts val="3600"/>
              <a:buFont typeface="Oswald"/>
              <a:buNone/>
              <a:defRPr sz="4800">
                <a:latin typeface="Oswald"/>
                <a:ea typeface="Oswald"/>
                <a:cs typeface="Oswald"/>
                <a:sym typeface="Oswald"/>
              </a:defRPr>
            </a:lvl9pPr>
          </a:lstStyle>
          <a:p>
            <a:endParaRPr/>
          </a:p>
        </p:txBody>
      </p:sp>
      <p:sp>
        <p:nvSpPr>
          <p:cNvPr id="14" name="Google Shape;14;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a:off x="0" y="2089800"/>
            <a:ext cx="12192000" cy="26784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7" name="Google Shape;17;p3"/>
          <p:cNvSpPr txBox="1">
            <a:spLocks noGrp="1"/>
          </p:cNvSpPr>
          <p:nvPr>
            <p:ph type="title"/>
          </p:nvPr>
        </p:nvSpPr>
        <p:spPr>
          <a:xfrm>
            <a:off x="574400" y="2519600"/>
            <a:ext cx="11043200" cy="20220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3600"/>
              <a:buNone/>
              <a:defRPr sz="4800">
                <a:solidFill>
                  <a:schemeClr val="lt1"/>
                </a:solidFill>
              </a:defRPr>
            </a:lvl1pPr>
            <a:lvl2pPr lvl="1" algn="ctr">
              <a:spcBef>
                <a:spcPts val="0"/>
              </a:spcBef>
              <a:spcAft>
                <a:spcPts val="0"/>
              </a:spcAft>
              <a:buClr>
                <a:schemeClr val="lt1"/>
              </a:buClr>
              <a:buSzPts val="3600"/>
              <a:buNone/>
              <a:defRPr sz="4800">
                <a:solidFill>
                  <a:schemeClr val="lt1"/>
                </a:solidFill>
              </a:defRPr>
            </a:lvl2pPr>
            <a:lvl3pPr lvl="2" algn="ctr">
              <a:spcBef>
                <a:spcPts val="0"/>
              </a:spcBef>
              <a:spcAft>
                <a:spcPts val="0"/>
              </a:spcAft>
              <a:buClr>
                <a:schemeClr val="lt1"/>
              </a:buClr>
              <a:buSzPts val="3600"/>
              <a:buNone/>
              <a:defRPr sz="4800">
                <a:solidFill>
                  <a:schemeClr val="lt1"/>
                </a:solidFill>
              </a:defRPr>
            </a:lvl3pPr>
            <a:lvl4pPr lvl="3" algn="ctr">
              <a:spcBef>
                <a:spcPts val="0"/>
              </a:spcBef>
              <a:spcAft>
                <a:spcPts val="0"/>
              </a:spcAft>
              <a:buClr>
                <a:schemeClr val="lt1"/>
              </a:buClr>
              <a:buSzPts val="3600"/>
              <a:buNone/>
              <a:defRPr sz="4800">
                <a:solidFill>
                  <a:schemeClr val="lt1"/>
                </a:solidFill>
              </a:defRPr>
            </a:lvl4pPr>
            <a:lvl5pPr lvl="4" algn="ctr">
              <a:spcBef>
                <a:spcPts val="0"/>
              </a:spcBef>
              <a:spcAft>
                <a:spcPts val="0"/>
              </a:spcAft>
              <a:buClr>
                <a:schemeClr val="lt1"/>
              </a:buClr>
              <a:buSzPts val="3600"/>
              <a:buNone/>
              <a:defRPr sz="4800">
                <a:solidFill>
                  <a:schemeClr val="lt1"/>
                </a:solidFill>
              </a:defRPr>
            </a:lvl5pPr>
            <a:lvl6pPr lvl="5" algn="ctr">
              <a:spcBef>
                <a:spcPts val="0"/>
              </a:spcBef>
              <a:spcAft>
                <a:spcPts val="0"/>
              </a:spcAft>
              <a:buClr>
                <a:schemeClr val="lt1"/>
              </a:buClr>
              <a:buSzPts val="3600"/>
              <a:buNone/>
              <a:defRPr sz="4800">
                <a:solidFill>
                  <a:schemeClr val="lt1"/>
                </a:solidFill>
              </a:defRPr>
            </a:lvl6pPr>
            <a:lvl7pPr lvl="6" algn="ctr">
              <a:spcBef>
                <a:spcPts val="0"/>
              </a:spcBef>
              <a:spcAft>
                <a:spcPts val="0"/>
              </a:spcAft>
              <a:buClr>
                <a:schemeClr val="lt1"/>
              </a:buClr>
              <a:buSzPts val="3600"/>
              <a:buNone/>
              <a:defRPr sz="4800">
                <a:solidFill>
                  <a:schemeClr val="lt1"/>
                </a:solidFill>
              </a:defRPr>
            </a:lvl7pPr>
            <a:lvl8pPr lvl="7" algn="ctr">
              <a:spcBef>
                <a:spcPts val="0"/>
              </a:spcBef>
              <a:spcAft>
                <a:spcPts val="0"/>
              </a:spcAft>
              <a:buClr>
                <a:schemeClr val="lt1"/>
              </a:buClr>
              <a:buSzPts val="3600"/>
              <a:buNone/>
              <a:defRPr sz="4800">
                <a:solidFill>
                  <a:schemeClr val="lt1"/>
                </a:solidFill>
              </a:defRPr>
            </a:lvl8pPr>
            <a:lvl9pPr lvl="8" algn="ctr">
              <a:spcBef>
                <a:spcPts val="0"/>
              </a:spcBef>
              <a:spcAft>
                <a:spcPts val="0"/>
              </a:spcAft>
              <a:buClr>
                <a:schemeClr val="lt1"/>
              </a:buClr>
              <a:buSzPts val="3600"/>
              <a:buNone/>
              <a:defRPr sz="4800">
                <a:solidFill>
                  <a:schemeClr val="lt1"/>
                </a:solidFill>
              </a:defRPr>
            </a:lvl9pPr>
          </a:lstStyle>
          <a:p>
            <a:endParaRPr/>
          </a:p>
        </p:txBody>
      </p:sp>
      <p:sp>
        <p:nvSpPr>
          <p:cNvPr id="18" name="Google Shape;18;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cxnSp>
        <p:nvCxnSpPr>
          <p:cNvPr id="20" name="Google Shape;20;p4"/>
          <p:cNvCxnSpPr/>
          <p:nvPr/>
        </p:nvCxnSpPr>
        <p:spPr>
          <a:xfrm>
            <a:off x="572267" y="1700769"/>
            <a:ext cx="818800" cy="0"/>
          </a:xfrm>
          <a:prstGeom prst="straightConnector1">
            <a:avLst/>
          </a:prstGeom>
          <a:noFill/>
          <a:ln w="19050" cap="flat" cmpd="sng">
            <a:solidFill>
              <a:schemeClr val="dk2"/>
            </a:solidFill>
            <a:prstDash val="lgDash"/>
            <a:round/>
            <a:headEnd type="none" w="sm" len="sm"/>
            <a:tailEnd type="none" w="sm" len="sm"/>
          </a:ln>
        </p:spPr>
      </p:cxnSp>
      <p:sp>
        <p:nvSpPr>
          <p:cNvPr id="21" name="Google Shape;21;p4"/>
          <p:cNvSpPr txBox="1">
            <a:spLocks noGrp="1"/>
          </p:cNvSpPr>
          <p:nvPr>
            <p:ph type="title"/>
          </p:nvPr>
        </p:nvSpPr>
        <p:spPr>
          <a:xfrm>
            <a:off x="415600" y="496667"/>
            <a:ext cx="11360800" cy="9780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415600" y="1958433"/>
            <a:ext cx="11360800" cy="4133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3" name="Google Shape;23;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cxnSp>
        <p:nvCxnSpPr>
          <p:cNvPr id="25" name="Google Shape;25;p5"/>
          <p:cNvCxnSpPr/>
          <p:nvPr/>
        </p:nvCxnSpPr>
        <p:spPr>
          <a:xfrm>
            <a:off x="572267" y="1700769"/>
            <a:ext cx="818800" cy="0"/>
          </a:xfrm>
          <a:prstGeom prst="straightConnector1">
            <a:avLst/>
          </a:prstGeom>
          <a:noFill/>
          <a:ln w="19050" cap="flat" cmpd="sng">
            <a:solidFill>
              <a:schemeClr val="dk2"/>
            </a:solidFill>
            <a:prstDash val="lgDash"/>
            <a:round/>
            <a:headEnd type="none" w="sm" len="sm"/>
            <a:tailEnd type="none" w="sm" len="sm"/>
          </a:ln>
        </p:spPr>
      </p:cxnSp>
      <p:sp>
        <p:nvSpPr>
          <p:cNvPr id="26" name="Google Shape;26;p5"/>
          <p:cNvSpPr txBox="1">
            <a:spLocks noGrp="1"/>
          </p:cNvSpPr>
          <p:nvPr>
            <p:ph type="title"/>
          </p:nvPr>
        </p:nvSpPr>
        <p:spPr>
          <a:xfrm>
            <a:off x="415600" y="496667"/>
            <a:ext cx="11360800" cy="9780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7" name="Google Shape;27;p5"/>
          <p:cNvSpPr txBox="1">
            <a:spLocks noGrp="1"/>
          </p:cNvSpPr>
          <p:nvPr>
            <p:ph type="body" idx="1"/>
          </p:nvPr>
        </p:nvSpPr>
        <p:spPr>
          <a:xfrm>
            <a:off x="415600" y="1958433"/>
            <a:ext cx="5333200" cy="4133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8" name="Google Shape;28;p5"/>
          <p:cNvSpPr txBox="1">
            <a:spLocks noGrp="1"/>
          </p:cNvSpPr>
          <p:nvPr>
            <p:ph type="body" idx="2"/>
          </p:nvPr>
        </p:nvSpPr>
        <p:spPr>
          <a:xfrm>
            <a:off x="6443200" y="1958433"/>
            <a:ext cx="5333200" cy="4133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9" name="Google Shape;29;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415600" y="496667"/>
            <a:ext cx="11360800" cy="9780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2" name="Google Shape;32;p6"/>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cxnSp>
        <p:nvCxnSpPr>
          <p:cNvPr id="34" name="Google Shape;34;p7"/>
          <p:cNvCxnSpPr/>
          <p:nvPr/>
        </p:nvCxnSpPr>
        <p:spPr>
          <a:xfrm>
            <a:off x="558233" y="1943716"/>
            <a:ext cx="818800" cy="0"/>
          </a:xfrm>
          <a:prstGeom prst="straightConnector1">
            <a:avLst/>
          </a:prstGeom>
          <a:noFill/>
          <a:ln w="19050" cap="flat" cmpd="sng">
            <a:solidFill>
              <a:schemeClr val="dk2"/>
            </a:solidFill>
            <a:prstDash val="lgDash"/>
            <a:round/>
            <a:headEnd type="none" w="sm" len="sm"/>
            <a:tailEnd type="none" w="sm" len="sm"/>
          </a:ln>
        </p:spPr>
      </p:cxnSp>
      <p:sp>
        <p:nvSpPr>
          <p:cNvPr id="35" name="Google Shape;35;p7"/>
          <p:cNvSpPr txBox="1">
            <a:spLocks noGrp="1"/>
          </p:cNvSpPr>
          <p:nvPr>
            <p:ph type="title"/>
          </p:nvPr>
        </p:nvSpPr>
        <p:spPr>
          <a:xfrm>
            <a:off x="415600" y="842400"/>
            <a:ext cx="3744000" cy="10076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36" name="Google Shape;36;p7"/>
          <p:cNvSpPr txBox="1">
            <a:spLocks noGrp="1"/>
          </p:cNvSpPr>
          <p:nvPr>
            <p:ph type="body" idx="1"/>
          </p:nvPr>
        </p:nvSpPr>
        <p:spPr>
          <a:xfrm>
            <a:off x="415600" y="2157605"/>
            <a:ext cx="3744000" cy="39344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SzPts val="1200"/>
              <a:buChar char="●"/>
              <a:defRPr sz="1600"/>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37" name="Google Shape;37;p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653667" y="705200"/>
            <a:ext cx="7570800" cy="54476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5400"/>
              <a:buNone/>
              <a:defRPr sz="7200">
                <a:solidFill>
                  <a:schemeClr val="lt1"/>
                </a:solidFill>
              </a:defRPr>
            </a:lvl1pPr>
            <a:lvl2pPr lvl="1">
              <a:spcBef>
                <a:spcPts val="0"/>
              </a:spcBef>
              <a:spcAft>
                <a:spcPts val="0"/>
              </a:spcAft>
              <a:buClr>
                <a:schemeClr val="lt1"/>
              </a:buClr>
              <a:buSzPts val="5400"/>
              <a:buNone/>
              <a:defRPr sz="7200">
                <a:solidFill>
                  <a:schemeClr val="lt1"/>
                </a:solidFill>
              </a:defRPr>
            </a:lvl2pPr>
            <a:lvl3pPr lvl="2">
              <a:spcBef>
                <a:spcPts val="0"/>
              </a:spcBef>
              <a:spcAft>
                <a:spcPts val="0"/>
              </a:spcAft>
              <a:buClr>
                <a:schemeClr val="lt1"/>
              </a:buClr>
              <a:buSzPts val="5400"/>
              <a:buNone/>
              <a:defRPr sz="7200">
                <a:solidFill>
                  <a:schemeClr val="lt1"/>
                </a:solidFill>
              </a:defRPr>
            </a:lvl3pPr>
            <a:lvl4pPr lvl="3">
              <a:spcBef>
                <a:spcPts val="0"/>
              </a:spcBef>
              <a:spcAft>
                <a:spcPts val="0"/>
              </a:spcAft>
              <a:buClr>
                <a:schemeClr val="lt1"/>
              </a:buClr>
              <a:buSzPts val="5400"/>
              <a:buNone/>
              <a:defRPr sz="7200">
                <a:solidFill>
                  <a:schemeClr val="lt1"/>
                </a:solidFill>
              </a:defRPr>
            </a:lvl4pPr>
            <a:lvl5pPr lvl="4">
              <a:spcBef>
                <a:spcPts val="0"/>
              </a:spcBef>
              <a:spcAft>
                <a:spcPts val="0"/>
              </a:spcAft>
              <a:buClr>
                <a:schemeClr val="lt1"/>
              </a:buClr>
              <a:buSzPts val="5400"/>
              <a:buNone/>
              <a:defRPr sz="7200">
                <a:solidFill>
                  <a:schemeClr val="lt1"/>
                </a:solidFill>
              </a:defRPr>
            </a:lvl5pPr>
            <a:lvl6pPr lvl="5">
              <a:spcBef>
                <a:spcPts val="0"/>
              </a:spcBef>
              <a:spcAft>
                <a:spcPts val="0"/>
              </a:spcAft>
              <a:buClr>
                <a:schemeClr val="lt1"/>
              </a:buClr>
              <a:buSzPts val="5400"/>
              <a:buNone/>
              <a:defRPr sz="7200">
                <a:solidFill>
                  <a:schemeClr val="lt1"/>
                </a:solidFill>
              </a:defRPr>
            </a:lvl6pPr>
            <a:lvl7pPr lvl="6">
              <a:spcBef>
                <a:spcPts val="0"/>
              </a:spcBef>
              <a:spcAft>
                <a:spcPts val="0"/>
              </a:spcAft>
              <a:buClr>
                <a:schemeClr val="lt1"/>
              </a:buClr>
              <a:buSzPts val="5400"/>
              <a:buNone/>
              <a:defRPr sz="7200">
                <a:solidFill>
                  <a:schemeClr val="lt1"/>
                </a:solidFill>
              </a:defRPr>
            </a:lvl7pPr>
            <a:lvl8pPr lvl="7">
              <a:spcBef>
                <a:spcPts val="0"/>
              </a:spcBef>
              <a:spcAft>
                <a:spcPts val="0"/>
              </a:spcAft>
              <a:buClr>
                <a:schemeClr val="lt1"/>
              </a:buClr>
              <a:buSzPts val="5400"/>
              <a:buNone/>
              <a:defRPr sz="7200">
                <a:solidFill>
                  <a:schemeClr val="lt1"/>
                </a:solidFill>
              </a:defRPr>
            </a:lvl8pPr>
            <a:lvl9pPr lvl="8">
              <a:spcBef>
                <a:spcPts val="0"/>
              </a:spcBef>
              <a:spcAft>
                <a:spcPts val="0"/>
              </a:spcAft>
              <a:buClr>
                <a:schemeClr val="lt1"/>
              </a:buClr>
              <a:buSzPts val="5400"/>
              <a:buNone/>
              <a:defRPr sz="7200">
                <a:solidFill>
                  <a:schemeClr val="lt1"/>
                </a:solidFill>
              </a:defRPr>
            </a:lvl9pPr>
          </a:lstStyle>
          <a:p>
            <a:endParaRPr/>
          </a:p>
        </p:txBody>
      </p:sp>
      <p:sp>
        <p:nvSpPr>
          <p:cNvPr id="40" name="Google Shape;40;p8"/>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1"/>
        </a:solidFill>
        <a:effectLst/>
      </p:bgPr>
    </p:bg>
    <p:spTree>
      <p:nvGrpSpPr>
        <p:cNvPr id="1" name="Shape 41"/>
        <p:cNvGrpSpPr/>
        <p:nvPr/>
      </p:nvGrpSpPr>
      <p:grpSpPr>
        <a:xfrm>
          <a:off x="0" y="0"/>
          <a:ext cx="0" cy="0"/>
          <a:chOff x="0" y="0"/>
          <a:chExt cx="0" cy="0"/>
        </a:xfrm>
      </p:grpSpPr>
      <p:sp>
        <p:nvSpPr>
          <p:cNvPr id="42" name="Google Shape;42;p9"/>
          <p:cNvSpPr/>
          <p:nvPr/>
        </p:nvSpPr>
        <p:spPr>
          <a:xfrm>
            <a:off x="6096000" y="233"/>
            <a:ext cx="6096000" cy="68580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cxnSp>
        <p:nvCxnSpPr>
          <p:cNvPr id="43" name="Google Shape;43;p9"/>
          <p:cNvCxnSpPr/>
          <p:nvPr/>
        </p:nvCxnSpPr>
        <p:spPr>
          <a:xfrm>
            <a:off x="6706233" y="5994000"/>
            <a:ext cx="769600" cy="0"/>
          </a:xfrm>
          <a:prstGeom prst="straightConnector1">
            <a:avLst/>
          </a:prstGeom>
          <a:noFill/>
          <a:ln w="19050" cap="flat" cmpd="sng">
            <a:solidFill>
              <a:schemeClr val="dk1"/>
            </a:solidFill>
            <a:prstDash val="lgDash"/>
            <a:round/>
            <a:headEnd type="none" w="sm" len="sm"/>
            <a:tailEnd type="none" w="sm" len="sm"/>
          </a:ln>
        </p:spPr>
      </p:cxnSp>
      <p:sp>
        <p:nvSpPr>
          <p:cNvPr id="44" name="Google Shape;44;p9"/>
          <p:cNvSpPr txBox="1">
            <a:spLocks noGrp="1"/>
          </p:cNvSpPr>
          <p:nvPr>
            <p:ph type="title"/>
          </p:nvPr>
        </p:nvSpPr>
        <p:spPr>
          <a:xfrm>
            <a:off x="354000" y="1438333"/>
            <a:ext cx="5393600" cy="23856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4600"/>
              <a:buNone/>
              <a:defRPr sz="6133">
                <a:solidFill>
                  <a:schemeClr val="lt1"/>
                </a:solidFill>
              </a:defRPr>
            </a:lvl1pPr>
            <a:lvl2pPr lvl="1" algn="ctr">
              <a:spcBef>
                <a:spcPts val="0"/>
              </a:spcBef>
              <a:spcAft>
                <a:spcPts val="0"/>
              </a:spcAft>
              <a:buClr>
                <a:schemeClr val="lt1"/>
              </a:buClr>
              <a:buSzPts val="4600"/>
              <a:buNone/>
              <a:defRPr sz="6133">
                <a:solidFill>
                  <a:schemeClr val="lt1"/>
                </a:solidFill>
              </a:defRPr>
            </a:lvl2pPr>
            <a:lvl3pPr lvl="2" algn="ctr">
              <a:spcBef>
                <a:spcPts val="0"/>
              </a:spcBef>
              <a:spcAft>
                <a:spcPts val="0"/>
              </a:spcAft>
              <a:buClr>
                <a:schemeClr val="lt1"/>
              </a:buClr>
              <a:buSzPts val="4600"/>
              <a:buNone/>
              <a:defRPr sz="6133">
                <a:solidFill>
                  <a:schemeClr val="lt1"/>
                </a:solidFill>
              </a:defRPr>
            </a:lvl3pPr>
            <a:lvl4pPr lvl="3" algn="ctr">
              <a:spcBef>
                <a:spcPts val="0"/>
              </a:spcBef>
              <a:spcAft>
                <a:spcPts val="0"/>
              </a:spcAft>
              <a:buClr>
                <a:schemeClr val="lt1"/>
              </a:buClr>
              <a:buSzPts val="4600"/>
              <a:buNone/>
              <a:defRPr sz="6133">
                <a:solidFill>
                  <a:schemeClr val="lt1"/>
                </a:solidFill>
              </a:defRPr>
            </a:lvl4pPr>
            <a:lvl5pPr lvl="4" algn="ctr">
              <a:spcBef>
                <a:spcPts val="0"/>
              </a:spcBef>
              <a:spcAft>
                <a:spcPts val="0"/>
              </a:spcAft>
              <a:buClr>
                <a:schemeClr val="lt1"/>
              </a:buClr>
              <a:buSzPts val="4600"/>
              <a:buNone/>
              <a:defRPr sz="6133">
                <a:solidFill>
                  <a:schemeClr val="lt1"/>
                </a:solidFill>
              </a:defRPr>
            </a:lvl5pPr>
            <a:lvl6pPr lvl="5" algn="ctr">
              <a:spcBef>
                <a:spcPts val="0"/>
              </a:spcBef>
              <a:spcAft>
                <a:spcPts val="0"/>
              </a:spcAft>
              <a:buClr>
                <a:schemeClr val="lt1"/>
              </a:buClr>
              <a:buSzPts val="4600"/>
              <a:buNone/>
              <a:defRPr sz="6133">
                <a:solidFill>
                  <a:schemeClr val="lt1"/>
                </a:solidFill>
              </a:defRPr>
            </a:lvl6pPr>
            <a:lvl7pPr lvl="6" algn="ctr">
              <a:spcBef>
                <a:spcPts val="0"/>
              </a:spcBef>
              <a:spcAft>
                <a:spcPts val="0"/>
              </a:spcAft>
              <a:buClr>
                <a:schemeClr val="lt1"/>
              </a:buClr>
              <a:buSzPts val="4600"/>
              <a:buNone/>
              <a:defRPr sz="6133">
                <a:solidFill>
                  <a:schemeClr val="lt1"/>
                </a:solidFill>
              </a:defRPr>
            </a:lvl7pPr>
            <a:lvl8pPr lvl="7" algn="ctr">
              <a:spcBef>
                <a:spcPts val="0"/>
              </a:spcBef>
              <a:spcAft>
                <a:spcPts val="0"/>
              </a:spcAft>
              <a:buClr>
                <a:schemeClr val="lt1"/>
              </a:buClr>
              <a:buSzPts val="4600"/>
              <a:buNone/>
              <a:defRPr sz="6133">
                <a:solidFill>
                  <a:schemeClr val="lt1"/>
                </a:solidFill>
              </a:defRPr>
            </a:lvl8pPr>
            <a:lvl9pPr lvl="8" algn="ctr">
              <a:spcBef>
                <a:spcPts val="0"/>
              </a:spcBef>
              <a:spcAft>
                <a:spcPts val="0"/>
              </a:spcAft>
              <a:buClr>
                <a:schemeClr val="lt1"/>
              </a:buClr>
              <a:buSzPts val="4600"/>
              <a:buNone/>
              <a:defRPr sz="6133">
                <a:solidFill>
                  <a:schemeClr val="lt1"/>
                </a:solidFill>
              </a:defRPr>
            </a:lvl9pPr>
          </a:lstStyle>
          <a:p>
            <a:endParaRPr/>
          </a:p>
        </p:txBody>
      </p:sp>
      <p:sp>
        <p:nvSpPr>
          <p:cNvPr id="45" name="Google Shape;45;p9"/>
          <p:cNvSpPr txBox="1">
            <a:spLocks noGrp="1"/>
          </p:cNvSpPr>
          <p:nvPr>
            <p:ph type="subTitle" idx="1"/>
          </p:nvPr>
        </p:nvSpPr>
        <p:spPr>
          <a:xfrm>
            <a:off x="354000" y="3895201"/>
            <a:ext cx="5393600" cy="1794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900"/>
              <a:buNone/>
              <a:defRPr sz="2533">
                <a:solidFill>
                  <a:schemeClr val="lt1"/>
                </a:solidFill>
              </a:defRPr>
            </a:lvl1pPr>
            <a:lvl2pPr lvl="1" algn="ctr">
              <a:lnSpc>
                <a:spcPct val="100000"/>
              </a:lnSpc>
              <a:spcBef>
                <a:spcPts val="0"/>
              </a:spcBef>
              <a:spcAft>
                <a:spcPts val="0"/>
              </a:spcAft>
              <a:buClr>
                <a:schemeClr val="lt1"/>
              </a:buClr>
              <a:buSzPts val="1900"/>
              <a:buNone/>
              <a:defRPr sz="2533">
                <a:solidFill>
                  <a:schemeClr val="lt1"/>
                </a:solidFill>
              </a:defRPr>
            </a:lvl2pPr>
            <a:lvl3pPr lvl="2" algn="ctr">
              <a:lnSpc>
                <a:spcPct val="100000"/>
              </a:lnSpc>
              <a:spcBef>
                <a:spcPts val="0"/>
              </a:spcBef>
              <a:spcAft>
                <a:spcPts val="0"/>
              </a:spcAft>
              <a:buClr>
                <a:schemeClr val="lt1"/>
              </a:buClr>
              <a:buSzPts val="1900"/>
              <a:buNone/>
              <a:defRPr sz="2533">
                <a:solidFill>
                  <a:schemeClr val="lt1"/>
                </a:solidFill>
              </a:defRPr>
            </a:lvl3pPr>
            <a:lvl4pPr lvl="3" algn="ctr">
              <a:lnSpc>
                <a:spcPct val="100000"/>
              </a:lnSpc>
              <a:spcBef>
                <a:spcPts val="0"/>
              </a:spcBef>
              <a:spcAft>
                <a:spcPts val="0"/>
              </a:spcAft>
              <a:buClr>
                <a:schemeClr val="lt1"/>
              </a:buClr>
              <a:buSzPts val="1900"/>
              <a:buNone/>
              <a:defRPr sz="2533">
                <a:solidFill>
                  <a:schemeClr val="lt1"/>
                </a:solidFill>
              </a:defRPr>
            </a:lvl4pPr>
            <a:lvl5pPr lvl="4" algn="ctr">
              <a:lnSpc>
                <a:spcPct val="100000"/>
              </a:lnSpc>
              <a:spcBef>
                <a:spcPts val="0"/>
              </a:spcBef>
              <a:spcAft>
                <a:spcPts val="0"/>
              </a:spcAft>
              <a:buClr>
                <a:schemeClr val="lt1"/>
              </a:buClr>
              <a:buSzPts val="1900"/>
              <a:buNone/>
              <a:defRPr sz="2533">
                <a:solidFill>
                  <a:schemeClr val="lt1"/>
                </a:solidFill>
              </a:defRPr>
            </a:lvl5pPr>
            <a:lvl6pPr lvl="5" algn="ctr">
              <a:lnSpc>
                <a:spcPct val="100000"/>
              </a:lnSpc>
              <a:spcBef>
                <a:spcPts val="0"/>
              </a:spcBef>
              <a:spcAft>
                <a:spcPts val="0"/>
              </a:spcAft>
              <a:buClr>
                <a:schemeClr val="lt1"/>
              </a:buClr>
              <a:buSzPts val="1900"/>
              <a:buNone/>
              <a:defRPr sz="2533">
                <a:solidFill>
                  <a:schemeClr val="lt1"/>
                </a:solidFill>
              </a:defRPr>
            </a:lvl6pPr>
            <a:lvl7pPr lvl="6" algn="ctr">
              <a:lnSpc>
                <a:spcPct val="100000"/>
              </a:lnSpc>
              <a:spcBef>
                <a:spcPts val="0"/>
              </a:spcBef>
              <a:spcAft>
                <a:spcPts val="0"/>
              </a:spcAft>
              <a:buClr>
                <a:schemeClr val="lt1"/>
              </a:buClr>
              <a:buSzPts val="1900"/>
              <a:buNone/>
              <a:defRPr sz="2533">
                <a:solidFill>
                  <a:schemeClr val="lt1"/>
                </a:solidFill>
              </a:defRPr>
            </a:lvl7pPr>
            <a:lvl8pPr lvl="7" algn="ctr">
              <a:lnSpc>
                <a:spcPct val="100000"/>
              </a:lnSpc>
              <a:spcBef>
                <a:spcPts val="0"/>
              </a:spcBef>
              <a:spcAft>
                <a:spcPts val="0"/>
              </a:spcAft>
              <a:buClr>
                <a:schemeClr val="lt1"/>
              </a:buClr>
              <a:buSzPts val="1900"/>
              <a:buNone/>
              <a:defRPr sz="2533">
                <a:solidFill>
                  <a:schemeClr val="lt1"/>
                </a:solidFill>
              </a:defRPr>
            </a:lvl8pPr>
            <a:lvl9pPr lvl="8" algn="ctr">
              <a:lnSpc>
                <a:spcPct val="100000"/>
              </a:lnSpc>
              <a:spcBef>
                <a:spcPts val="0"/>
              </a:spcBef>
              <a:spcAft>
                <a:spcPts val="0"/>
              </a:spcAft>
              <a:buClr>
                <a:schemeClr val="lt1"/>
              </a:buClr>
              <a:buSzPts val="1900"/>
              <a:buNone/>
              <a:defRPr sz="2533">
                <a:solidFill>
                  <a:schemeClr val="lt1"/>
                </a:solidFill>
              </a:defRPr>
            </a:lvl9pPr>
          </a:lstStyle>
          <a:p>
            <a:endParaRPr/>
          </a:p>
        </p:txBody>
      </p:sp>
      <p:sp>
        <p:nvSpPr>
          <p:cNvPr id="46" name="Google Shape;46;p9"/>
          <p:cNvSpPr txBox="1">
            <a:spLocks noGrp="1"/>
          </p:cNvSpPr>
          <p:nvPr>
            <p:ph type="body" idx="2"/>
          </p:nvPr>
        </p:nvSpPr>
        <p:spPr>
          <a:xfrm>
            <a:off x="6586000" y="965600"/>
            <a:ext cx="5116000" cy="4926800"/>
          </a:xfrm>
          <a:prstGeom prst="rect">
            <a:avLst/>
          </a:prstGeom>
        </p:spPr>
        <p:txBody>
          <a:bodyPr spcFirstLastPara="1" wrap="square" lIns="91425" tIns="91425" rIns="91425" bIns="91425" anchor="ctr"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47" name="Google Shape;47;p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415600" y="5640767"/>
            <a:ext cx="7998400" cy="806800"/>
          </a:xfrm>
          <a:prstGeom prst="rect">
            <a:avLst/>
          </a:prstGeom>
        </p:spPr>
        <p:txBody>
          <a:bodyPr spcFirstLastPara="1" wrap="square" lIns="91425" tIns="91425" rIns="91425" bIns="91425" anchor="ctr" anchorCtr="0">
            <a:noAutofit/>
          </a:bodyPr>
          <a:lstStyle>
            <a:lvl1pPr marL="609585" lvl="0" indent="-304792">
              <a:lnSpc>
                <a:spcPct val="100000"/>
              </a:lnSpc>
              <a:spcBef>
                <a:spcPts val="0"/>
              </a:spcBef>
              <a:spcAft>
                <a:spcPts val="0"/>
              </a:spcAft>
              <a:buSzPts val="2100"/>
              <a:buFont typeface="Oswald"/>
              <a:buNone/>
              <a:defRPr sz="2800">
                <a:latin typeface="Oswald"/>
                <a:ea typeface="Oswald"/>
                <a:cs typeface="Oswald"/>
                <a:sym typeface="Oswald"/>
              </a:defRPr>
            </a:lvl1pPr>
          </a:lstStyle>
          <a:p>
            <a:endParaRPr/>
          </a:p>
        </p:txBody>
      </p:sp>
      <p:sp>
        <p:nvSpPr>
          <p:cNvPr id="50" name="Google Shape;50;p10"/>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cxnSp>
        <p:nvCxnSpPr>
          <p:cNvPr id="52" name="Google Shape;52;p11"/>
          <p:cNvCxnSpPr/>
          <p:nvPr/>
        </p:nvCxnSpPr>
        <p:spPr>
          <a:xfrm>
            <a:off x="551033" y="3984367"/>
            <a:ext cx="1214000" cy="0"/>
          </a:xfrm>
          <a:prstGeom prst="straightConnector1">
            <a:avLst/>
          </a:prstGeom>
          <a:noFill/>
          <a:ln w="28575" cap="flat" cmpd="sng">
            <a:solidFill>
              <a:schemeClr val="dk1"/>
            </a:solidFill>
            <a:prstDash val="lgDash"/>
            <a:round/>
            <a:headEnd type="none" w="sm" len="sm"/>
            <a:tailEnd type="none" w="sm" len="sm"/>
          </a:ln>
        </p:spPr>
      </p:cxnSp>
      <p:sp>
        <p:nvSpPr>
          <p:cNvPr id="53" name="Google Shape;53;p11"/>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noAutofit/>
          </a:bodyPr>
          <a:lstStyle>
            <a:lvl1pPr lvl="0">
              <a:spcBef>
                <a:spcPts val="0"/>
              </a:spcBef>
              <a:spcAft>
                <a:spcPts val="0"/>
              </a:spcAft>
              <a:buSzPts val="12000"/>
              <a:buNone/>
              <a:defRPr sz="16000"/>
            </a:lvl1pPr>
            <a:lvl2pPr lvl="1">
              <a:spcBef>
                <a:spcPts val="0"/>
              </a:spcBef>
              <a:spcAft>
                <a:spcPts val="0"/>
              </a:spcAft>
              <a:buSzPts val="12000"/>
              <a:buNone/>
              <a:defRPr sz="16000"/>
            </a:lvl2pPr>
            <a:lvl3pPr lvl="2">
              <a:spcBef>
                <a:spcPts val="0"/>
              </a:spcBef>
              <a:spcAft>
                <a:spcPts val="0"/>
              </a:spcAft>
              <a:buSzPts val="12000"/>
              <a:buNone/>
              <a:defRPr sz="16000"/>
            </a:lvl3pPr>
            <a:lvl4pPr lvl="3">
              <a:spcBef>
                <a:spcPts val="0"/>
              </a:spcBef>
              <a:spcAft>
                <a:spcPts val="0"/>
              </a:spcAft>
              <a:buSzPts val="12000"/>
              <a:buNone/>
              <a:defRPr sz="16000"/>
            </a:lvl4pPr>
            <a:lvl5pPr lvl="4">
              <a:spcBef>
                <a:spcPts val="0"/>
              </a:spcBef>
              <a:spcAft>
                <a:spcPts val="0"/>
              </a:spcAft>
              <a:buSzPts val="12000"/>
              <a:buNone/>
              <a:defRPr sz="16000"/>
            </a:lvl5pPr>
            <a:lvl6pPr lvl="5">
              <a:spcBef>
                <a:spcPts val="0"/>
              </a:spcBef>
              <a:spcAft>
                <a:spcPts val="0"/>
              </a:spcAft>
              <a:buSzPts val="12000"/>
              <a:buNone/>
              <a:defRPr sz="16000"/>
            </a:lvl6pPr>
            <a:lvl7pPr lvl="6">
              <a:spcBef>
                <a:spcPts val="0"/>
              </a:spcBef>
              <a:spcAft>
                <a:spcPts val="0"/>
              </a:spcAft>
              <a:buSzPts val="12000"/>
              <a:buNone/>
              <a:defRPr sz="16000"/>
            </a:lvl7pPr>
            <a:lvl8pPr lvl="7">
              <a:spcBef>
                <a:spcPts val="0"/>
              </a:spcBef>
              <a:spcAft>
                <a:spcPts val="0"/>
              </a:spcAft>
              <a:buSzPts val="12000"/>
              <a:buNone/>
              <a:defRPr sz="16000"/>
            </a:lvl8pPr>
            <a:lvl9pPr lvl="8">
              <a:spcBef>
                <a:spcPts val="0"/>
              </a:spcBef>
              <a:spcAft>
                <a:spcPts val="0"/>
              </a:spcAft>
              <a:buSzPts val="12000"/>
              <a:buNone/>
              <a:defRPr sz="16000"/>
            </a:lvl9pPr>
          </a:lstStyle>
          <a:p>
            <a:r>
              <a:t>xx%</a:t>
            </a:r>
          </a:p>
        </p:txBody>
      </p:sp>
      <p:sp>
        <p:nvSpPr>
          <p:cNvPr id="54" name="Google Shape;54;p11"/>
          <p:cNvSpPr txBox="1">
            <a:spLocks noGrp="1"/>
          </p:cNvSpPr>
          <p:nvPr>
            <p:ph type="body" idx="1"/>
          </p:nvPr>
        </p:nvSpPr>
        <p:spPr>
          <a:xfrm>
            <a:off x="415600" y="4202967"/>
            <a:ext cx="11360800" cy="17344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55" name="Google Shape;55;p11"/>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2/15/2024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2/15/2024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2/15/2024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2/15/2024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2/15/2024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modern-writer">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496667"/>
            <a:ext cx="11360800" cy="9780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415600" y="1958433"/>
            <a:ext cx="11360800" cy="4133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marL="914400" lvl="1"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marL="1371600" lvl="2"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marL="1828800" lvl="3"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marL="2286000" lvl="4"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marL="2743200" lvl="5"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marL="3200400" lvl="6"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marL="3657600" lvl="7"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marL="4114800" lvl="8" indent="-3175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lgn="r">
              <a:buNone/>
              <a:defRPr sz="1333">
                <a:solidFill>
                  <a:schemeClr val="dk2"/>
                </a:solidFill>
                <a:latin typeface="Source Code Pro"/>
                <a:ea typeface="Source Code Pro"/>
                <a:cs typeface="Source Code Pro"/>
                <a:sym typeface="Source Code Pro"/>
              </a:defRPr>
            </a:lvl1pPr>
            <a:lvl2pPr lvl="1" algn="r">
              <a:buNone/>
              <a:defRPr sz="1333">
                <a:solidFill>
                  <a:schemeClr val="dk2"/>
                </a:solidFill>
                <a:latin typeface="Source Code Pro"/>
                <a:ea typeface="Source Code Pro"/>
                <a:cs typeface="Source Code Pro"/>
                <a:sym typeface="Source Code Pro"/>
              </a:defRPr>
            </a:lvl2pPr>
            <a:lvl3pPr lvl="2" algn="r">
              <a:buNone/>
              <a:defRPr sz="1333">
                <a:solidFill>
                  <a:schemeClr val="dk2"/>
                </a:solidFill>
                <a:latin typeface="Source Code Pro"/>
                <a:ea typeface="Source Code Pro"/>
                <a:cs typeface="Source Code Pro"/>
                <a:sym typeface="Source Code Pro"/>
              </a:defRPr>
            </a:lvl3pPr>
            <a:lvl4pPr lvl="3" algn="r">
              <a:buNone/>
              <a:defRPr sz="1333">
                <a:solidFill>
                  <a:schemeClr val="dk2"/>
                </a:solidFill>
                <a:latin typeface="Source Code Pro"/>
                <a:ea typeface="Source Code Pro"/>
                <a:cs typeface="Source Code Pro"/>
                <a:sym typeface="Source Code Pro"/>
              </a:defRPr>
            </a:lvl4pPr>
            <a:lvl5pPr lvl="4" algn="r">
              <a:buNone/>
              <a:defRPr sz="1333">
                <a:solidFill>
                  <a:schemeClr val="dk2"/>
                </a:solidFill>
                <a:latin typeface="Source Code Pro"/>
                <a:ea typeface="Source Code Pro"/>
                <a:cs typeface="Source Code Pro"/>
                <a:sym typeface="Source Code Pro"/>
              </a:defRPr>
            </a:lvl5pPr>
            <a:lvl6pPr lvl="5" algn="r">
              <a:buNone/>
              <a:defRPr sz="1333">
                <a:solidFill>
                  <a:schemeClr val="dk2"/>
                </a:solidFill>
                <a:latin typeface="Source Code Pro"/>
                <a:ea typeface="Source Code Pro"/>
                <a:cs typeface="Source Code Pro"/>
                <a:sym typeface="Source Code Pro"/>
              </a:defRPr>
            </a:lvl6pPr>
            <a:lvl7pPr lvl="6" algn="r">
              <a:buNone/>
              <a:defRPr sz="1333">
                <a:solidFill>
                  <a:schemeClr val="dk2"/>
                </a:solidFill>
                <a:latin typeface="Source Code Pro"/>
                <a:ea typeface="Source Code Pro"/>
                <a:cs typeface="Source Code Pro"/>
                <a:sym typeface="Source Code Pro"/>
              </a:defRPr>
            </a:lvl7pPr>
            <a:lvl8pPr lvl="7" algn="r">
              <a:buNone/>
              <a:defRPr sz="1333">
                <a:solidFill>
                  <a:schemeClr val="dk2"/>
                </a:solidFill>
                <a:latin typeface="Source Code Pro"/>
                <a:ea typeface="Source Code Pro"/>
                <a:cs typeface="Source Code Pro"/>
                <a:sym typeface="Source Code Pro"/>
              </a:defRPr>
            </a:lvl8pPr>
            <a:lvl9pPr lvl="8" algn="r">
              <a:buNone/>
              <a:defRPr sz="1333">
                <a:solidFill>
                  <a:schemeClr val="dk2"/>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8" Type="http://schemas.openxmlformats.org/officeDocument/2006/relationships/customXml" Target="../ink/ink67.xml"/><Relationship Id="rId13" Type="http://schemas.openxmlformats.org/officeDocument/2006/relationships/image" Target="../media/image69.png"/><Relationship Id="rId18" Type="http://schemas.openxmlformats.org/officeDocument/2006/relationships/customXml" Target="../ink/ink72.xml"/><Relationship Id="rId26" Type="http://schemas.openxmlformats.org/officeDocument/2006/relationships/customXml" Target="../ink/ink76.xml"/><Relationship Id="rId3" Type="http://schemas.openxmlformats.org/officeDocument/2006/relationships/image" Target="../media/image64.png"/><Relationship Id="rId21" Type="http://schemas.openxmlformats.org/officeDocument/2006/relationships/image" Target="../media/image73.png"/><Relationship Id="rId7" Type="http://schemas.openxmlformats.org/officeDocument/2006/relationships/image" Target="../media/image66.png"/><Relationship Id="rId12" Type="http://schemas.openxmlformats.org/officeDocument/2006/relationships/customXml" Target="../ink/ink69.xml"/><Relationship Id="rId17" Type="http://schemas.openxmlformats.org/officeDocument/2006/relationships/image" Target="../media/image71.png"/><Relationship Id="rId25" Type="http://schemas.openxmlformats.org/officeDocument/2006/relationships/image" Target="../media/image75.png"/><Relationship Id="rId2" Type="http://schemas.openxmlformats.org/officeDocument/2006/relationships/customXml" Target="../ink/ink64.xml"/><Relationship Id="rId16" Type="http://schemas.openxmlformats.org/officeDocument/2006/relationships/customXml" Target="../ink/ink71.xml"/><Relationship Id="rId20" Type="http://schemas.openxmlformats.org/officeDocument/2006/relationships/customXml" Target="../ink/ink73.xml"/><Relationship Id="rId29" Type="http://schemas.openxmlformats.org/officeDocument/2006/relationships/image" Target="../media/image77.png"/><Relationship Id="rId1" Type="http://schemas.openxmlformats.org/officeDocument/2006/relationships/slideLayout" Target="../slideLayouts/slideLayout15.xml"/><Relationship Id="rId6" Type="http://schemas.openxmlformats.org/officeDocument/2006/relationships/customXml" Target="../ink/ink66.xml"/><Relationship Id="rId11" Type="http://schemas.openxmlformats.org/officeDocument/2006/relationships/image" Target="../media/image68.png"/><Relationship Id="rId24" Type="http://schemas.openxmlformats.org/officeDocument/2006/relationships/customXml" Target="../ink/ink75.xml"/><Relationship Id="rId5" Type="http://schemas.openxmlformats.org/officeDocument/2006/relationships/image" Target="../media/image65.png"/><Relationship Id="rId15" Type="http://schemas.openxmlformats.org/officeDocument/2006/relationships/image" Target="../media/image70.png"/><Relationship Id="rId23" Type="http://schemas.openxmlformats.org/officeDocument/2006/relationships/image" Target="../media/image74.png"/><Relationship Id="rId28" Type="http://schemas.openxmlformats.org/officeDocument/2006/relationships/customXml" Target="../ink/ink77.xml"/><Relationship Id="rId10" Type="http://schemas.openxmlformats.org/officeDocument/2006/relationships/customXml" Target="../ink/ink68.xml"/><Relationship Id="rId19" Type="http://schemas.openxmlformats.org/officeDocument/2006/relationships/image" Target="../media/image72.png"/><Relationship Id="rId4" Type="http://schemas.openxmlformats.org/officeDocument/2006/relationships/customXml" Target="../ink/ink65.xml"/><Relationship Id="rId9" Type="http://schemas.openxmlformats.org/officeDocument/2006/relationships/image" Target="../media/image67.png"/><Relationship Id="rId14" Type="http://schemas.openxmlformats.org/officeDocument/2006/relationships/customXml" Target="../ink/ink70.xml"/><Relationship Id="rId22" Type="http://schemas.openxmlformats.org/officeDocument/2006/relationships/customXml" Target="../ink/ink74.xml"/><Relationship Id="rId27" Type="http://schemas.openxmlformats.org/officeDocument/2006/relationships/image" Target="../media/image7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customXml" Target="../ink/ink6.xml"/><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5.png"/><Relationship Id="rId2" Type="http://schemas.openxmlformats.org/officeDocument/2006/relationships/notesSlide" Target="../notesSlides/notesSlide1.xml"/><Relationship Id="rId16" Type="http://schemas.openxmlformats.org/officeDocument/2006/relationships/image" Target="../media/image7.png"/><Relationship Id="rId1" Type="http://schemas.openxmlformats.org/officeDocument/2006/relationships/slideLayout" Target="../slideLayouts/slideLayout12.xml"/><Relationship Id="rId6" Type="http://schemas.openxmlformats.org/officeDocument/2006/relationships/image" Target="../media/image2.png"/><Relationship Id="rId11" Type="http://schemas.openxmlformats.org/officeDocument/2006/relationships/customXml" Target="../ink/ink5.xml"/><Relationship Id="rId5" Type="http://schemas.openxmlformats.org/officeDocument/2006/relationships/customXml" Target="../ink/ink2.xml"/><Relationship Id="rId15" Type="http://schemas.openxmlformats.org/officeDocument/2006/relationships/customXml" Target="../ink/ink7.xml"/><Relationship Id="rId10"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customXml" Target="../ink/ink4.xml"/><Relationship Id="rId14" Type="http://schemas.openxmlformats.org/officeDocument/2006/relationships/image" Target="../media/image6.png"/></Relationships>
</file>

<file path=ppt/slides/_rels/slide5.xml.rels><?xml version="1.0" encoding="UTF-8" standalone="yes"?>
<Relationships xmlns="http://schemas.openxmlformats.org/package/2006/relationships"><Relationship Id="rId13" Type="http://schemas.openxmlformats.org/officeDocument/2006/relationships/image" Target="../media/image13.png"/><Relationship Id="rId18" Type="http://schemas.openxmlformats.org/officeDocument/2006/relationships/customXml" Target="../ink/ink16.xml"/><Relationship Id="rId26" Type="http://schemas.openxmlformats.org/officeDocument/2006/relationships/customXml" Target="../ink/ink20.xml"/><Relationship Id="rId3" Type="http://schemas.openxmlformats.org/officeDocument/2006/relationships/image" Target="../media/image8.png"/><Relationship Id="rId21" Type="http://schemas.openxmlformats.org/officeDocument/2006/relationships/image" Target="../media/image17.png"/><Relationship Id="rId7" Type="http://schemas.openxmlformats.org/officeDocument/2006/relationships/image" Target="../media/image10.png"/><Relationship Id="rId12" Type="http://schemas.openxmlformats.org/officeDocument/2006/relationships/customXml" Target="../ink/ink13.xml"/><Relationship Id="rId17" Type="http://schemas.openxmlformats.org/officeDocument/2006/relationships/image" Target="../media/image15.png"/><Relationship Id="rId25" Type="http://schemas.openxmlformats.org/officeDocument/2006/relationships/image" Target="../media/image19.png"/><Relationship Id="rId33" Type="http://schemas.openxmlformats.org/officeDocument/2006/relationships/image" Target="../media/image23.png"/><Relationship Id="rId2" Type="http://schemas.openxmlformats.org/officeDocument/2006/relationships/customXml" Target="../ink/ink8.xml"/><Relationship Id="rId16" Type="http://schemas.openxmlformats.org/officeDocument/2006/relationships/customXml" Target="../ink/ink15.xml"/><Relationship Id="rId20" Type="http://schemas.openxmlformats.org/officeDocument/2006/relationships/customXml" Target="../ink/ink17.xml"/><Relationship Id="rId29" Type="http://schemas.openxmlformats.org/officeDocument/2006/relationships/image" Target="../media/image21.png"/><Relationship Id="rId1" Type="http://schemas.openxmlformats.org/officeDocument/2006/relationships/slideLayout" Target="../slideLayouts/slideLayout12.xml"/><Relationship Id="rId6" Type="http://schemas.openxmlformats.org/officeDocument/2006/relationships/customXml" Target="../ink/ink10.xml"/><Relationship Id="rId11" Type="http://schemas.openxmlformats.org/officeDocument/2006/relationships/image" Target="../media/image12.png"/><Relationship Id="rId24" Type="http://schemas.openxmlformats.org/officeDocument/2006/relationships/customXml" Target="../ink/ink19.xml"/><Relationship Id="rId32" Type="http://schemas.openxmlformats.org/officeDocument/2006/relationships/customXml" Target="../ink/ink23.xml"/><Relationship Id="rId5" Type="http://schemas.openxmlformats.org/officeDocument/2006/relationships/image" Target="../media/image9.png"/><Relationship Id="rId15" Type="http://schemas.openxmlformats.org/officeDocument/2006/relationships/image" Target="../media/image14.png"/><Relationship Id="rId23" Type="http://schemas.openxmlformats.org/officeDocument/2006/relationships/image" Target="../media/image18.png"/><Relationship Id="rId28" Type="http://schemas.openxmlformats.org/officeDocument/2006/relationships/customXml" Target="../ink/ink21.xml"/><Relationship Id="rId10" Type="http://schemas.openxmlformats.org/officeDocument/2006/relationships/customXml" Target="../ink/ink12.xml"/><Relationship Id="rId19" Type="http://schemas.openxmlformats.org/officeDocument/2006/relationships/image" Target="../media/image16.png"/><Relationship Id="rId31" Type="http://schemas.openxmlformats.org/officeDocument/2006/relationships/image" Target="../media/image22.png"/><Relationship Id="rId4" Type="http://schemas.openxmlformats.org/officeDocument/2006/relationships/customXml" Target="../ink/ink9.xml"/><Relationship Id="rId9" Type="http://schemas.openxmlformats.org/officeDocument/2006/relationships/image" Target="../media/image11.png"/><Relationship Id="rId14" Type="http://schemas.openxmlformats.org/officeDocument/2006/relationships/customXml" Target="../ink/ink14.xml"/><Relationship Id="rId22" Type="http://schemas.openxmlformats.org/officeDocument/2006/relationships/customXml" Target="../ink/ink18.xml"/><Relationship Id="rId27" Type="http://schemas.openxmlformats.org/officeDocument/2006/relationships/image" Target="../media/image20.png"/><Relationship Id="rId30" Type="http://schemas.openxmlformats.org/officeDocument/2006/relationships/customXml" Target="../ink/ink22.xml"/><Relationship Id="rId8" Type="http://schemas.openxmlformats.org/officeDocument/2006/relationships/customXml" Target="../ink/ink11.xml"/></Relationships>
</file>

<file path=ppt/slides/_rels/slide6.xml.rels><?xml version="1.0" encoding="UTF-8" standalone="yes"?>
<Relationships xmlns="http://schemas.openxmlformats.org/package/2006/relationships"><Relationship Id="rId13" Type="http://schemas.openxmlformats.org/officeDocument/2006/relationships/customXml" Target="../ink/ink29.xml"/><Relationship Id="rId18" Type="http://schemas.openxmlformats.org/officeDocument/2006/relationships/image" Target="../media/image31.png"/><Relationship Id="rId26" Type="http://schemas.openxmlformats.org/officeDocument/2006/relationships/image" Target="../media/image35.png"/><Relationship Id="rId39" Type="http://schemas.openxmlformats.org/officeDocument/2006/relationships/customXml" Target="../ink/ink42.xml"/><Relationship Id="rId21" Type="http://schemas.openxmlformats.org/officeDocument/2006/relationships/customXml" Target="../ink/ink33.xml"/><Relationship Id="rId34" Type="http://schemas.openxmlformats.org/officeDocument/2006/relationships/image" Target="../media/image39.png"/><Relationship Id="rId42" Type="http://schemas.openxmlformats.org/officeDocument/2006/relationships/image" Target="../media/image43.png"/><Relationship Id="rId47" Type="http://schemas.openxmlformats.org/officeDocument/2006/relationships/customXml" Target="../ink/ink46.xml"/><Relationship Id="rId50" Type="http://schemas.openxmlformats.org/officeDocument/2006/relationships/image" Target="../media/image47.png"/><Relationship Id="rId55" Type="http://schemas.openxmlformats.org/officeDocument/2006/relationships/customXml" Target="../ink/ink50.xml"/><Relationship Id="rId7" Type="http://schemas.openxmlformats.org/officeDocument/2006/relationships/customXml" Target="../ink/ink26.xml"/><Relationship Id="rId2" Type="http://schemas.openxmlformats.org/officeDocument/2006/relationships/notesSlide" Target="../notesSlides/notesSlide2.xml"/><Relationship Id="rId16" Type="http://schemas.openxmlformats.org/officeDocument/2006/relationships/image" Target="../media/image30.png"/><Relationship Id="rId29" Type="http://schemas.openxmlformats.org/officeDocument/2006/relationships/customXml" Target="../ink/ink37.xml"/><Relationship Id="rId11" Type="http://schemas.openxmlformats.org/officeDocument/2006/relationships/customXml" Target="../ink/ink28.xml"/><Relationship Id="rId24" Type="http://schemas.openxmlformats.org/officeDocument/2006/relationships/image" Target="../media/image34.png"/><Relationship Id="rId32" Type="http://schemas.openxmlformats.org/officeDocument/2006/relationships/image" Target="../media/image38.png"/><Relationship Id="rId37" Type="http://schemas.openxmlformats.org/officeDocument/2006/relationships/customXml" Target="../ink/ink41.xml"/><Relationship Id="rId40" Type="http://schemas.openxmlformats.org/officeDocument/2006/relationships/image" Target="../media/image42.png"/><Relationship Id="rId45" Type="http://schemas.openxmlformats.org/officeDocument/2006/relationships/customXml" Target="../ink/ink45.xml"/><Relationship Id="rId53" Type="http://schemas.openxmlformats.org/officeDocument/2006/relationships/customXml" Target="../ink/ink49.xml"/><Relationship Id="rId58" Type="http://schemas.openxmlformats.org/officeDocument/2006/relationships/image" Target="../media/image51.png"/><Relationship Id="rId5" Type="http://schemas.openxmlformats.org/officeDocument/2006/relationships/customXml" Target="../ink/ink25.xml"/><Relationship Id="rId61" Type="http://schemas.openxmlformats.org/officeDocument/2006/relationships/customXml" Target="../ink/ink53.xml"/><Relationship Id="rId19" Type="http://schemas.openxmlformats.org/officeDocument/2006/relationships/customXml" Target="../ink/ink32.xml"/><Relationship Id="rId14" Type="http://schemas.openxmlformats.org/officeDocument/2006/relationships/image" Target="../media/image29.png"/><Relationship Id="rId22" Type="http://schemas.openxmlformats.org/officeDocument/2006/relationships/image" Target="../media/image33.png"/><Relationship Id="rId27" Type="http://schemas.openxmlformats.org/officeDocument/2006/relationships/customXml" Target="../ink/ink36.xml"/><Relationship Id="rId30" Type="http://schemas.openxmlformats.org/officeDocument/2006/relationships/image" Target="../media/image37.png"/><Relationship Id="rId35" Type="http://schemas.openxmlformats.org/officeDocument/2006/relationships/customXml" Target="../ink/ink40.xml"/><Relationship Id="rId43" Type="http://schemas.openxmlformats.org/officeDocument/2006/relationships/customXml" Target="../ink/ink44.xml"/><Relationship Id="rId48" Type="http://schemas.openxmlformats.org/officeDocument/2006/relationships/image" Target="../media/image46.png"/><Relationship Id="rId56" Type="http://schemas.openxmlformats.org/officeDocument/2006/relationships/image" Target="../media/image50.png"/><Relationship Id="rId8" Type="http://schemas.openxmlformats.org/officeDocument/2006/relationships/image" Target="../media/image26.png"/><Relationship Id="rId51" Type="http://schemas.openxmlformats.org/officeDocument/2006/relationships/customXml" Target="../ink/ink48.xml"/><Relationship Id="rId3" Type="http://schemas.openxmlformats.org/officeDocument/2006/relationships/customXml" Target="../ink/ink24.xml"/><Relationship Id="rId12" Type="http://schemas.openxmlformats.org/officeDocument/2006/relationships/image" Target="../media/image28.png"/><Relationship Id="rId17" Type="http://schemas.openxmlformats.org/officeDocument/2006/relationships/customXml" Target="../ink/ink31.xml"/><Relationship Id="rId25" Type="http://schemas.openxmlformats.org/officeDocument/2006/relationships/customXml" Target="../ink/ink35.xml"/><Relationship Id="rId33" Type="http://schemas.openxmlformats.org/officeDocument/2006/relationships/customXml" Target="../ink/ink39.xml"/><Relationship Id="rId38" Type="http://schemas.openxmlformats.org/officeDocument/2006/relationships/image" Target="../media/image41.png"/><Relationship Id="rId46" Type="http://schemas.openxmlformats.org/officeDocument/2006/relationships/image" Target="../media/image45.png"/><Relationship Id="rId59" Type="http://schemas.openxmlformats.org/officeDocument/2006/relationships/customXml" Target="../ink/ink52.xml"/><Relationship Id="rId20" Type="http://schemas.openxmlformats.org/officeDocument/2006/relationships/image" Target="../media/image32.png"/><Relationship Id="rId41" Type="http://schemas.openxmlformats.org/officeDocument/2006/relationships/customXml" Target="../ink/ink43.xml"/><Relationship Id="rId54" Type="http://schemas.openxmlformats.org/officeDocument/2006/relationships/image" Target="../media/image49.png"/><Relationship Id="rId62" Type="http://schemas.openxmlformats.org/officeDocument/2006/relationships/image" Target="../media/image53.png"/><Relationship Id="rId1" Type="http://schemas.openxmlformats.org/officeDocument/2006/relationships/slideLayout" Target="../slideLayouts/slideLayout15.xml"/><Relationship Id="rId6" Type="http://schemas.openxmlformats.org/officeDocument/2006/relationships/image" Target="../media/image25.png"/><Relationship Id="rId15" Type="http://schemas.openxmlformats.org/officeDocument/2006/relationships/customXml" Target="../ink/ink30.xml"/><Relationship Id="rId23" Type="http://schemas.openxmlformats.org/officeDocument/2006/relationships/customXml" Target="../ink/ink34.xml"/><Relationship Id="rId28" Type="http://schemas.openxmlformats.org/officeDocument/2006/relationships/image" Target="../media/image36.png"/><Relationship Id="rId36" Type="http://schemas.openxmlformats.org/officeDocument/2006/relationships/image" Target="../media/image40.png"/><Relationship Id="rId49" Type="http://schemas.openxmlformats.org/officeDocument/2006/relationships/customXml" Target="../ink/ink47.xml"/><Relationship Id="rId57" Type="http://schemas.openxmlformats.org/officeDocument/2006/relationships/customXml" Target="../ink/ink51.xml"/><Relationship Id="rId10" Type="http://schemas.openxmlformats.org/officeDocument/2006/relationships/image" Target="../media/image27.png"/><Relationship Id="rId31" Type="http://schemas.openxmlformats.org/officeDocument/2006/relationships/customXml" Target="../ink/ink38.xml"/><Relationship Id="rId44" Type="http://schemas.openxmlformats.org/officeDocument/2006/relationships/image" Target="../media/image44.png"/><Relationship Id="rId52" Type="http://schemas.openxmlformats.org/officeDocument/2006/relationships/image" Target="../media/image48.png"/><Relationship Id="rId60" Type="http://schemas.openxmlformats.org/officeDocument/2006/relationships/image" Target="../media/image52.png"/><Relationship Id="rId4" Type="http://schemas.openxmlformats.org/officeDocument/2006/relationships/image" Target="../media/image24.png"/><Relationship Id="rId9" Type="http://schemas.openxmlformats.org/officeDocument/2006/relationships/customXml" Target="../ink/ink27.xml"/></Relationships>
</file>

<file path=ppt/slides/_rels/slide7.xml.rels><?xml version="1.0" encoding="UTF-8" standalone="yes"?>
<Relationships xmlns="http://schemas.openxmlformats.org/package/2006/relationships"><Relationship Id="rId8" Type="http://schemas.openxmlformats.org/officeDocument/2006/relationships/customXml" Target="../ink/ink57.xml"/><Relationship Id="rId13" Type="http://schemas.openxmlformats.org/officeDocument/2006/relationships/image" Target="../media/image59.png"/><Relationship Id="rId18" Type="http://schemas.openxmlformats.org/officeDocument/2006/relationships/customXml" Target="../ink/ink62.xml"/><Relationship Id="rId3" Type="http://schemas.openxmlformats.org/officeDocument/2006/relationships/image" Target="../media/image54.png"/><Relationship Id="rId21" Type="http://schemas.openxmlformats.org/officeDocument/2006/relationships/image" Target="../media/image63.png"/><Relationship Id="rId7" Type="http://schemas.openxmlformats.org/officeDocument/2006/relationships/image" Target="../media/image56.png"/><Relationship Id="rId12" Type="http://schemas.openxmlformats.org/officeDocument/2006/relationships/customXml" Target="../ink/ink59.xml"/><Relationship Id="rId17" Type="http://schemas.openxmlformats.org/officeDocument/2006/relationships/image" Target="../media/image61.png"/><Relationship Id="rId2" Type="http://schemas.openxmlformats.org/officeDocument/2006/relationships/customXml" Target="../ink/ink54.xml"/><Relationship Id="rId16" Type="http://schemas.openxmlformats.org/officeDocument/2006/relationships/customXml" Target="../ink/ink61.xml"/><Relationship Id="rId20" Type="http://schemas.openxmlformats.org/officeDocument/2006/relationships/customXml" Target="../ink/ink63.xml"/><Relationship Id="rId1" Type="http://schemas.openxmlformats.org/officeDocument/2006/relationships/slideLayout" Target="../slideLayouts/slideLayout15.xml"/><Relationship Id="rId6" Type="http://schemas.openxmlformats.org/officeDocument/2006/relationships/customXml" Target="../ink/ink56.xml"/><Relationship Id="rId11" Type="http://schemas.openxmlformats.org/officeDocument/2006/relationships/image" Target="../media/image58.png"/><Relationship Id="rId5" Type="http://schemas.openxmlformats.org/officeDocument/2006/relationships/image" Target="../media/image55.png"/><Relationship Id="rId15" Type="http://schemas.openxmlformats.org/officeDocument/2006/relationships/image" Target="../media/image60.png"/><Relationship Id="rId10" Type="http://schemas.openxmlformats.org/officeDocument/2006/relationships/customXml" Target="../ink/ink58.xml"/><Relationship Id="rId19" Type="http://schemas.openxmlformats.org/officeDocument/2006/relationships/image" Target="../media/image62.png"/><Relationship Id="rId4" Type="http://schemas.openxmlformats.org/officeDocument/2006/relationships/customXml" Target="../ink/ink55.xml"/><Relationship Id="rId9" Type="http://schemas.openxmlformats.org/officeDocument/2006/relationships/image" Target="../media/image57.png"/><Relationship Id="rId14" Type="http://schemas.openxmlformats.org/officeDocument/2006/relationships/customXml" Target="../ink/ink6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ea typeface="+mj-lt"/>
                <a:cs typeface="+mj-lt"/>
              </a:rPr>
              <a:t>Recursion</a:t>
            </a:r>
          </a:p>
        </p:txBody>
      </p:sp>
      <p:sp>
        <p:nvSpPr>
          <p:cNvPr id="3" name="Subtitle 2"/>
          <p:cNvSpPr>
            <a:spLocks noGrp="1"/>
          </p:cNvSpPr>
          <p:nvPr>
            <p:ph type="subTitle" idx="1"/>
          </p:nvPr>
        </p:nvSpPr>
        <p:spPr>
          <a:xfrm>
            <a:off x="7963400" y="4902868"/>
            <a:ext cx="2704599" cy="354932"/>
          </a:xfrm>
        </p:spPr>
        <p:txBody>
          <a:bodyPr>
            <a:normAutofit fontScale="92500" lnSpcReduction="20000"/>
          </a:bodyPr>
          <a:lstStyle/>
          <a:p>
            <a:r>
              <a:rPr lang="en-US" err="1"/>
              <a:t>Guda</a:t>
            </a:r>
            <a:r>
              <a:rPr lang="en-US"/>
              <a:t> </a:t>
            </a:r>
            <a:r>
              <a:rPr lang="en-US" err="1"/>
              <a:t>Pranay</a:t>
            </a:r>
            <a:r>
              <a:rPr lang="en-US"/>
              <a:t> </a:t>
            </a:r>
            <a:r>
              <a:rPr lang="en-US" err="1"/>
              <a:t>Netha</a:t>
            </a:r>
            <a:endParaRPr lang="en-US"/>
          </a:p>
        </p:txBody>
      </p:sp>
      <p:sp>
        <p:nvSpPr>
          <p:cNvPr id="4" name="Footer Placeholder 3">
            <a:extLst>
              <a:ext uri="{FF2B5EF4-FFF2-40B4-BE49-F238E27FC236}">
                <a16:creationId xmlns:a16="http://schemas.microsoft.com/office/drawing/2014/main" id="{8CBF3954-3590-30CD-5BE6-EA4774C41000}"/>
              </a:ext>
            </a:extLst>
          </p:cNvPr>
          <p:cNvSpPr>
            <a:spLocks noGrp="1"/>
          </p:cNvSpPr>
          <p:nvPr>
            <p:ph type="ftr" sz="quarter" idx="11"/>
          </p:nvPr>
        </p:nvSpPr>
        <p:spPr/>
        <p:txBody>
          <a:bodyPr/>
          <a:lstStyle/>
          <a:p>
            <a:r>
              <a:rPr lang="en-US" dirty="0"/>
              <a:t>Portions Of This Presentation Belongs to Prof Wortman, Kevin</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13E49-293A-4EE6-5BE3-B66A05A28159}"/>
              </a:ext>
            </a:extLst>
          </p:cNvPr>
          <p:cNvSpPr>
            <a:spLocks noGrp="1"/>
          </p:cNvSpPr>
          <p:nvPr>
            <p:ph type="title"/>
          </p:nvPr>
        </p:nvSpPr>
        <p:spPr/>
        <p:txBody>
          <a:bodyPr/>
          <a:lstStyle/>
          <a:p>
            <a:r>
              <a:rPr lang="en-US"/>
              <a:t>Linked List Application</a:t>
            </a:r>
          </a:p>
        </p:txBody>
      </p:sp>
      <p:sp>
        <p:nvSpPr>
          <p:cNvPr id="3" name="Text Placeholder 2">
            <a:extLst>
              <a:ext uri="{FF2B5EF4-FFF2-40B4-BE49-F238E27FC236}">
                <a16:creationId xmlns:a16="http://schemas.microsoft.com/office/drawing/2014/main" id="{FDEA67D0-8484-94FD-41EC-3C6D6B0C852F}"/>
              </a:ext>
            </a:extLst>
          </p:cNvPr>
          <p:cNvSpPr>
            <a:spLocks noGrp="1"/>
          </p:cNvSpPr>
          <p:nvPr>
            <p:ph type="body" idx="1"/>
          </p:nvPr>
        </p:nvSpPr>
        <p:spPr/>
        <p:txBody>
          <a:bodyPr/>
          <a:lstStyle/>
          <a:p>
            <a:pPr marL="285750" indent="-285750">
              <a:lnSpc>
                <a:spcPct val="114999"/>
              </a:lnSpc>
            </a:pPr>
            <a:r>
              <a:rPr lang="en-US" b="1">
                <a:solidFill>
                  <a:srgbClr val="1F1F1F"/>
                </a:solidFill>
              </a:rPr>
              <a:t>Music Playlists:</a:t>
            </a:r>
            <a:r>
              <a:rPr lang="en-US">
                <a:solidFill>
                  <a:srgbClr val="1F1F1F"/>
                </a:solidFill>
              </a:rPr>
              <a:t> Music players often maintain playlists as singly linked lists, allowing efficient song addition, removal, and playback order manipulation.</a:t>
            </a:r>
            <a:endParaRPr lang="en-US"/>
          </a:p>
          <a:p>
            <a:pPr marL="0" indent="0">
              <a:lnSpc>
                <a:spcPct val="114999"/>
              </a:lnSpc>
              <a:buNone/>
            </a:pPr>
            <a:endParaRPr lang="en-US">
              <a:solidFill>
                <a:srgbClr val="1F1F1F"/>
              </a:solidFill>
            </a:endParaRPr>
          </a:p>
          <a:p>
            <a:pPr marL="285750" indent="-285750">
              <a:lnSpc>
                <a:spcPct val="114999"/>
              </a:lnSpc>
            </a:pPr>
            <a:r>
              <a:rPr lang="en-US" b="1">
                <a:solidFill>
                  <a:srgbClr val="1F1F1F"/>
                </a:solidFill>
              </a:rPr>
              <a:t>Web Browsing History:</a:t>
            </a:r>
            <a:r>
              <a:rPr lang="en-US">
                <a:solidFill>
                  <a:srgbClr val="1F1F1F"/>
                </a:solidFill>
              </a:rPr>
              <a:t> Web browsers can use singly linked lists to store visited URLs, enabling back and forward navigation.</a:t>
            </a:r>
          </a:p>
          <a:p>
            <a:pPr marL="285750" indent="-285750">
              <a:lnSpc>
                <a:spcPct val="114999"/>
              </a:lnSpc>
            </a:pPr>
            <a:endParaRPr lang="en-US">
              <a:solidFill>
                <a:srgbClr val="1F1F1F"/>
              </a:solidFill>
            </a:endParaRPr>
          </a:p>
          <a:p>
            <a:pPr marL="152400" indent="0">
              <a:lnSpc>
                <a:spcPct val="114999"/>
              </a:lnSpc>
              <a:buNone/>
            </a:pPr>
            <a:endParaRPr lang="en-US" sz="1400">
              <a:solidFill>
                <a:srgbClr val="61738E"/>
              </a:solidFill>
            </a:endParaRPr>
          </a:p>
        </p:txBody>
      </p:sp>
    </p:spTree>
    <p:extLst>
      <p:ext uri="{BB962C8B-B14F-4D97-AF65-F5344CB8AC3E}">
        <p14:creationId xmlns:p14="http://schemas.microsoft.com/office/powerpoint/2010/main" val="3789637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36E43-8427-5A52-4E91-6FDE5527796E}"/>
              </a:ext>
            </a:extLst>
          </p:cNvPr>
          <p:cNvSpPr>
            <a:spLocks noGrp="1"/>
          </p:cNvSpPr>
          <p:nvPr>
            <p:ph type="title"/>
          </p:nvPr>
        </p:nvSpPr>
        <p:spPr/>
        <p:txBody>
          <a:bodyPr/>
          <a:lstStyle/>
          <a:p>
            <a:r>
              <a:rPr lang="en-US"/>
              <a:t>Draw Backs Of Singly Linked List</a:t>
            </a:r>
          </a:p>
        </p:txBody>
      </p:sp>
      <p:sp>
        <p:nvSpPr>
          <p:cNvPr id="3" name="Text Placeholder 2">
            <a:extLst>
              <a:ext uri="{FF2B5EF4-FFF2-40B4-BE49-F238E27FC236}">
                <a16:creationId xmlns:a16="http://schemas.microsoft.com/office/drawing/2014/main" id="{E0374103-6A82-9CEC-8F52-AD29D26FE664}"/>
              </a:ext>
            </a:extLst>
          </p:cNvPr>
          <p:cNvSpPr>
            <a:spLocks noGrp="1"/>
          </p:cNvSpPr>
          <p:nvPr>
            <p:ph type="body" idx="1"/>
          </p:nvPr>
        </p:nvSpPr>
        <p:spPr/>
        <p:txBody>
          <a:bodyPr/>
          <a:lstStyle/>
          <a:p>
            <a:r>
              <a:rPr lang="en-US" b="1" i="0">
                <a:solidFill>
                  <a:schemeClr val="bg2"/>
                </a:solidFill>
                <a:effectLst/>
                <a:latin typeface="+mj-lt"/>
              </a:rPr>
              <a:t>Random Access:</a:t>
            </a:r>
            <a:endParaRPr lang="en-US" b="0" i="0">
              <a:solidFill>
                <a:schemeClr val="bg2"/>
              </a:solidFill>
              <a:effectLst/>
              <a:latin typeface="+mj-lt"/>
            </a:endParaRPr>
          </a:p>
          <a:p>
            <a:pPr marL="152396" indent="0">
              <a:buNone/>
            </a:pPr>
            <a:r>
              <a:rPr lang="en-US" b="1" i="0">
                <a:solidFill>
                  <a:schemeClr val="bg2"/>
                </a:solidFill>
                <a:effectLst/>
                <a:latin typeface="+mj-lt"/>
              </a:rPr>
              <a:t>Slower:</a:t>
            </a:r>
            <a:r>
              <a:rPr lang="en-US" b="0" i="0">
                <a:solidFill>
                  <a:schemeClr val="bg2"/>
                </a:solidFill>
                <a:effectLst/>
                <a:latin typeface="+mj-lt"/>
              </a:rPr>
              <a:t> Unlike arrays, where you can jump directly to any element using its index, accessing an element in a linked list requires traversing the list from the beginning until you find it. This can be significantly slower, especially for large lists</a:t>
            </a:r>
          </a:p>
          <a:p>
            <a:r>
              <a:rPr lang="en-US" b="1" i="0">
                <a:solidFill>
                  <a:schemeClr val="bg2"/>
                </a:solidFill>
                <a:effectLst/>
                <a:latin typeface="Google Sans"/>
              </a:rPr>
              <a:t>Memory Usage:</a:t>
            </a:r>
            <a:endParaRPr lang="en-US" b="0" i="0">
              <a:solidFill>
                <a:schemeClr val="bg2"/>
              </a:solidFill>
              <a:effectLst/>
              <a:latin typeface="Google Sans"/>
            </a:endParaRPr>
          </a:p>
          <a:p>
            <a:pPr marL="152396" indent="0">
              <a:buNone/>
            </a:pPr>
            <a:r>
              <a:rPr lang="en-US" b="1" i="0">
                <a:solidFill>
                  <a:schemeClr val="bg2"/>
                </a:solidFill>
                <a:effectLst/>
                <a:latin typeface="Google Sans"/>
              </a:rPr>
              <a:t>Inefficient:</a:t>
            </a:r>
            <a:r>
              <a:rPr lang="en-US" b="0" i="0">
                <a:solidFill>
                  <a:schemeClr val="bg2"/>
                </a:solidFill>
                <a:effectLst/>
                <a:latin typeface="Google Sans"/>
              </a:rPr>
              <a:t> Each node in a linked list needs extra memory to store the reference (pointer) to the next node. This additional overhead can be significant, especially when dealing with large lists. In contrast, arrays store elements contiguously, minimizing memory overhead.</a:t>
            </a:r>
          </a:p>
          <a:p>
            <a:pPr marL="152396" indent="0">
              <a:buNone/>
            </a:pPr>
            <a:endParaRPr lang="en-US" b="0" i="0">
              <a:solidFill>
                <a:schemeClr val="bg2"/>
              </a:solidFill>
              <a:effectLst/>
              <a:latin typeface="Google Sans"/>
            </a:endParaRPr>
          </a:p>
          <a:p>
            <a:pPr marL="152396" indent="0">
              <a:buNone/>
            </a:pPr>
            <a:endParaRPr lang="en-US" b="0" i="0">
              <a:solidFill>
                <a:schemeClr val="bg2"/>
              </a:solidFill>
              <a:effectLst/>
              <a:latin typeface="+mj-lt"/>
            </a:endParaRPr>
          </a:p>
          <a:p>
            <a:pPr marL="152400" indent="0">
              <a:buNone/>
            </a:pPr>
            <a:endParaRPr lang="en-US"/>
          </a:p>
        </p:txBody>
      </p:sp>
    </p:spTree>
    <p:extLst>
      <p:ext uri="{BB962C8B-B14F-4D97-AF65-F5344CB8AC3E}">
        <p14:creationId xmlns:p14="http://schemas.microsoft.com/office/powerpoint/2010/main" val="1616381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F5A12-0B7A-6D25-6EA7-D497D2B303EA}"/>
              </a:ext>
            </a:extLst>
          </p:cNvPr>
          <p:cNvSpPr>
            <a:spLocks noGrp="1"/>
          </p:cNvSpPr>
          <p:nvPr>
            <p:ph type="title"/>
          </p:nvPr>
        </p:nvSpPr>
        <p:spPr/>
        <p:txBody>
          <a:bodyPr/>
          <a:lstStyle/>
          <a:p>
            <a:r>
              <a:rPr lang="en-US"/>
              <a:t>Arrays or Linked List</a:t>
            </a:r>
          </a:p>
        </p:txBody>
      </p:sp>
      <p:sp>
        <p:nvSpPr>
          <p:cNvPr id="3" name="Text Placeholder 2">
            <a:extLst>
              <a:ext uri="{FF2B5EF4-FFF2-40B4-BE49-F238E27FC236}">
                <a16:creationId xmlns:a16="http://schemas.microsoft.com/office/drawing/2014/main" id="{68CE72FF-3A1D-4D7A-3FDF-D419CE108578}"/>
              </a:ext>
            </a:extLst>
          </p:cNvPr>
          <p:cNvSpPr>
            <a:spLocks noGrp="1"/>
          </p:cNvSpPr>
          <p:nvPr>
            <p:ph type="body" idx="1"/>
          </p:nvPr>
        </p:nvSpPr>
        <p:spPr/>
        <p:txBody>
          <a:bodyPr/>
          <a:lstStyle/>
          <a:p>
            <a:r>
              <a:rPr lang="en-US" b="1" i="0">
                <a:solidFill>
                  <a:schemeClr val="bg2"/>
                </a:solidFill>
                <a:effectLst/>
                <a:latin typeface="Google Sans"/>
              </a:rPr>
              <a:t>When to Choose Arrays:</a:t>
            </a:r>
            <a:endParaRPr lang="en-US" b="0" i="0">
              <a:solidFill>
                <a:schemeClr val="bg2"/>
              </a:solidFill>
              <a:effectLst/>
              <a:latin typeface="Google Sans"/>
            </a:endParaRPr>
          </a:p>
          <a:p>
            <a:pPr marL="495296" indent="-342900">
              <a:buFont typeface="+mj-lt"/>
              <a:buAutoNum type="arabicPeriod"/>
            </a:pPr>
            <a:r>
              <a:rPr lang="en-US" b="0" i="0">
                <a:solidFill>
                  <a:schemeClr val="bg2"/>
                </a:solidFill>
                <a:effectLst/>
                <a:latin typeface="Google Sans"/>
              </a:rPr>
              <a:t>If your application requires:</a:t>
            </a:r>
          </a:p>
          <a:p>
            <a:pPr marL="495296" indent="-342900">
              <a:buFont typeface="+mj-lt"/>
              <a:buAutoNum type="arabicPeriod"/>
            </a:pPr>
            <a:r>
              <a:rPr lang="en-US" b="0" i="0">
                <a:solidFill>
                  <a:schemeClr val="bg2"/>
                </a:solidFill>
                <a:effectLst/>
                <a:latin typeface="Google Sans"/>
              </a:rPr>
              <a:t>Frequent random access to elements</a:t>
            </a:r>
          </a:p>
          <a:p>
            <a:pPr marL="495296" indent="-342900">
              <a:buFont typeface="+mj-lt"/>
              <a:buAutoNum type="arabicPeriod"/>
            </a:pPr>
            <a:r>
              <a:rPr lang="en-US" b="0" i="0">
                <a:solidFill>
                  <a:schemeClr val="bg2"/>
                </a:solidFill>
                <a:effectLst/>
                <a:latin typeface="Google Sans"/>
              </a:rPr>
              <a:t>Memory efficiency is critical</a:t>
            </a:r>
          </a:p>
          <a:p>
            <a:pPr marL="495296" indent="-342900">
              <a:buFont typeface="+mj-lt"/>
              <a:buAutoNum type="arabicPeriod"/>
            </a:pPr>
            <a:r>
              <a:rPr lang="en-US" b="0" i="0">
                <a:solidFill>
                  <a:schemeClr val="bg2"/>
                </a:solidFill>
                <a:effectLst/>
                <a:latin typeface="Google Sans"/>
              </a:rPr>
              <a:t>Simple implementation is preferred</a:t>
            </a:r>
          </a:p>
          <a:p>
            <a:r>
              <a:rPr lang="en-US" b="1" i="0">
                <a:solidFill>
                  <a:schemeClr val="bg2"/>
                </a:solidFill>
                <a:effectLst/>
                <a:latin typeface="Google Sans"/>
              </a:rPr>
              <a:t>When to Choose Linked Lists:</a:t>
            </a:r>
            <a:endParaRPr lang="en-US" b="0" i="0">
              <a:solidFill>
                <a:schemeClr val="bg2"/>
              </a:solidFill>
              <a:effectLst/>
              <a:latin typeface="Google Sans"/>
            </a:endParaRPr>
          </a:p>
          <a:p>
            <a:pPr marL="495296" indent="-342900">
              <a:buFont typeface="+mj-lt"/>
              <a:buAutoNum type="arabicPeriod"/>
            </a:pPr>
            <a:r>
              <a:rPr lang="en-US" b="0" i="0">
                <a:solidFill>
                  <a:schemeClr val="bg2"/>
                </a:solidFill>
                <a:effectLst/>
                <a:latin typeface="Google Sans"/>
              </a:rPr>
              <a:t>If your application requires:</a:t>
            </a:r>
          </a:p>
          <a:p>
            <a:pPr marL="495296" indent="-342900">
              <a:buFont typeface="+mj-lt"/>
              <a:buAutoNum type="arabicPeriod"/>
            </a:pPr>
            <a:r>
              <a:rPr lang="en-US" b="0" i="0">
                <a:solidFill>
                  <a:schemeClr val="bg2"/>
                </a:solidFill>
                <a:effectLst/>
                <a:latin typeface="Google Sans"/>
              </a:rPr>
              <a:t>Dynamic resizing without bound limitations (arrays have fixed size)</a:t>
            </a:r>
          </a:p>
          <a:p>
            <a:pPr marL="495296" indent="-342900">
              <a:buFont typeface="+mj-lt"/>
              <a:buAutoNum type="arabicPeriod"/>
            </a:pPr>
            <a:r>
              <a:rPr lang="en-US" b="0" i="0">
                <a:solidFill>
                  <a:schemeClr val="bg2"/>
                </a:solidFill>
                <a:effectLst/>
                <a:latin typeface="Google Sans"/>
              </a:rPr>
              <a:t>Frequent insertions and deletions at any position</a:t>
            </a:r>
          </a:p>
          <a:p>
            <a:pPr marL="495296" indent="-342900">
              <a:buFont typeface="+mj-lt"/>
              <a:buAutoNum type="arabicPeriod"/>
            </a:pPr>
            <a:r>
              <a:rPr lang="en-US" b="0" i="0">
                <a:solidFill>
                  <a:schemeClr val="bg2"/>
                </a:solidFill>
                <a:effectLst/>
                <a:latin typeface="Google Sans"/>
              </a:rPr>
              <a:t>Complex data structures where flexibility is paramount</a:t>
            </a:r>
          </a:p>
          <a:p>
            <a:r>
              <a:rPr lang="en-US" b="0" i="0">
                <a:solidFill>
                  <a:schemeClr val="bg2"/>
                </a:solidFill>
                <a:effectLst/>
                <a:latin typeface="Google Sans"/>
              </a:rPr>
              <a:t>Remember, the best choice depends on the specific needs of your application. Consider the trade-offs between random access, memory usage, complexity, and other factors before making your decision.</a:t>
            </a:r>
          </a:p>
          <a:p>
            <a:endParaRPr lang="en-US">
              <a:solidFill>
                <a:schemeClr val="bg2"/>
              </a:solidFill>
            </a:endParaRPr>
          </a:p>
        </p:txBody>
      </p:sp>
    </p:spTree>
    <p:extLst>
      <p:ext uri="{BB962C8B-B14F-4D97-AF65-F5344CB8AC3E}">
        <p14:creationId xmlns:p14="http://schemas.microsoft.com/office/powerpoint/2010/main" val="194924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E6F26-E412-6C0D-D80A-02B2839462C7}"/>
              </a:ext>
            </a:extLst>
          </p:cNvPr>
          <p:cNvSpPr>
            <a:spLocks noGrp="1"/>
          </p:cNvSpPr>
          <p:nvPr>
            <p:ph type="title"/>
          </p:nvPr>
        </p:nvSpPr>
        <p:spPr/>
        <p:txBody>
          <a:bodyPr/>
          <a:lstStyle/>
          <a:p>
            <a:r>
              <a:rPr lang="en-US"/>
              <a:t>In Class Activity </a:t>
            </a:r>
          </a:p>
        </p:txBody>
      </p:sp>
      <p:sp>
        <p:nvSpPr>
          <p:cNvPr id="3" name="Text Placeholder 2">
            <a:extLst>
              <a:ext uri="{FF2B5EF4-FFF2-40B4-BE49-F238E27FC236}">
                <a16:creationId xmlns:a16="http://schemas.microsoft.com/office/drawing/2014/main" id="{FFF7AFD7-C882-2BEF-8F0D-8955C6BA1AF4}"/>
              </a:ext>
            </a:extLst>
          </p:cNvPr>
          <p:cNvSpPr>
            <a:spLocks noGrp="1"/>
          </p:cNvSpPr>
          <p:nvPr>
            <p:ph type="body" idx="1"/>
          </p:nvPr>
        </p:nvSpPr>
        <p:spPr/>
        <p:txBody>
          <a:bodyPr/>
          <a:lstStyle/>
          <a:p>
            <a:pPr marL="608965" indent="-456565"/>
            <a:r>
              <a:rPr lang="en-US"/>
              <a:t>Initialize The Head and Tail Node</a:t>
            </a:r>
          </a:p>
          <a:p>
            <a:pPr marL="608965" indent="-456565">
              <a:lnSpc>
                <a:spcPct val="114999"/>
              </a:lnSpc>
            </a:pPr>
            <a:r>
              <a:rPr lang="en-US" err="1"/>
              <a:t>PushFront</a:t>
            </a:r>
            <a:r>
              <a:rPr lang="en-US"/>
              <a:t>(10)</a:t>
            </a:r>
          </a:p>
          <a:p>
            <a:pPr marL="608965" indent="-456565">
              <a:lnSpc>
                <a:spcPct val="114999"/>
              </a:lnSpc>
            </a:pPr>
            <a:r>
              <a:rPr lang="en-US" err="1"/>
              <a:t>PushFront</a:t>
            </a:r>
            <a:r>
              <a:rPr lang="en-US"/>
              <a:t>(20)</a:t>
            </a:r>
          </a:p>
          <a:p>
            <a:pPr marL="608965" indent="-456565">
              <a:lnSpc>
                <a:spcPct val="114999"/>
              </a:lnSpc>
            </a:pPr>
            <a:r>
              <a:rPr lang="en-US" err="1"/>
              <a:t>PushBack</a:t>
            </a:r>
            <a:r>
              <a:rPr lang="en-US"/>
              <a:t>(30)</a:t>
            </a:r>
          </a:p>
          <a:p>
            <a:pPr marL="608965" indent="-456565">
              <a:lnSpc>
                <a:spcPct val="114999"/>
              </a:lnSpc>
            </a:pPr>
            <a:r>
              <a:rPr lang="en-US" err="1"/>
              <a:t>PushBack</a:t>
            </a:r>
            <a:r>
              <a:rPr lang="en-US"/>
              <a:t>(20)</a:t>
            </a:r>
          </a:p>
          <a:p>
            <a:pPr marL="608965" indent="-456565">
              <a:lnSpc>
                <a:spcPct val="114999"/>
              </a:lnSpc>
            </a:pPr>
            <a:r>
              <a:rPr lang="en-US" err="1"/>
              <a:t>PopBack</a:t>
            </a:r>
            <a:r>
              <a:rPr lang="en-US"/>
              <a:t>(30)</a:t>
            </a:r>
          </a:p>
          <a:p>
            <a:pPr marL="608965" indent="-456565">
              <a:lnSpc>
                <a:spcPct val="114999"/>
              </a:lnSpc>
            </a:pPr>
            <a:r>
              <a:rPr lang="en-US" err="1"/>
              <a:t>PopBack</a:t>
            </a:r>
            <a:r>
              <a:rPr lang="en-US"/>
              <a:t>(30)</a:t>
            </a:r>
          </a:p>
          <a:p>
            <a:pPr marL="608965" indent="-456565">
              <a:lnSpc>
                <a:spcPct val="114999"/>
              </a:lnSpc>
            </a:pPr>
            <a:r>
              <a:rPr lang="en-US"/>
              <a:t>Insert(30,index=2)//Using </a:t>
            </a:r>
            <a:r>
              <a:rPr lang="en-US" err="1"/>
              <a:t>GetNode</a:t>
            </a:r>
            <a:r>
              <a:rPr lang="en-US"/>
              <a:t>()</a:t>
            </a:r>
          </a:p>
          <a:p>
            <a:pPr marL="608965" indent="-456565">
              <a:lnSpc>
                <a:spcPct val="114999"/>
              </a:lnSpc>
            </a:pPr>
            <a:endParaRPr lang="en-US"/>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0D7410B9-2A07-7C67-080C-39E5AF35B03B}"/>
                  </a:ext>
                </a:extLst>
              </p14:cNvPr>
              <p14:cNvContentPartPr/>
              <p14:nvPr/>
            </p14:nvContentPartPr>
            <p14:xfrm>
              <a:off x="6069153" y="5229710"/>
              <a:ext cx="23400" cy="360"/>
            </p14:xfrm>
          </p:contentPart>
        </mc:Choice>
        <mc:Fallback xmlns="">
          <p:pic>
            <p:nvPicPr>
              <p:cNvPr id="4" name="Ink 3">
                <a:extLst>
                  <a:ext uri="{FF2B5EF4-FFF2-40B4-BE49-F238E27FC236}">
                    <a16:creationId xmlns:a16="http://schemas.microsoft.com/office/drawing/2014/main" id="{0D7410B9-2A07-7C67-080C-39E5AF35B03B}"/>
                  </a:ext>
                </a:extLst>
              </p:cNvPr>
              <p:cNvPicPr/>
              <p:nvPr/>
            </p:nvPicPr>
            <p:blipFill>
              <a:blip r:embed="rId3"/>
              <a:stretch>
                <a:fillRect/>
              </a:stretch>
            </p:blipFill>
            <p:spPr>
              <a:xfrm>
                <a:off x="6060289" y="5220710"/>
                <a:ext cx="40773"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76DE3AC7-3ABB-C1F0-08E9-7638037030E9}"/>
                  </a:ext>
                </a:extLst>
              </p14:cNvPr>
              <p14:cNvContentPartPr/>
              <p14:nvPr/>
            </p14:nvContentPartPr>
            <p14:xfrm>
              <a:off x="3318753" y="858230"/>
              <a:ext cx="456120" cy="517680"/>
            </p14:xfrm>
          </p:contentPart>
        </mc:Choice>
        <mc:Fallback xmlns="">
          <p:pic>
            <p:nvPicPr>
              <p:cNvPr id="7" name="Ink 6">
                <a:extLst>
                  <a:ext uri="{FF2B5EF4-FFF2-40B4-BE49-F238E27FC236}">
                    <a16:creationId xmlns:a16="http://schemas.microsoft.com/office/drawing/2014/main" id="{76DE3AC7-3ABB-C1F0-08E9-7638037030E9}"/>
                  </a:ext>
                </a:extLst>
              </p:cNvPr>
              <p:cNvPicPr/>
              <p:nvPr/>
            </p:nvPicPr>
            <p:blipFill>
              <a:blip r:embed="rId5"/>
              <a:stretch>
                <a:fillRect/>
              </a:stretch>
            </p:blipFill>
            <p:spPr>
              <a:xfrm>
                <a:off x="3309753" y="849230"/>
                <a:ext cx="473760" cy="5353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 name="Ink 9">
                <a:extLst>
                  <a:ext uri="{FF2B5EF4-FFF2-40B4-BE49-F238E27FC236}">
                    <a16:creationId xmlns:a16="http://schemas.microsoft.com/office/drawing/2014/main" id="{DA4F7290-F779-7D97-407A-5EFAD02B7946}"/>
                  </a:ext>
                </a:extLst>
              </p14:cNvPr>
              <p14:cNvContentPartPr/>
              <p14:nvPr/>
            </p14:nvContentPartPr>
            <p14:xfrm>
              <a:off x="3714393" y="941030"/>
              <a:ext cx="735480" cy="327960"/>
            </p14:xfrm>
          </p:contentPart>
        </mc:Choice>
        <mc:Fallback xmlns="">
          <p:pic>
            <p:nvPicPr>
              <p:cNvPr id="10" name="Ink 9">
                <a:extLst>
                  <a:ext uri="{FF2B5EF4-FFF2-40B4-BE49-F238E27FC236}">
                    <a16:creationId xmlns:a16="http://schemas.microsoft.com/office/drawing/2014/main" id="{DA4F7290-F779-7D97-407A-5EFAD02B7946}"/>
                  </a:ext>
                </a:extLst>
              </p:cNvPr>
              <p:cNvPicPr/>
              <p:nvPr/>
            </p:nvPicPr>
            <p:blipFill>
              <a:blip r:embed="rId7"/>
              <a:stretch>
                <a:fillRect/>
              </a:stretch>
            </p:blipFill>
            <p:spPr>
              <a:xfrm>
                <a:off x="3705393" y="932030"/>
                <a:ext cx="753120" cy="345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1" name="Ink 10">
                <a:extLst>
                  <a:ext uri="{FF2B5EF4-FFF2-40B4-BE49-F238E27FC236}">
                    <a16:creationId xmlns:a16="http://schemas.microsoft.com/office/drawing/2014/main" id="{C5981722-6BFD-87AA-D28F-BE0F78561E01}"/>
                  </a:ext>
                </a:extLst>
              </p14:cNvPr>
              <p14:cNvContentPartPr/>
              <p14:nvPr/>
            </p14:nvContentPartPr>
            <p14:xfrm>
              <a:off x="4443753" y="879470"/>
              <a:ext cx="250200" cy="398520"/>
            </p14:xfrm>
          </p:contentPart>
        </mc:Choice>
        <mc:Fallback xmlns="">
          <p:pic>
            <p:nvPicPr>
              <p:cNvPr id="11" name="Ink 10">
                <a:extLst>
                  <a:ext uri="{FF2B5EF4-FFF2-40B4-BE49-F238E27FC236}">
                    <a16:creationId xmlns:a16="http://schemas.microsoft.com/office/drawing/2014/main" id="{C5981722-6BFD-87AA-D28F-BE0F78561E01}"/>
                  </a:ext>
                </a:extLst>
              </p:cNvPr>
              <p:cNvPicPr/>
              <p:nvPr/>
            </p:nvPicPr>
            <p:blipFill>
              <a:blip r:embed="rId9"/>
              <a:stretch>
                <a:fillRect/>
              </a:stretch>
            </p:blipFill>
            <p:spPr>
              <a:xfrm>
                <a:off x="4434753" y="870470"/>
                <a:ext cx="267840" cy="4161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4" name="Ink 13">
                <a:extLst>
                  <a:ext uri="{FF2B5EF4-FFF2-40B4-BE49-F238E27FC236}">
                    <a16:creationId xmlns:a16="http://schemas.microsoft.com/office/drawing/2014/main" id="{1DDD9DC4-4F8D-4383-C5CC-9F2D881AB11D}"/>
                  </a:ext>
                </a:extLst>
              </p14:cNvPr>
              <p14:cNvContentPartPr/>
              <p14:nvPr/>
            </p14:nvContentPartPr>
            <p14:xfrm>
              <a:off x="5014713" y="862910"/>
              <a:ext cx="330480" cy="349200"/>
            </p14:xfrm>
          </p:contentPart>
        </mc:Choice>
        <mc:Fallback xmlns="">
          <p:pic>
            <p:nvPicPr>
              <p:cNvPr id="14" name="Ink 13">
                <a:extLst>
                  <a:ext uri="{FF2B5EF4-FFF2-40B4-BE49-F238E27FC236}">
                    <a16:creationId xmlns:a16="http://schemas.microsoft.com/office/drawing/2014/main" id="{1DDD9DC4-4F8D-4383-C5CC-9F2D881AB11D}"/>
                  </a:ext>
                </a:extLst>
              </p:cNvPr>
              <p:cNvPicPr/>
              <p:nvPr/>
            </p:nvPicPr>
            <p:blipFill>
              <a:blip r:embed="rId11"/>
              <a:stretch>
                <a:fillRect/>
              </a:stretch>
            </p:blipFill>
            <p:spPr>
              <a:xfrm>
                <a:off x="5005713" y="853910"/>
                <a:ext cx="348120" cy="3668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5" name="Ink 14">
                <a:extLst>
                  <a:ext uri="{FF2B5EF4-FFF2-40B4-BE49-F238E27FC236}">
                    <a16:creationId xmlns:a16="http://schemas.microsoft.com/office/drawing/2014/main" id="{5B677DA7-3AF5-4182-D4D8-8C165F8F0005}"/>
                  </a:ext>
                </a:extLst>
              </p14:cNvPr>
              <p14:cNvContentPartPr/>
              <p14:nvPr/>
            </p14:nvContentPartPr>
            <p14:xfrm>
              <a:off x="5404953" y="820430"/>
              <a:ext cx="429120" cy="399600"/>
            </p14:xfrm>
          </p:contentPart>
        </mc:Choice>
        <mc:Fallback xmlns="">
          <p:pic>
            <p:nvPicPr>
              <p:cNvPr id="15" name="Ink 14">
                <a:extLst>
                  <a:ext uri="{FF2B5EF4-FFF2-40B4-BE49-F238E27FC236}">
                    <a16:creationId xmlns:a16="http://schemas.microsoft.com/office/drawing/2014/main" id="{5B677DA7-3AF5-4182-D4D8-8C165F8F0005}"/>
                  </a:ext>
                </a:extLst>
              </p:cNvPr>
              <p:cNvPicPr/>
              <p:nvPr/>
            </p:nvPicPr>
            <p:blipFill>
              <a:blip r:embed="rId13"/>
              <a:stretch>
                <a:fillRect/>
              </a:stretch>
            </p:blipFill>
            <p:spPr>
              <a:xfrm>
                <a:off x="5395953" y="811430"/>
                <a:ext cx="446760" cy="4172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8" name="Ink 17">
                <a:extLst>
                  <a:ext uri="{FF2B5EF4-FFF2-40B4-BE49-F238E27FC236}">
                    <a16:creationId xmlns:a16="http://schemas.microsoft.com/office/drawing/2014/main" id="{F9197853-A99E-109E-AC40-A9DB75C4E548}"/>
                  </a:ext>
                </a:extLst>
              </p14:cNvPr>
              <p14:cNvContentPartPr/>
              <p14:nvPr/>
            </p14:nvContentPartPr>
            <p14:xfrm>
              <a:off x="6191193" y="808190"/>
              <a:ext cx="316080" cy="419040"/>
            </p14:xfrm>
          </p:contentPart>
        </mc:Choice>
        <mc:Fallback xmlns="">
          <p:pic>
            <p:nvPicPr>
              <p:cNvPr id="18" name="Ink 17">
                <a:extLst>
                  <a:ext uri="{FF2B5EF4-FFF2-40B4-BE49-F238E27FC236}">
                    <a16:creationId xmlns:a16="http://schemas.microsoft.com/office/drawing/2014/main" id="{F9197853-A99E-109E-AC40-A9DB75C4E548}"/>
                  </a:ext>
                </a:extLst>
              </p:cNvPr>
              <p:cNvPicPr/>
              <p:nvPr/>
            </p:nvPicPr>
            <p:blipFill>
              <a:blip r:embed="rId15"/>
              <a:stretch>
                <a:fillRect/>
              </a:stretch>
            </p:blipFill>
            <p:spPr>
              <a:xfrm>
                <a:off x="6182193" y="799190"/>
                <a:ext cx="333720" cy="4366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1" name="Ink 20">
                <a:extLst>
                  <a:ext uri="{FF2B5EF4-FFF2-40B4-BE49-F238E27FC236}">
                    <a16:creationId xmlns:a16="http://schemas.microsoft.com/office/drawing/2014/main" id="{87CFA6DF-6CF0-C795-E642-674C26E2C8F4}"/>
                  </a:ext>
                </a:extLst>
              </p14:cNvPr>
              <p14:cNvContentPartPr/>
              <p14:nvPr/>
            </p14:nvContentPartPr>
            <p14:xfrm>
              <a:off x="6448233" y="859670"/>
              <a:ext cx="329040" cy="305280"/>
            </p14:xfrm>
          </p:contentPart>
        </mc:Choice>
        <mc:Fallback xmlns="">
          <p:pic>
            <p:nvPicPr>
              <p:cNvPr id="21" name="Ink 20">
                <a:extLst>
                  <a:ext uri="{FF2B5EF4-FFF2-40B4-BE49-F238E27FC236}">
                    <a16:creationId xmlns:a16="http://schemas.microsoft.com/office/drawing/2014/main" id="{87CFA6DF-6CF0-C795-E642-674C26E2C8F4}"/>
                  </a:ext>
                </a:extLst>
              </p:cNvPr>
              <p:cNvPicPr/>
              <p:nvPr/>
            </p:nvPicPr>
            <p:blipFill>
              <a:blip r:embed="rId17"/>
              <a:stretch>
                <a:fillRect/>
              </a:stretch>
            </p:blipFill>
            <p:spPr>
              <a:xfrm>
                <a:off x="6439233" y="850659"/>
                <a:ext cx="346680" cy="322941"/>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4" name="Ink 23">
                <a:extLst>
                  <a:ext uri="{FF2B5EF4-FFF2-40B4-BE49-F238E27FC236}">
                    <a16:creationId xmlns:a16="http://schemas.microsoft.com/office/drawing/2014/main" id="{85E67F5C-B396-D5F3-5332-B92D6361F6DA}"/>
                  </a:ext>
                </a:extLst>
              </p14:cNvPr>
              <p14:cNvContentPartPr/>
              <p14:nvPr/>
            </p14:nvContentPartPr>
            <p14:xfrm>
              <a:off x="6815793" y="758870"/>
              <a:ext cx="954000" cy="374760"/>
            </p14:xfrm>
          </p:contentPart>
        </mc:Choice>
        <mc:Fallback xmlns="">
          <p:pic>
            <p:nvPicPr>
              <p:cNvPr id="24" name="Ink 23">
                <a:extLst>
                  <a:ext uri="{FF2B5EF4-FFF2-40B4-BE49-F238E27FC236}">
                    <a16:creationId xmlns:a16="http://schemas.microsoft.com/office/drawing/2014/main" id="{85E67F5C-B396-D5F3-5332-B92D6361F6DA}"/>
                  </a:ext>
                </a:extLst>
              </p:cNvPr>
              <p:cNvPicPr/>
              <p:nvPr/>
            </p:nvPicPr>
            <p:blipFill>
              <a:blip r:embed="rId19"/>
              <a:stretch>
                <a:fillRect/>
              </a:stretch>
            </p:blipFill>
            <p:spPr>
              <a:xfrm>
                <a:off x="6806793" y="749870"/>
                <a:ext cx="971640" cy="3924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7" name="Ink 26">
                <a:extLst>
                  <a:ext uri="{FF2B5EF4-FFF2-40B4-BE49-F238E27FC236}">
                    <a16:creationId xmlns:a16="http://schemas.microsoft.com/office/drawing/2014/main" id="{94FA4B81-7FA4-C2DD-8049-5B6C857B187B}"/>
                  </a:ext>
                </a:extLst>
              </p14:cNvPr>
              <p14:cNvContentPartPr/>
              <p14:nvPr/>
            </p14:nvContentPartPr>
            <p14:xfrm>
              <a:off x="7763313" y="737630"/>
              <a:ext cx="246240" cy="347400"/>
            </p14:xfrm>
          </p:contentPart>
        </mc:Choice>
        <mc:Fallback xmlns="">
          <p:pic>
            <p:nvPicPr>
              <p:cNvPr id="27" name="Ink 26">
                <a:extLst>
                  <a:ext uri="{FF2B5EF4-FFF2-40B4-BE49-F238E27FC236}">
                    <a16:creationId xmlns:a16="http://schemas.microsoft.com/office/drawing/2014/main" id="{94FA4B81-7FA4-C2DD-8049-5B6C857B187B}"/>
                  </a:ext>
                </a:extLst>
              </p:cNvPr>
              <p:cNvPicPr/>
              <p:nvPr/>
            </p:nvPicPr>
            <p:blipFill>
              <a:blip r:embed="rId21"/>
              <a:stretch>
                <a:fillRect/>
              </a:stretch>
            </p:blipFill>
            <p:spPr>
              <a:xfrm>
                <a:off x="7754300" y="728621"/>
                <a:ext cx="263906" cy="365058"/>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1" name="Ink 30">
                <a:extLst>
                  <a:ext uri="{FF2B5EF4-FFF2-40B4-BE49-F238E27FC236}">
                    <a16:creationId xmlns:a16="http://schemas.microsoft.com/office/drawing/2014/main" id="{68B5ED53-DCE6-60BF-13E3-F49579A7AB35}"/>
                  </a:ext>
                </a:extLst>
              </p14:cNvPr>
              <p14:cNvContentPartPr/>
              <p14:nvPr/>
            </p14:nvContentPartPr>
            <p14:xfrm>
              <a:off x="7861953" y="734030"/>
              <a:ext cx="384480" cy="289440"/>
            </p14:xfrm>
          </p:contentPart>
        </mc:Choice>
        <mc:Fallback xmlns="">
          <p:pic>
            <p:nvPicPr>
              <p:cNvPr id="31" name="Ink 30">
                <a:extLst>
                  <a:ext uri="{FF2B5EF4-FFF2-40B4-BE49-F238E27FC236}">
                    <a16:creationId xmlns:a16="http://schemas.microsoft.com/office/drawing/2014/main" id="{68B5ED53-DCE6-60BF-13E3-F49579A7AB35}"/>
                  </a:ext>
                </a:extLst>
              </p:cNvPr>
              <p:cNvPicPr/>
              <p:nvPr/>
            </p:nvPicPr>
            <p:blipFill>
              <a:blip r:embed="rId23"/>
              <a:stretch>
                <a:fillRect/>
              </a:stretch>
            </p:blipFill>
            <p:spPr>
              <a:xfrm>
                <a:off x="7852953" y="725019"/>
                <a:ext cx="402120" cy="307102"/>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2" name="Ink 31">
                <a:extLst>
                  <a:ext uri="{FF2B5EF4-FFF2-40B4-BE49-F238E27FC236}">
                    <a16:creationId xmlns:a16="http://schemas.microsoft.com/office/drawing/2014/main" id="{B1F87067-25FE-D027-600B-B88482955F66}"/>
                  </a:ext>
                </a:extLst>
              </p14:cNvPr>
              <p14:cNvContentPartPr/>
              <p14:nvPr/>
            </p14:nvContentPartPr>
            <p14:xfrm>
              <a:off x="8415633" y="892790"/>
              <a:ext cx="32040" cy="14040"/>
            </p14:xfrm>
          </p:contentPart>
        </mc:Choice>
        <mc:Fallback xmlns="">
          <p:pic>
            <p:nvPicPr>
              <p:cNvPr id="32" name="Ink 31">
                <a:extLst>
                  <a:ext uri="{FF2B5EF4-FFF2-40B4-BE49-F238E27FC236}">
                    <a16:creationId xmlns:a16="http://schemas.microsoft.com/office/drawing/2014/main" id="{B1F87067-25FE-D027-600B-B88482955F66}"/>
                  </a:ext>
                </a:extLst>
              </p:cNvPr>
              <p:cNvPicPr/>
              <p:nvPr/>
            </p:nvPicPr>
            <p:blipFill>
              <a:blip r:embed="rId25"/>
              <a:stretch>
                <a:fillRect/>
              </a:stretch>
            </p:blipFill>
            <p:spPr>
              <a:xfrm>
                <a:off x="8406633" y="883790"/>
                <a:ext cx="49680" cy="316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3" name="Ink 32">
                <a:extLst>
                  <a:ext uri="{FF2B5EF4-FFF2-40B4-BE49-F238E27FC236}">
                    <a16:creationId xmlns:a16="http://schemas.microsoft.com/office/drawing/2014/main" id="{3C5778A7-7B50-7E38-FFD3-7C8A6BCF34A1}"/>
                  </a:ext>
                </a:extLst>
              </p14:cNvPr>
              <p14:cNvContentPartPr/>
              <p14:nvPr/>
            </p14:nvContentPartPr>
            <p14:xfrm>
              <a:off x="2237313" y="3722390"/>
              <a:ext cx="202320" cy="158400"/>
            </p14:xfrm>
          </p:contentPart>
        </mc:Choice>
        <mc:Fallback xmlns="">
          <p:pic>
            <p:nvPicPr>
              <p:cNvPr id="33" name="Ink 32">
                <a:extLst>
                  <a:ext uri="{FF2B5EF4-FFF2-40B4-BE49-F238E27FC236}">
                    <a16:creationId xmlns:a16="http://schemas.microsoft.com/office/drawing/2014/main" id="{3C5778A7-7B50-7E38-FFD3-7C8A6BCF34A1}"/>
                  </a:ext>
                </a:extLst>
              </p:cNvPr>
              <p:cNvPicPr/>
              <p:nvPr/>
            </p:nvPicPr>
            <p:blipFill>
              <a:blip r:embed="rId27"/>
              <a:stretch>
                <a:fillRect/>
              </a:stretch>
            </p:blipFill>
            <p:spPr>
              <a:xfrm>
                <a:off x="2228297" y="3713390"/>
                <a:ext cx="219991" cy="1760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4" name="Ink 33">
                <a:extLst>
                  <a:ext uri="{FF2B5EF4-FFF2-40B4-BE49-F238E27FC236}">
                    <a16:creationId xmlns:a16="http://schemas.microsoft.com/office/drawing/2014/main" id="{0414466C-781E-4C41-E28F-E2A4C7CE9B77}"/>
                  </a:ext>
                </a:extLst>
              </p14:cNvPr>
              <p14:cNvContentPartPr/>
              <p14:nvPr/>
            </p14:nvContentPartPr>
            <p14:xfrm>
              <a:off x="2230113" y="4039190"/>
              <a:ext cx="218160" cy="151560"/>
            </p14:xfrm>
          </p:contentPart>
        </mc:Choice>
        <mc:Fallback xmlns="">
          <p:pic>
            <p:nvPicPr>
              <p:cNvPr id="34" name="Ink 33">
                <a:extLst>
                  <a:ext uri="{FF2B5EF4-FFF2-40B4-BE49-F238E27FC236}">
                    <a16:creationId xmlns:a16="http://schemas.microsoft.com/office/drawing/2014/main" id="{0414466C-781E-4C41-E28F-E2A4C7CE9B77}"/>
                  </a:ext>
                </a:extLst>
              </p:cNvPr>
              <p:cNvPicPr/>
              <p:nvPr/>
            </p:nvPicPr>
            <p:blipFill>
              <a:blip r:embed="rId29"/>
              <a:stretch>
                <a:fillRect/>
              </a:stretch>
            </p:blipFill>
            <p:spPr>
              <a:xfrm>
                <a:off x="2221098" y="4030190"/>
                <a:ext cx="235829" cy="169200"/>
              </a:xfrm>
              <a:prstGeom prst="rect">
                <a:avLst/>
              </a:prstGeom>
            </p:spPr>
          </p:pic>
        </mc:Fallback>
      </mc:AlternateContent>
    </p:spTree>
    <p:extLst>
      <p:ext uri="{BB962C8B-B14F-4D97-AF65-F5344CB8AC3E}">
        <p14:creationId xmlns:p14="http://schemas.microsoft.com/office/powerpoint/2010/main" val="4020981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D76776-4D22-93DE-D5C1-9640D1F5B6CB}"/>
              </a:ext>
            </a:extLst>
          </p:cNvPr>
          <p:cNvSpPr>
            <a:spLocks noGrp="1"/>
          </p:cNvSpPr>
          <p:nvPr>
            <p:ph idx="1"/>
          </p:nvPr>
        </p:nvSpPr>
        <p:spPr/>
        <p:txBody>
          <a:bodyPr vert="horz" lIns="91440" tIns="45720" rIns="91440" bIns="45720" rtlCol="0" anchor="t">
            <a:normAutofit/>
          </a:bodyPr>
          <a:lstStyle/>
          <a:p>
            <a:r>
              <a:rPr lang="en-US" sz="3200">
                <a:ea typeface="+mn-lt"/>
                <a:cs typeface="+mn-lt"/>
              </a:rPr>
              <a:t>Recursion is a programming technique in which a </a:t>
            </a:r>
            <a:r>
              <a:rPr lang="en-US" sz="3200" b="1">
                <a:solidFill>
                  <a:srgbClr val="FF0000"/>
                </a:solidFill>
                <a:ea typeface="+mn-lt"/>
                <a:cs typeface="+mn-lt"/>
              </a:rPr>
              <a:t>function calls itself</a:t>
            </a:r>
            <a:r>
              <a:rPr lang="en-US" sz="3200">
                <a:ea typeface="+mn-lt"/>
                <a:cs typeface="+mn-lt"/>
              </a:rPr>
              <a:t> in order to solve a problem. It is a powerful concept used to </a:t>
            </a:r>
            <a:r>
              <a:rPr lang="en-US" sz="3200" b="1">
                <a:solidFill>
                  <a:srgbClr val="FF0000"/>
                </a:solidFill>
                <a:ea typeface="+mn-lt"/>
                <a:cs typeface="+mn-lt"/>
              </a:rPr>
              <a:t>break down complex problems</a:t>
            </a:r>
            <a:r>
              <a:rPr lang="en-US" sz="3200">
                <a:ea typeface="+mn-lt"/>
                <a:cs typeface="+mn-lt"/>
              </a:rPr>
              <a:t> into simpler ones.</a:t>
            </a:r>
            <a:endParaRPr lang="en-US" sz="3200"/>
          </a:p>
        </p:txBody>
      </p:sp>
    </p:spTree>
    <p:extLst>
      <p:ext uri="{BB962C8B-B14F-4D97-AF65-F5344CB8AC3E}">
        <p14:creationId xmlns:p14="http://schemas.microsoft.com/office/powerpoint/2010/main" val="2565398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5077F-20CF-96FD-E4D3-2B363230052A}"/>
              </a:ext>
            </a:extLst>
          </p:cNvPr>
          <p:cNvSpPr>
            <a:spLocks noGrp="1"/>
          </p:cNvSpPr>
          <p:nvPr>
            <p:ph type="title"/>
          </p:nvPr>
        </p:nvSpPr>
        <p:spPr/>
        <p:txBody>
          <a:bodyPr/>
          <a:lstStyle/>
          <a:p>
            <a:r>
              <a:rPr lang="en-US"/>
              <a:t>Steps For Recursion</a:t>
            </a:r>
          </a:p>
        </p:txBody>
      </p:sp>
      <p:sp>
        <p:nvSpPr>
          <p:cNvPr id="3" name="Content Placeholder 2">
            <a:extLst>
              <a:ext uri="{FF2B5EF4-FFF2-40B4-BE49-F238E27FC236}">
                <a16:creationId xmlns:a16="http://schemas.microsoft.com/office/drawing/2014/main" id="{0BB0221C-E47F-EFCA-0759-B98BA59663EA}"/>
              </a:ext>
            </a:extLst>
          </p:cNvPr>
          <p:cNvSpPr>
            <a:spLocks noGrp="1"/>
          </p:cNvSpPr>
          <p:nvPr>
            <p:ph idx="1"/>
          </p:nvPr>
        </p:nvSpPr>
        <p:spPr/>
        <p:txBody>
          <a:bodyPr vert="horz" lIns="91440" tIns="45720" rIns="91440" bIns="45720" rtlCol="0" anchor="t">
            <a:normAutofit/>
          </a:bodyPr>
          <a:lstStyle/>
          <a:p>
            <a:r>
              <a:rPr lang="en-US"/>
              <a:t>Identify How to Convert a Larger Problem into Smaller Subproblem</a:t>
            </a:r>
          </a:p>
          <a:p>
            <a:endParaRPr lang="en-US"/>
          </a:p>
          <a:p>
            <a:r>
              <a:rPr lang="en-US"/>
              <a:t>Identify The Way to Combine The Solution of Sub Problems together to get a Total Solution</a:t>
            </a:r>
          </a:p>
          <a:p>
            <a:endParaRPr lang="en-US"/>
          </a:p>
          <a:p>
            <a:r>
              <a:rPr lang="en-US"/>
              <a:t>Identify a Base Case where the Division of Problem Further Should Be Stopped and Combining of The Solution Should Began</a:t>
            </a:r>
          </a:p>
        </p:txBody>
      </p:sp>
    </p:spTree>
    <p:extLst>
      <p:ext uri="{BB962C8B-B14F-4D97-AF65-F5344CB8AC3E}">
        <p14:creationId xmlns:p14="http://schemas.microsoft.com/office/powerpoint/2010/main" val="4173233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3"/>
          <p:cNvSpPr txBox="1">
            <a:spLocks noGrp="1"/>
          </p:cNvSpPr>
          <p:nvPr>
            <p:ph type="title"/>
          </p:nvPr>
        </p:nvSpPr>
        <p:spPr>
          <a:xfrm>
            <a:off x="415600" y="496667"/>
            <a:ext cx="11360800" cy="978000"/>
          </a:xfrm>
          <a:prstGeom prst="rect">
            <a:avLst/>
          </a:prstGeom>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2400"/>
              <a:t>Linear Recursion Pattern</a:t>
            </a:r>
            <a:endParaRPr sz="2400"/>
          </a:p>
        </p:txBody>
      </p:sp>
      <p:sp>
        <p:nvSpPr>
          <p:cNvPr id="125" name="Google Shape;125;p23"/>
          <p:cNvSpPr txBox="1">
            <a:spLocks noGrp="1"/>
          </p:cNvSpPr>
          <p:nvPr>
            <p:ph type="body" idx="1"/>
          </p:nvPr>
        </p:nvSpPr>
        <p:spPr>
          <a:xfrm>
            <a:off x="415600" y="1958433"/>
            <a:ext cx="11360800" cy="41332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indent="0">
              <a:spcAft>
                <a:spcPts val="2133"/>
              </a:spcAft>
              <a:buNone/>
            </a:pPr>
            <a:r>
              <a:rPr lang="en" sz="2200" err="1">
                <a:latin typeface="Source Code Pro"/>
                <a:ea typeface="Consolas"/>
                <a:cs typeface="Consolas"/>
                <a:sym typeface="Consolas"/>
              </a:rPr>
              <a:t>recursive_func</a:t>
            </a:r>
            <a:r>
              <a:rPr lang="en" sz="2200">
                <a:latin typeface="Source Code Pro"/>
                <a:ea typeface="Consolas"/>
                <a:cs typeface="Consolas"/>
                <a:sym typeface="Consolas"/>
              </a:rPr>
              <a:t>(input) {</a:t>
            </a:r>
            <a:br>
              <a:rPr lang="en" sz="2200">
                <a:latin typeface="Source Code Pro"/>
                <a:ea typeface="Consolas"/>
                <a:cs typeface="Consolas"/>
              </a:rPr>
            </a:br>
            <a:r>
              <a:rPr lang="en" sz="2200">
                <a:latin typeface="Source Code Pro"/>
                <a:ea typeface="Consolas"/>
                <a:cs typeface="Consolas"/>
                <a:sym typeface="Consolas"/>
              </a:rPr>
              <a:t>  if (base case) {</a:t>
            </a:r>
            <a:br>
              <a:rPr lang="en" sz="2200">
                <a:latin typeface="Source Code Pro"/>
                <a:ea typeface="Consolas"/>
                <a:cs typeface="Consolas"/>
              </a:rPr>
            </a:br>
            <a:r>
              <a:rPr lang="en" sz="2200">
                <a:latin typeface="Source Code Pro"/>
                <a:ea typeface="Consolas"/>
                <a:cs typeface="Consolas"/>
                <a:sym typeface="Consolas"/>
              </a:rPr>
              <a:t>    return base case solution</a:t>
            </a:r>
            <a:br>
              <a:rPr lang="en" sz="2200">
                <a:latin typeface="Source Code Pro"/>
                <a:ea typeface="Consolas"/>
                <a:cs typeface="Consolas"/>
              </a:rPr>
            </a:br>
            <a:r>
              <a:rPr lang="en" sz="2200">
                <a:latin typeface="Source Code Pro"/>
                <a:ea typeface="Consolas"/>
                <a:cs typeface="Consolas"/>
                <a:sym typeface="Consolas"/>
              </a:rPr>
              <a:t>  }</a:t>
            </a:r>
            <a:br>
              <a:rPr lang="en" sz="2200">
                <a:latin typeface="Source Code Pro"/>
                <a:ea typeface="Consolas"/>
                <a:cs typeface="Consolas"/>
              </a:rPr>
            </a:br>
            <a:r>
              <a:rPr lang="en" sz="2200">
                <a:latin typeface="Source Code Pro"/>
                <a:ea typeface="Consolas"/>
                <a:cs typeface="Consolas"/>
                <a:sym typeface="Consolas"/>
              </a:rPr>
              <a:t>  </a:t>
            </a:r>
            <a:r>
              <a:rPr lang="en" sz="2200" err="1">
                <a:latin typeface="Source Code Pro"/>
                <a:ea typeface="Consolas"/>
                <a:cs typeface="Consolas"/>
                <a:sym typeface="Consolas"/>
              </a:rPr>
              <a:t>sub_solution</a:t>
            </a:r>
            <a:r>
              <a:rPr lang="en" sz="2200">
                <a:latin typeface="Source Code Pro"/>
                <a:ea typeface="Consolas"/>
                <a:cs typeface="Consolas"/>
                <a:sym typeface="Consolas"/>
              </a:rPr>
              <a:t> = </a:t>
            </a:r>
            <a:r>
              <a:rPr lang="en" sz="2200" err="1">
                <a:latin typeface="Source Code Pro"/>
                <a:ea typeface="Consolas"/>
                <a:cs typeface="Consolas"/>
                <a:sym typeface="Consolas"/>
              </a:rPr>
              <a:t>recursive_func</a:t>
            </a:r>
            <a:r>
              <a:rPr lang="en" sz="2200">
                <a:latin typeface="Source Code Pro"/>
                <a:ea typeface="Consolas"/>
                <a:cs typeface="Consolas"/>
                <a:sym typeface="Consolas"/>
              </a:rPr>
              <a:t>(smaller input)</a:t>
            </a:r>
            <a:br>
              <a:rPr lang="en" sz="2200">
                <a:latin typeface="Source Code Pro"/>
                <a:ea typeface="Consolas"/>
                <a:cs typeface="Consolas"/>
              </a:rPr>
            </a:br>
            <a:r>
              <a:rPr lang="en" sz="2200">
                <a:latin typeface="Source Code Pro"/>
                <a:ea typeface="Consolas"/>
                <a:cs typeface="Consolas"/>
                <a:sym typeface="Consolas"/>
              </a:rPr>
              <a:t>  return (general solution involving </a:t>
            </a:r>
            <a:r>
              <a:rPr lang="en" sz="2200" err="1">
                <a:latin typeface="Source Code Pro"/>
                <a:ea typeface="Consolas"/>
                <a:cs typeface="Consolas"/>
                <a:sym typeface="Consolas"/>
              </a:rPr>
              <a:t>sub_solution</a:t>
            </a:r>
            <a:r>
              <a:rPr lang="en" sz="2200">
                <a:latin typeface="Source Code Pro"/>
                <a:ea typeface="Consolas"/>
                <a:cs typeface="Consolas"/>
                <a:sym typeface="Consolas"/>
              </a:rPr>
              <a:t>)</a:t>
            </a:r>
            <a:br>
              <a:rPr lang="en" sz="2200">
                <a:latin typeface="Source Code Pro"/>
                <a:ea typeface="Consolas"/>
                <a:cs typeface="Consolas"/>
              </a:rPr>
            </a:br>
            <a:r>
              <a:rPr lang="en" sz="2200">
                <a:latin typeface="Source Code Pro"/>
                <a:ea typeface="Consolas"/>
                <a:cs typeface="Consolas"/>
                <a:sym typeface="Consolas"/>
              </a:rPr>
              <a:t>}</a:t>
            </a:r>
            <a:endParaRPr sz="2200">
              <a:latin typeface="Source Code Pro"/>
              <a:ea typeface="Consolas"/>
              <a:cs typeface="Consolas"/>
              <a:sym typeface="Consolas"/>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2916D3C7-0E8E-191A-FDFE-5CE0EA61D99C}"/>
                  </a:ext>
                </a:extLst>
              </p14:cNvPr>
              <p14:cNvContentPartPr/>
              <p14:nvPr/>
            </p14:nvContentPartPr>
            <p14:xfrm>
              <a:off x="795985" y="2376960"/>
              <a:ext cx="4837320" cy="861120"/>
            </p14:xfrm>
          </p:contentPart>
        </mc:Choice>
        <mc:Fallback xmlns="">
          <p:pic>
            <p:nvPicPr>
              <p:cNvPr id="2" name="Ink 1">
                <a:extLst>
                  <a:ext uri="{FF2B5EF4-FFF2-40B4-BE49-F238E27FC236}">
                    <a16:creationId xmlns:a16="http://schemas.microsoft.com/office/drawing/2014/main" id="{2916D3C7-0E8E-191A-FDFE-5CE0EA61D99C}"/>
                  </a:ext>
                </a:extLst>
              </p:cNvPr>
              <p:cNvPicPr/>
              <p:nvPr/>
            </p:nvPicPr>
            <p:blipFill>
              <a:blip r:embed="rId4"/>
              <a:stretch>
                <a:fillRect/>
              </a:stretch>
            </p:blipFill>
            <p:spPr>
              <a:xfrm>
                <a:off x="786985" y="2367960"/>
                <a:ext cx="4854960" cy="8787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D422A960-0235-BEEB-0358-E8E6FA0AF959}"/>
                  </a:ext>
                </a:extLst>
              </p14:cNvPr>
              <p14:cNvContentPartPr/>
              <p14:nvPr/>
            </p14:nvContentPartPr>
            <p14:xfrm>
              <a:off x="780865" y="3416280"/>
              <a:ext cx="303480" cy="301320"/>
            </p14:xfrm>
          </p:contentPart>
        </mc:Choice>
        <mc:Fallback xmlns="">
          <p:pic>
            <p:nvPicPr>
              <p:cNvPr id="3" name="Ink 2">
                <a:extLst>
                  <a:ext uri="{FF2B5EF4-FFF2-40B4-BE49-F238E27FC236}">
                    <a16:creationId xmlns:a16="http://schemas.microsoft.com/office/drawing/2014/main" id="{D422A960-0235-BEEB-0358-E8E6FA0AF959}"/>
                  </a:ext>
                </a:extLst>
              </p:cNvPr>
              <p:cNvPicPr/>
              <p:nvPr/>
            </p:nvPicPr>
            <p:blipFill>
              <a:blip r:embed="rId6"/>
              <a:stretch>
                <a:fillRect/>
              </a:stretch>
            </p:blipFill>
            <p:spPr>
              <a:xfrm>
                <a:off x="771865" y="3407280"/>
                <a:ext cx="321120" cy="318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4515DAFE-3EB1-100B-943D-E691CC733A9A}"/>
                  </a:ext>
                </a:extLst>
              </p14:cNvPr>
              <p14:cNvContentPartPr/>
              <p14:nvPr/>
            </p14:nvContentPartPr>
            <p14:xfrm>
              <a:off x="8714905" y="3641640"/>
              <a:ext cx="517320" cy="678600"/>
            </p14:xfrm>
          </p:contentPart>
        </mc:Choice>
        <mc:Fallback xmlns="">
          <p:pic>
            <p:nvPicPr>
              <p:cNvPr id="4" name="Ink 3">
                <a:extLst>
                  <a:ext uri="{FF2B5EF4-FFF2-40B4-BE49-F238E27FC236}">
                    <a16:creationId xmlns:a16="http://schemas.microsoft.com/office/drawing/2014/main" id="{4515DAFE-3EB1-100B-943D-E691CC733A9A}"/>
                  </a:ext>
                </a:extLst>
              </p:cNvPr>
              <p:cNvPicPr/>
              <p:nvPr/>
            </p:nvPicPr>
            <p:blipFill>
              <a:blip r:embed="rId8"/>
              <a:stretch>
                <a:fillRect/>
              </a:stretch>
            </p:blipFill>
            <p:spPr>
              <a:xfrm>
                <a:off x="8705905" y="3632640"/>
                <a:ext cx="534960" cy="6962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 name="Ink 4">
                <a:extLst>
                  <a:ext uri="{FF2B5EF4-FFF2-40B4-BE49-F238E27FC236}">
                    <a16:creationId xmlns:a16="http://schemas.microsoft.com/office/drawing/2014/main" id="{BF38758E-BDDC-7F7C-898D-93EF18DAF123}"/>
                  </a:ext>
                </a:extLst>
              </p14:cNvPr>
              <p14:cNvContentPartPr/>
              <p14:nvPr/>
            </p14:nvContentPartPr>
            <p14:xfrm>
              <a:off x="3025105" y="2347800"/>
              <a:ext cx="997920" cy="40320"/>
            </p14:xfrm>
          </p:contentPart>
        </mc:Choice>
        <mc:Fallback xmlns="">
          <p:pic>
            <p:nvPicPr>
              <p:cNvPr id="5" name="Ink 4">
                <a:extLst>
                  <a:ext uri="{FF2B5EF4-FFF2-40B4-BE49-F238E27FC236}">
                    <a16:creationId xmlns:a16="http://schemas.microsoft.com/office/drawing/2014/main" id="{BF38758E-BDDC-7F7C-898D-93EF18DAF123}"/>
                  </a:ext>
                </a:extLst>
              </p:cNvPr>
              <p:cNvPicPr/>
              <p:nvPr/>
            </p:nvPicPr>
            <p:blipFill>
              <a:blip r:embed="rId10"/>
              <a:stretch>
                <a:fillRect/>
              </a:stretch>
            </p:blipFill>
            <p:spPr>
              <a:xfrm>
                <a:off x="3016105" y="2338800"/>
                <a:ext cx="1015560" cy="579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6" name="Ink 5">
                <a:extLst>
                  <a:ext uri="{FF2B5EF4-FFF2-40B4-BE49-F238E27FC236}">
                    <a16:creationId xmlns:a16="http://schemas.microsoft.com/office/drawing/2014/main" id="{5D739D3F-DFCA-F0C9-6E4C-306186FD1913}"/>
                  </a:ext>
                </a:extLst>
              </p14:cNvPr>
              <p14:cNvContentPartPr/>
              <p14:nvPr/>
            </p14:nvContentPartPr>
            <p14:xfrm>
              <a:off x="3244705" y="3355080"/>
              <a:ext cx="880560" cy="446760"/>
            </p14:xfrm>
          </p:contentPart>
        </mc:Choice>
        <mc:Fallback xmlns="">
          <p:pic>
            <p:nvPicPr>
              <p:cNvPr id="6" name="Ink 5">
                <a:extLst>
                  <a:ext uri="{FF2B5EF4-FFF2-40B4-BE49-F238E27FC236}">
                    <a16:creationId xmlns:a16="http://schemas.microsoft.com/office/drawing/2014/main" id="{5D739D3F-DFCA-F0C9-6E4C-306186FD1913}"/>
                  </a:ext>
                </a:extLst>
              </p:cNvPr>
              <p:cNvPicPr/>
              <p:nvPr/>
            </p:nvPicPr>
            <p:blipFill>
              <a:blip r:embed="rId12"/>
              <a:stretch>
                <a:fillRect/>
              </a:stretch>
            </p:blipFill>
            <p:spPr>
              <a:xfrm>
                <a:off x="3235705" y="3346080"/>
                <a:ext cx="898200" cy="4644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7" name="Ink 6">
                <a:extLst>
                  <a:ext uri="{FF2B5EF4-FFF2-40B4-BE49-F238E27FC236}">
                    <a16:creationId xmlns:a16="http://schemas.microsoft.com/office/drawing/2014/main" id="{C091E0CE-0BED-CFB6-CA4A-9825BF4A1C7A}"/>
                  </a:ext>
                </a:extLst>
              </p14:cNvPr>
              <p14:cNvContentPartPr/>
              <p14:nvPr/>
            </p14:nvContentPartPr>
            <p14:xfrm>
              <a:off x="5519905" y="3320160"/>
              <a:ext cx="285120" cy="350640"/>
            </p14:xfrm>
          </p:contentPart>
        </mc:Choice>
        <mc:Fallback xmlns="">
          <p:pic>
            <p:nvPicPr>
              <p:cNvPr id="7" name="Ink 6">
                <a:extLst>
                  <a:ext uri="{FF2B5EF4-FFF2-40B4-BE49-F238E27FC236}">
                    <a16:creationId xmlns:a16="http://schemas.microsoft.com/office/drawing/2014/main" id="{C091E0CE-0BED-CFB6-CA4A-9825BF4A1C7A}"/>
                  </a:ext>
                </a:extLst>
              </p:cNvPr>
              <p:cNvPicPr/>
              <p:nvPr/>
            </p:nvPicPr>
            <p:blipFill>
              <a:blip r:embed="rId14"/>
              <a:stretch>
                <a:fillRect/>
              </a:stretch>
            </p:blipFill>
            <p:spPr>
              <a:xfrm>
                <a:off x="5510905" y="3311160"/>
                <a:ext cx="302760" cy="3682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0" name="Ink 9">
                <a:extLst>
                  <a:ext uri="{FF2B5EF4-FFF2-40B4-BE49-F238E27FC236}">
                    <a16:creationId xmlns:a16="http://schemas.microsoft.com/office/drawing/2014/main" id="{5918AC15-B58B-0B67-BA85-4A9E9B5B46BB}"/>
                  </a:ext>
                </a:extLst>
              </p14:cNvPr>
              <p14:cNvContentPartPr/>
              <p14:nvPr/>
            </p14:nvContentPartPr>
            <p14:xfrm>
              <a:off x="4885585" y="2280840"/>
              <a:ext cx="769320" cy="374040"/>
            </p14:xfrm>
          </p:contentPart>
        </mc:Choice>
        <mc:Fallback xmlns="">
          <p:pic>
            <p:nvPicPr>
              <p:cNvPr id="10" name="Ink 9">
                <a:extLst>
                  <a:ext uri="{FF2B5EF4-FFF2-40B4-BE49-F238E27FC236}">
                    <a16:creationId xmlns:a16="http://schemas.microsoft.com/office/drawing/2014/main" id="{5918AC15-B58B-0B67-BA85-4A9E9B5B46BB}"/>
                  </a:ext>
                </a:extLst>
              </p:cNvPr>
              <p:cNvPicPr/>
              <p:nvPr/>
            </p:nvPicPr>
            <p:blipFill>
              <a:blip r:embed="rId16"/>
              <a:stretch>
                <a:fillRect/>
              </a:stretch>
            </p:blipFill>
            <p:spPr>
              <a:xfrm>
                <a:off x="4876585" y="2271831"/>
                <a:ext cx="786960" cy="391697"/>
              </a:xfrm>
              <a:prstGeom prst="rect">
                <a:avLst/>
              </a:prstGeom>
            </p:spPr>
          </p:pic>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1F4D2-8C48-CC91-AB2E-1A4B657EC2DC}"/>
              </a:ext>
            </a:extLst>
          </p:cNvPr>
          <p:cNvSpPr>
            <a:spLocks noGrp="1"/>
          </p:cNvSpPr>
          <p:nvPr>
            <p:ph type="title"/>
          </p:nvPr>
        </p:nvSpPr>
        <p:spPr/>
        <p:txBody>
          <a:bodyPr/>
          <a:lstStyle/>
          <a:p>
            <a:r>
              <a:rPr lang="en" sz="2300">
                <a:solidFill>
                  <a:srgbClr val="000000"/>
                </a:solidFill>
                <a:latin typeface="Arial"/>
                <a:cs typeface="Arial"/>
              </a:rPr>
              <a:t>Example: Powers of 2          </a:t>
            </a:r>
            <a:endParaRPr lang="en-US" sz="2300">
              <a:solidFill>
                <a:srgbClr val="808080"/>
              </a:solidFill>
              <a:latin typeface="Arial"/>
              <a:cs typeface="Arial"/>
            </a:endParaRPr>
          </a:p>
        </p:txBody>
      </p:sp>
      <p:sp>
        <p:nvSpPr>
          <p:cNvPr id="3" name="Text Placeholder 2">
            <a:extLst>
              <a:ext uri="{FF2B5EF4-FFF2-40B4-BE49-F238E27FC236}">
                <a16:creationId xmlns:a16="http://schemas.microsoft.com/office/drawing/2014/main" id="{69B7CBEB-9D9D-59B9-322F-119D6D804C1B}"/>
              </a:ext>
            </a:extLst>
          </p:cNvPr>
          <p:cNvSpPr>
            <a:spLocks noGrp="1"/>
          </p:cNvSpPr>
          <p:nvPr>
            <p:ph type="body" idx="1"/>
          </p:nvPr>
        </p:nvSpPr>
        <p:spPr/>
        <p:txBody>
          <a:bodyPr/>
          <a:lstStyle/>
          <a:p>
            <a:pPr marL="152400" indent="0">
              <a:buNone/>
            </a:pPr>
            <a:r>
              <a:rPr lang="en-US" sz="2200">
                <a:solidFill>
                  <a:srgbClr val="3B3B3B"/>
                </a:solidFill>
              </a:rPr>
              <a:t>  </a:t>
            </a:r>
            <a:r>
              <a:rPr lang="en-US" sz="2200">
                <a:solidFill>
                  <a:srgbClr val="3B3B3B"/>
                </a:solidFill>
                <a:latin typeface="Source Code Pro"/>
                <a:ea typeface="Source Code Pro"/>
              </a:rPr>
              <a:t>      </a:t>
            </a:r>
            <a:r>
              <a:rPr lang="en-US" sz="2200">
                <a:solidFill>
                  <a:srgbClr val="0000FF"/>
                </a:solidFill>
                <a:latin typeface="Source Code Pro"/>
                <a:ea typeface="Source Code Pro"/>
              </a:rPr>
              <a:t>int</a:t>
            </a:r>
            <a:r>
              <a:rPr lang="en-US" sz="2200">
                <a:solidFill>
                  <a:srgbClr val="3B3B3B"/>
                </a:solidFill>
                <a:latin typeface="Source Code Pro"/>
                <a:ea typeface="Source Code Pro"/>
              </a:rPr>
              <a:t> </a:t>
            </a:r>
            <a:r>
              <a:rPr lang="en-US" sz="2200" err="1">
                <a:solidFill>
                  <a:srgbClr val="795E26"/>
                </a:solidFill>
                <a:latin typeface="Source Code Pro"/>
                <a:ea typeface="Source Code Pro"/>
              </a:rPr>
              <a:t>PowerofTwo</a:t>
            </a:r>
            <a:r>
              <a:rPr lang="en-US" sz="2200">
                <a:solidFill>
                  <a:srgbClr val="3B3B3B"/>
                </a:solidFill>
                <a:latin typeface="Source Code Pro"/>
                <a:ea typeface="Source Code Pro"/>
              </a:rPr>
              <a:t>(</a:t>
            </a:r>
            <a:r>
              <a:rPr lang="en-US" sz="2200">
                <a:solidFill>
                  <a:srgbClr val="0000FF"/>
                </a:solidFill>
                <a:latin typeface="Source Code Pro"/>
                <a:ea typeface="Source Code Pro"/>
              </a:rPr>
              <a:t>int</a:t>
            </a:r>
            <a:r>
              <a:rPr lang="en-US" sz="2200">
                <a:solidFill>
                  <a:srgbClr val="3B3B3B"/>
                </a:solidFill>
                <a:latin typeface="Source Code Pro"/>
                <a:ea typeface="Source Code Pro"/>
              </a:rPr>
              <a:t> </a:t>
            </a:r>
            <a:r>
              <a:rPr lang="en-US" sz="2200">
                <a:solidFill>
                  <a:srgbClr val="001080"/>
                </a:solidFill>
                <a:latin typeface="Source Code Pro"/>
                <a:ea typeface="Source Code Pro"/>
              </a:rPr>
              <a:t>n</a:t>
            </a:r>
            <a:r>
              <a:rPr lang="en-US" sz="2200">
                <a:solidFill>
                  <a:srgbClr val="3B3B3B"/>
                </a:solidFill>
                <a:latin typeface="Source Code Pro"/>
                <a:ea typeface="Source Code Pro"/>
              </a:rPr>
              <a:t>){</a:t>
            </a:r>
            <a:endParaRPr lang="en-US" sz="2200">
              <a:latin typeface="Source Code Pro"/>
              <a:ea typeface="Source Code Pro"/>
            </a:endParaRPr>
          </a:p>
          <a:p>
            <a:pPr marL="152400" indent="0">
              <a:lnSpc>
                <a:spcPct val="114999"/>
              </a:lnSpc>
              <a:buNone/>
            </a:pPr>
            <a:r>
              <a:rPr lang="en-US" sz="2200">
                <a:solidFill>
                  <a:srgbClr val="3B3B3B"/>
                </a:solidFill>
                <a:latin typeface="Source Code Pro"/>
                <a:ea typeface="Source Code Pro"/>
              </a:rPr>
              <a:t>            </a:t>
            </a:r>
            <a:r>
              <a:rPr lang="en-US" sz="2200">
                <a:solidFill>
                  <a:srgbClr val="0000FF"/>
                </a:solidFill>
                <a:latin typeface="Source Code Pro"/>
                <a:ea typeface="Source Code Pro"/>
              </a:rPr>
              <a:t>int</a:t>
            </a:r>
            <a:r>
              <a:rPr lang="en-US" sz="2200">
                <a:solidFill>
                  <a:srgbClr val="3B3B3B"/>
                </a:solidFill>
                <a:latin typeface="Source Code Pro"/>
                <a:ea typeface="Source Code Pro"/>
              </a:rPr>
              <a:t> </a:t>
            </a:r>
            <a:r>
              <a:rPr lang="en-US" sz="2200">
                <a:solidFill>
                  <a:srgbClr val="001080"/>
                </a:solidFill>
                <a:latin typeface="Source Code Pro"/>
                <a:ea typeface="Source Code Pro"/>
              </a:rPr>
              <a:t>answer</a:t>
            </a:r>
            <a:r>
              <a:rPr lang="en-US" sz="2200">
                <a:solidFill>
                  <a:srgbClr val="000000"/>
                </a:solidFill>
                <a:latin typeface="Source Code Pro"/>
                <a:ea typeface="Source Code Pro"/>
              </a:rPr>
              <a:t>=</a:t>
            </a:r>
            <a:r>
              <a:rPr lang="en-US" sz="2200">
                <a:solidFill>
                  <a:srgbClr val="098658"/>
                </a:solidFill>
                <a:latin typeface="Source Code Pro"/>
                <a:ea typeface="Source Code Pro"/>
              </a:rPr>
              <a:t>1</a:t>
            </a:r>
            <a:r>
              <a:rPr lang="en-US" sz="2200">
                <a:solidFill>
                  <a:srgbClr val="3B3B3B"/>
                </a:solidFill>
                <a:latin typeface="Source Code Pro"/>
                <a:ea typeface="Source Code Pro"/>
              </a:rPr>
              <a:t>;</a:t>
            </a:r>
            <a:endParaRPr lang="en-US" sz="2200">
              <a:latin typeface="Source Code Pro"/>
              <a:ea typeface="Source Code Pro"/>
            </a:endParaRPr>
          </a:p>
          <a:p>
            <a:pPr marL="152400" indent="0">
              <a:lnSpc>
                <a:spcPct val="114999"/>
              </a:lnSpc>
              <a:buNone/>
            </a:pPr>
            <a:r>
              <a:rPr lang="en-US" sz="2200">
                <a:solidFill>
                  <a:srgbClr val="3B3B3B"/>
                </a:solidFill>
                <a:latin typeface="Source Code Pro"/>
                <a:ea typeface="Source Code Pro"/>
              </a:rPr>
              <a:t>            </a:t>
            </a:r>
            <a:r>
              <a:rPr lang="en-US" sz="2200">
                <a:solidFill>
                  <a:srgbClr val="AF00DB"/>
                </a:solidFill>
                <a:latin typeface="Source Code Pro"/>
                <a:ea typeface="Source Code Pro"/>
              </a:rPr>
              <a:t>for</a:t>
            </a:r>
            <a:r>
              <a:rPr lang="en-US" sz="2200">
                <a:solidFill>
                  <a:srgbClr val="3B3B3B"/>
                </a:solidFill>
                <a:latin typeface="Source Code Pro"/>
                <a:ea typeface="Source Code Pro"/>
              </a:rPr>
              <a:t>(</a:t>
            </a:r>
            <a:r>
              <a:rPr lang="en-US" sz="2200">
                <a:solidFill>
                  <a:srgbClr val="0000FF"/>
                </a:solidFill>
                <a:latin typeface="Source Code Pro"/>
                <a:ea typeface="Source Code Pro"/>
              </a:rPr>
              <a:t>int</a:t>
            </a:r>
            <a:r>
              <a:rPr lang="en-US" sz="2200">
                <a:solidFill>
                  <a:srgbClr val="3B3B3B"/>
                </a:solidFill>
                <a:latin typeface="Source Code Pro"/>
                <a:ea typeface="Source Code Pro"/>
              </a:rPr>
              <a:t> </a:t>
            </a:r>
            <a:r>
              <a:rPr lang="en-US" sz="2200" err="1">
                <a:solidFill>
                  <a:srgbClr val="001080"/>
                </a:solidFill>
                <a:latin typeface="Source Code Pro"/>
                <a:ea typeface="Source Code Pro"/>
              </a:rPr>
              <a:t>i</a:t>
            </a:r>
            <a:r>
              <a:rPr lang="en-US" sz="2200">
                <a:solidFill>
                  <a:srgbClr val="000000"/>
                </a:solidFill>
                <a:latin typeface="Source Code Pro"/>
                <a:ea typeface="Source Code Pro"/>
              </a:rPr>
              <a:t>=</a:t>
            </a:r>
            <a:r>
              <a:rPr lang="en-US" sz="2200">
                <a:solidFill>
                  <a:srgbClr val="098658"/>
                </a:solidFill>
                <a:latin typeface="Source Code Pro"/>
                <a:ea typeface="Source Code Pro"/>
              </a:rPr>
              <a:t>0</a:t>
            </a:r>
            <a:r>
              <a:rPr lang="en-US" sz="2200">
                <a:solidFill>
                  <a:srgbClr val="3B3B3B"/>
                </a:solidFill>
                <a:latin typeface="Source Code Pro"/>
                <a:ea typeface="Source Code Pro"/>
              </a:rPr>
              <a:t>;</a:t>
            </a:r>
            <a:r>
              <a:rPr lang="en-US" sz="2200">
                <a:solidFill>
                  <a:srgbClr val="001080"/>
                </a:solidFill>
                <a:latin typeface="Source Code Pro"/>
                <a:ea typeface="Source Code Pro"/>
              </a:rPr>
              <a:t>i</a:t>
            </a:r>
            <a:r>
              <a:rPr lang="en-US" sz="2200">
                <a:solidFill>
                  <a:srgbClr val="000000"/>
                </a:solidFill>
                <a:latin typeface="Source Code Pro"/>
                <a:ea typeface="Source Code Pro"/>
              </a:rPr>
              <a:t>&lt;</a:t>
            </a:r>
            <a:r>
              <a:rPr lang="en-US" sz="2200" err="1">
                <a:solidFill>
                  <a:srgbClr val="001080"/>
                </a:solidFill>
                <a:latin typeface="Source Code Pro"/>
                <a:ea typeface="Source Code Pro"/>
              </a:rPr>
              <a:t>n</a:t>
            </a:r>
            <a:r>
              <a:rPr lang="en-US" sz="2200" err="1">
                <a:solidFill>
                  <a:srgbClr val="3B3B3B"/>
                </a:solidFill>
                <a:latin typeface="Source Code Pro"/>
                <a:ea typeface="Source Code Pro"/>
              </a:rPr>
              <a:t>;</a:t>
            </a:r>
            <a:r>
              <a:rPr lang="en-US" sz="2200" err="1">
                <a:solidFill>
                  <a:srgbClr val="001080"/>
                </a:solidFill>
                <a:latin typeface="Source Code Pro"/>
                <a:ea typeface="Source Code Pro"/>
              </a:rPr>
              <a:t>i</a:t>
            </a:r>
            <a:r>
              <a:rPr lang="en-US" sz="2200">
                <a:solidFill>
                  <a:srgbClr val="000000"/>
                </a:solidFill>
                <a:latin typeface="Source Code Pro"/>
                <a:ea typeface="Source Code Pro"/>
              </a:rPr>
              <a:t>++</a:t>
            </a:r>
            <a:r>
              <a:rPr lang="en-US" sz="2200">
                <a:solidFill>
                  <a:srgbClr val="3B3B3B"/>
                </a:solidFill>
                <a:latin typeface="Source Code Pro"/>
                <a:ea typeface="Source Code Pro"/>
              </a:rPr>
              <a:t>){</a:t>
            </a:r>
            <a:endParaRPr lang="en-US" sz="2200">
              <a:latin typeface="Source Code Pro"/>
              <a:ea typeface="Source Code Pro"/>
            </a:endParaRPr>
          </a:p>
          <a:p>
            <a:pPr marL="152400" indent="0">
              <a:lnSpc>
                <a:spcPct val="114999"/>
              </a:lnSpc>
              <a:buNone/>
            </a:pPr>
            <a:r>
              <a:rPr lang="en-US" sz="2200">
                <a:solidFill>
                  <a:srgbClr val="3B3B3B"/>
                </a:solidFill>
                <a:latin typeface="Source Code Pro"/>
                <a:ea typeface="Source Code Pro"/>
              </a:rPr>
              <a:t>                </a:t>
            </a:r>
            <a:r>
              <a:rPr lang="en-US" sz="2200">
                <a:solidFill>
                  <a:srgbClr val="001080"/>
                </a:solidFill>
                <a:latin typeface="Source Code Pro"/>
                <a:ea typeface="Source Code Pro"/>
              </a:rPr>
              <a:t>answer</a:t>
            </a:r>
            <a:r>
              <a:rPr lang="en-US" sz="2200">
                <a:solidFill>
                  <a:srgbClr val="3B3B3B"/>
                </a:solidFill>
                <a:latin typeface="Source Code Pro"/>
                <a:ea typeface="Source Code Pro"/>
              </a:rPr>
              <a:t> </a:t>
            </a:r>
            <a:r>
              <a:rPr lang="en-US" sz="2200">
                <a:solidFill>
                  <a:srgbClr val="000000"/>
                </a:solidFill>
                <a:latin typeface="Source Code Pro"/>
                <a:ea typeface="Source Code Pro"/>
              </a:rPr>
              <a:t>=</a:t>
            </a:r>
            <a:r>
              <a:rPr lang="en-US" sz="2200">
                <a:solidFill>
                  <a:srgbClr val="3B3B3B"/>
                </a:solidFill>
                <a:latin typeface="Source Code Pro"/>
                <a:ea typeface="Source Code Pro"/>
              </a:rPr>
              <a:t> </a:t>
            </a:r>
            <a:r>
              <a:rPr lang="en-US" sz="2200">
                <a:solidFill>
                  <a:srgbClr val="001080"/>
                </a:solidFill>
                <a:latin typeface="Source Code Pro"/>
                <a:ea typeface="Source Code Pro"/>
              </a:rPr>
              <a:t>answer</a:t>
            </a:r>
            <a:r>
              <a:rPr lang="en-US" sz="2200">
                <a:solidFill>
                  <a:srgbClr val="000000"/>
                </a:solidFill>
                <a:latin typeface="Source Code Pro"/>
                <a:ea typeface="Source Code Pro"/>
              </a:rPr>
              <a:t>*</a:t>
            </a:r>
            <a:r>
              <a:rPr lang="en-US" sz="2200">
                <a:solidFill>
                  <a:srgbClr val="098658"/>
                </a:solidFill>
                <a:latin typeface="Source Code Pro"/>
                <a:ea typeface="Source Code Pro"/>
              </a:rPr>
              <a:t>2</a:t>
            </a:r>
            <a:r>
              <a:rPr lang="en-US" sz="2200">
                <a:solidFill>
                  <a:srgbClr val="3B3B3B"/>
                </a:solidFill>
                <a:latin typeface="Source Code Pro"/>
                <a:ea typeface="Source Code Pro"/>
              </a:rPr>
              <a:t>;</a:t>
            </a:r>
            <a:endParaRPr lang="en-US" sz="2200">
              <a:latin typeface="Source Code Pro"/>
              <a:ea typeface="Source Code Pro"/>
            </a:endParaRPr>
          </a:p>
          <a:p>
            <a:pPr marL="152400" indent="0">
              <a:lnSpc>
                <a:spcPct val="114999"/>
              </a:lnSpc>
              <a:buNone/>
            </a:pPr>
            <a:r>
              <a:rPr lang="en-US" sz="2200">
                <a:solidFill>
                  <a:srgbClr val="3B3B3B"/>
                </a:solidFill>
                <a:latin typeface="Source Code Pro"/>
                <a:ea typeface="Source Code Pro"/>
              </a:rPr>
              <a:t>            }</a:t>
            </a:r>
            <a:endParaRPr lang="en-US" sz="2200">
              <a:latin typeface="Source Code Pro"/>
              <a:ea typeface="Source Code Pro"/>
            </a:endParaRPr>
          </a:p>
          <a:p>
            <a:pPr marL="152400" indent="0">
              <a:lnSpc>
                <a:spcPct val="114999"/>
              </a:lnSpc>
              <a:buNone/>
            </a:pPr>
            <a:r>
              <a:rPr lang="en-US" sz="2200">
                <a:solidFill>
                  <a:srgbClr val="3B3B3B"/>
                </a:solidFill>
                <a:latin typeface="Source Code Pro"/>
                <a:ea typeface="Source Code Pro"/>
              </a:rPr>
              <a:t>            </a:t>
            </a:r>
            <a:r>
              <a:rPr lang="en-US" sz="2200">
                <a:solidFill>
                  <a:srgbClr val="AF00DB"/>
                </a:solidFill>
                <a:latin typeface="Source Code Pro"/>
                <a:ea typeface="Source Code Pro"/>
              </a:rPr>
              <a:t>return</a:t>
            </a:r>
            <a:r>
              <a:rPr lang="en-US" sz="2200">
                <a:solidFill>
                  <a:srgbClr val="3B3B3B"/>
                </a:solidFill>
                <a:latin typeface="Source Code Pro"/>
                <a:ea typeface="Source Code Pro"/>
              </a:rPr>
              <a:t> </a:t>
            </a:r>
            <a:r>
              <a:rPr lang="en-US" sz="2200">
                <a:solidFill>
                  <a:srgbClr val="001080"/>
                </a:solidFill>
                <a:latin typeface="Source Code Pro"/>
                <a:ea typeface="Source Code Pro"/>
              </a:rPr>
              <a:t>answer</a:t>
            </a:r>
            <a:r>
              <a:rPr lang="en-US" sz="2200">
                <a:solidFill>
                  <a:srgbClr val="3B3B3B"/>
                </a:solidFill>
                <a:latin typeface="Source Code Pro"/>
                <a:ea typeface="Source Code Pro"/>
              </a:rPr>
              <a:t>;</a:t>
            </a:r>
            <a:endParaRPr lang="en-US" sz="2200">
              <a:latin typeface="Source Code Pro"/>
              <a:ea typeface="Source Code Pro"/>
            </a:endParaRPr>
          </a:p>
          <a:p>
            <a:pPr marL="152400" indent="0">
              <a:lnSpc>
                <a:spcPct val="114999"/>
              </a:lnSpc>
              <a:buNone/>
            </a:pPr>
            <a:r>
              <a:rPr lang="en-US" sz="2200">
                <a:solidFill>
                  <a:srgbClr val="3B3B3B"/>
                </a:solidFill>
                <a:latin typeface="Source Code Pro"/>
                <a:ea typeface="Source Code Pro"/>
              </a:rPr>
              <a:t>        }</a:t>
            </a:r>
            <a:endParaRPr lang="en-US" sz="3200">
              <a:solidFill>
                <a:srgbClr val="000000"/>
              </a:solidFill>
              <a:latin typeface="Source Code Pro"/>
              <a:ea typeface="Source Code Pro"/>
            </a:endParaRPr>
          </a:p>
        </p:txBody>
      </p:sp>
      <p:sp>
        <p:nvSpPr>
          <p:cNvPr id="6" name="TextBox 5">
            <a:extLst>
              <a:ext uri="{FF2B5EF4-FFF2-40B4-BE49-F238E27FC236}">
                <a16:creationId xmlns:a16="http://schemas.microsoft.com/office/drawing/2014/main" id="{39F87C89-D7A5-5C41-068B-DF69030E7879}"/>
              </a:ext>
            </a:extLst>
          </p:cNvPr>
          <p:cNvSpPr txBox="1"/>
          <p:nvPr/>
        </p:nvSpPr>
        <p:spPr>
          <a:xfrm>
            <a:off x="7374471" y="732889"/>
            <a:ext cx="4223132"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 sz="3200">
                <a:solidFill>
                  <a:srgbClr val="000000"/>
                </a:solidFill>
                <a:ea typeface="+mn-lt"/>
                <a:cs typeface="+mn-lt"/>
              </a:rPr>
              <a:t>2</a:t>
            </a:r>
            <a:r>
              <a:rPr lang="en" sz="2100" baseline="30000">
                <a:solidFill>
                  <a:srgbClr val="000000"/>
                </a:solidFill>
                <a:ea typeface="+mn-lt"/>
                <a:cs typeface="+mn-lt"/>
              </a:rPr>
              <a:t>n</a:t>
            </a:r>
            <a:r>
              <a:rPr lang="en" sz="3200">
                <a:solidFill>
                  <a:srgbClr val="000000"/>
                </a:solidFill>
                <a:ea typeface="+mn-lt"/>
                <a:cs typeface="+mn-lt"/>
              </a:rPr>
              <a:t> = 2 ⨉ 2 ⨉ 2 …</a:t>
            </a:r>
            <a:br>
              <a:rPr lang="en" sz="3200">
                <a:solidFill>
                  <a:srgbClr val="000000"/>
                </a:solidFill>
                <a:ea typeface="+mn-lt"/>
                <a:cs typeface="+mn-lt"/>
              </a:rPr>
            </a:br>
            <a:r>
              <a:rPr lang="en" sz="3200">
                <a:solidFill>
                  <a:srgbClr val="000000"/>
                </a:solidFill>
                <a:ea typeface="+mn-lt"/>
                <a:cs typeface="+mn-lt"/>
              </a:rPr>
              <a:t>(multiplied n times)</a:t>
            </a:r>
            <a:endParaRPr lang="en-US"/>
          </a:p>
        </p:txBody>
      </p:sp>
      <mc:AlternateContent xmlns:mc="http://schemas.openxmlformats.org/markup-compatibility/2006" xmlns:p14="http://schemas.microsoft.com/office/powerpoint/2010/main">
        <mc:Choice Requires="p14">
          <p:contentPart p14:bwMode="auto" r:id="rId2">
            <p14:nvContentPartPr>
              <p14:cNvPr id="11" name="Ink 10">
                <a:extLst>
                  <a:ext uri="{FF2B5EF4-FFF2-40B4-BE49-F238E27FC236}">
                    <a16:creationId xmlns:a16="http://schemas.microsoft.com/office/drawing/2014/main" id="{AF404FEB-73E6-C059-FC21-4426CB41DBBD}"/>
                  </a:ext>
                </a:extLst>
              </p14:cNvPr>
              <p14:cNvContentPartPr/>
              <p14:nvPr/>
            </p14:nvContentPartPr>
            <p14:xfrm>
              <a:off x="8049625" y="2467680"/>
              <a:ext cx="395640" cy="324000"/>
            </p14:xfrm>
          </p:contentPart>
        </mc:Choice>
        <mc:Fallback xmlns="">
          <p:pic>
            <p:nvPicPr>
              <p:cNvPr id="11" name="Ink 10">
                <a:extLst>
                  <a:ext uri="{FF2B5EF4-FFF2-40B4-BE49-F238E27FC236}">
                    <a16:creationId xmlns:a16="http://schemas.microsoft.com/office/drawing/2014/main" id="{AF404FEB-73E6-C059-FC21-4426CB41DBBD}"/>
                  </a:ext>
                </a:extLst>
              </p:cNvPr>
              <p:cNvPicPr/>
              <p:nvPr/>
            </p:nvPicPr>
            <p:blipFill>
              <a:blip r:embed="rId3"/>
              <a:stretch>
                <a:fillRect/>
              </a:stretch>
            </p:blipFill>
            <p:spPr>
              <a:xfrm>
                <a:off x="8040633" y="2458680"/>
                <a:ext cx="413264" cy="3416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2" name="Ink 11">
                <a:extLst>
                  <a:ext uri="{FF2B5EF4-FFF2-40B4-BE49-F238E27FC236}">
                    <a16:creationId xmlns:a16="http://schemas.microsoft.com/office/drawing/2014/main" id="{620867BE-1F12-B07C-0EC1-B8611AE417C2}"/>
                  </a:ext>
                </a:extLst>
              </p14:cNvPr>
              <p14:cNvContentPartPr/>
              <p14:nvPr/>
            </p14:nvContentPartPr>
            <p14:xfrm>
              <a:off x="7327825" y="2208120"/>
              <a:ext cx="401040" cy="561600"/>
            </p14:xfrm>
          </p:contentPart>
        </mc:Choice>
        <mc:Fallback xmlns="">
          <p:pic>
            <p:nvPicPr>
              <p:cNvPr id="12" name="Ink 11">
                <a:extLst>
                  <a:ext uri="{FF2B5EF4-FFF2-40B4-BE49-F238E27FC236}">
                    <a16:creationId xmlns:a16="http://schemas.microsoft.com/office/drawing/2014/main" id="{620867BE-1F12-B07C-0EC1-B8611AE417C2}"/>
                  </a:ext>
                </a:extLst>
              </p:cNvPr>
              <p:cNvPicPr/>
              <p:nvPr/>
            </p:nvPicPr>
            <p:blipFill>
              <a:blip r:embed="rId5"/>
              <a:stretch>
                <a:fillRect/>
              </a:stretch>
            </p:blipFill>
            <p:spPr>
              <a:xfrm>
                <a:off x="7318817" y="2199120"/>
                <a:ext cx="418696" cy="579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5" name="Ink 14">
                <a:extLst>
                  <a:ext uri="{FF2B5EF4-FFF2-40B4-BE49-F238E27FC236}">
                    <a16:creationId xmlns:a16="http://schemas.microsoft.com/office/drawing/2014/main" id="{A59A9C5C-161A-49A7-A56D-C209DEF59D1A}"/>
                  </a:ext>
                </a:extLst>
              </p14:cNvPr>
              <p14:cNvContentPartPr/>
              <p14:nvPr/>
            </p14:nvContentPartPr>
            <p14:xfrm>
              <a:off x="8664865" y="2513760"/>
              <a:ext cx="257760" cy="308520"/>
            </p14:xfrm>
          </p:contentPart>
        </mc:Choice>
        <mc:Fallback xmlns="">
          <p:pic>
            <p:nvPicPr>
              <p:cNvPr id="15" name="Ink 14">
                <a:extLst>
                  <a:ext uri="{FF2B5EF4-FFF2-40B4-BE49-F238E27FC236}">
                    <a16:creationId xmlns:a16="http://schemas.microsoft.com/office/drawing/2014/main" id="{A59A9C5C-161A-49A7-A56D-C209DEF59D1A}"/>
                  </a:ext>
                </a:extLst>
              </p:cNvPr>
              <p:cNvPicPr/>
              <p:nvPr/>
            </p:nvPicPr>
            <p:blipFill>
              <a:blip r:embed="rId7"/>
              <a:stretch>
                <a:fillRect/>
              </a:stretch>
            </p:blipFill>
            <p:spPr>
              <a:xfrm>
                <a:off x="8655878" y="2504770"/>
                <a:ext cx="275375" cy="326139"/>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8" name="Ink 17">
                <a:extLst>
                  <a:ext uri="{FF2B5EF4-FFF2-40B4-BE49-F238E27FC236}">
                    <a16:creationId xmlns:a16="http://schemas.microsoft.com/office/drawing/2014/main" id="{799BE245-8C85-6BED-0E61-A489455DFAAC}"/>
                  </a:ext>
                </a:extLst>
              </p14:cNvPr>
              <p14:cNvContentPartPr/>
              <p14:nvPr/>
            </p14:nvContentPartPr>
            <p14:xfrm>
              <a:off x="6997705" y="3361560"/>
              <a:ext cx="365400" cy="176760"/>
            </p14:xfrm>
          </p:contentPart>
        </mc:Choice>
        <mc:Fallback xmlns="">
          <p:pic>
            <p:nvPicPr>
              <p:cNvPr id="18" name="Ink 17">
                <a:extLst>
                  <a:ext uri="{FF2B5EF4-FFF2-40B4-BE49-F238E27FC236}">
                    <a16:creationId xmlns:a16="http://schemas.microsoft.com/office/drawing/2014/main" id="{799BE245-8C85-6BED-0E61-A489455DFAAC}"/>
                  </a:ext>
                </a:extLst>
              </p:cNvPr>
              <p:cNvPicPr/>
              <p:nvPr/>
            </p:nvPicPr>
            <p:blipFill>
              <a:blip r:embed="rId9"/>
              <a:stretch>
                <a:fillRect/>
              </a:stretch>
            </p:blipFill>
            <p:spPr>
              <a:xfrm>
                <a:off x="6988705" y="3352560"/>
                <a:ext cx="383040" cy="1944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1" name="Ink 20">
                <a:extLst>
                  <a:ext uri="{FF2B5EF4-FFF2-40B4-BE49-F238E27FC236}">
                    <a16:creationId xmlns:a16="http://schemas.microsoft.com/office/drawing/2014/main" id="{52E60C6E-4027-A94A-29ED-AAA51D2C8655}"/>
                  </a:ext>
                </a:extLst>
              </p14:cNvPr>
              <p14:cNvContentPartPr/>
              <p14:nvPr/>
            </p14:nvContentPartPr>
            <p14:xfrm>
              <a:off x="7409545" y="3343920"/>
              <a:ext cx="655920" cy="207360"/>
            </p14:xfrm>
          </p:contentPart>
        </mc:Choice>
        <mc:Fallback xmlns="">
          <p:pic>
            <p:nvPicPr>
              <p:cNvPr id="21" name="Ink 20">
                <a:extLst>
                  <a:ext uri="{FF2B5EF4-FFF2-40B4-BE49-F238E27FC236}">
                    <a16:creationId xmlns:a16="http://schemas.microsoft.com/office/drawing/2014/main" id="{52E60C6E-4027-A94A-29ED-AAA51D2C8655}"/>
                  </a:ext>
                </a:extLst>
              </p:cNvPr>
              <p:cNvPicPr/>
              <p:nvPr/>
            </p:nvPicPr>
            <p:blipFill>
              <a:blip r:embed="rId11"/>
              <a:stretch>
                <a:fillRect/>
              </a:stretch>
            </p:blipFill>
            <p:spPr>
              <a:xfrm>
                <a:off x="7400550" y="3334920"/>
                <a:ext cx="673550" cy="225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4" name="Ink 23">
                <a:extLst>
                  <a:ext uri="{FF2B5EF4-FFF2-40B4-BE49-F238E27FC236}">
                    <a16:creationId xmlns:a16="http://schemas.microsoft.com/office/drawing/2014/main" id="{E23BDCCB-2A13-6672-0507-53F8E8D70783}"/>
                  </a:ext>
                </a:extLst>
              </p14:cNvPr>
              <p14:cNvContentPartPr/>
              <p14:nvPr/>
            </p14:nvContentPartPr>
            <p14:xfrm>
              <a:off x="8197585" y="3332400"/>
              <a:ext cx="276120" cy="172800"/>
            </p14:xfrm>
          </p:contentPart>
        </mc:Choice>
        <mc:Fallback xmlns="">
          <p:pic>
            <p:nvPicPr>
              <p:cNvPr id="24" name="Ink 23">
                <a:extLst>
                  <a:ext uri="{FF2B5EF4-FFF2-40B4-BE49-F238E27FC236}">
                    <a16:creationId xmlns:a16="http://schemas.microsoft.com/office/drawing/2014/main" id="{E23BDCCB-2A13-6672-0507-53F8E8D70783}"/>
                  </a:ext>
                </a:extLst>
              </p:cNvPr>
              <p:cNvPicPr/>
              <p:nvPr/>
            </p:nvPicPr>
            <p:blipFill>
              <a:blip r:embed="rId13"/>
              <a:stretch>
                <a:fillRect/>
              </a:stretch>
            </p:blipFill>
            <p:spPr>
              <a:xfrm>
                <a:off x="8188597" y="3323400"/>
                <a:ext cx="293737"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5" name="Ink 24">
                <a:extLst>
                  <a:ext uri="{FF2B5EF4-FFF2-40B4-BE49-F238E27FC236}">
                    <a16:creationId xmlns:a16="http://schemas.microsoft.com/office/drawing/2014/main" id="{25E44CBC-7287-6957-FA61-0D2AC7618362}"/>
                  </a:ext>
                </a:extLst>
              </p14:cNvPr>
              <p14:cNvContentPartPr/>
              <p14:nvPr/>
            </p14:nvContentPartPr>
            <p14:xfrm>
              <a:off x="8102545" y="3288840"/>
              <a:ext cx="42120" cy="218880"/>
            </p14:xfrm>
          </p:contentPart>
        </mc:Choice>
        <mc:Fallback xmlns="">
          <p:pic>
            <p:nvPicPr>
              <p:cNvPr id="25" name="Ink 24">
                <a:extLst>
                  <a:ext uri="{FF2B5EF4-FFF2-40B4-BE49-F238E27FC236}">
                    <a16:creationId xmlns:a16="http://schemas.microsoft.com/office/drawing/2014/main" id="{25E44CBC-7287-6957-FA61-0D2AC7618362}"/>
                  </a:ext>
                </a:extLst>
              </p:cNvPr>
              <p:cNvPicPr/>
              <p:nvPr/>
            </p:nvPicPr>
            <p:blipFill>
              <a:blip r:embed="rId15"/>
              <a:stretch>
                <a:fillRect/>
              </a:stretch>
            </p:blipFill>
            <p:spPr>
              <a:xfrm>
                <a:off x="8093621" y="3279840"/>
                <a:ext cx="59611" cy="2365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9" name="Ink 28">
                <a:extLst>
                  <a:ext uri="{FF2B5EF4-FFF2-40B4-BE49-F238E27FC236}">
                    <a16:creationId xmlns:a16="http://schemas.microsoft.com/office/drawing/2014/main" id="{0FEE6EF7-11F9-53C6-D823-DC62D7ED7783}"/>
                  </a:ext>
                </a:extLst>
              </p14:cNvPr>
              <p14:cNvContentPartPr/>
              <p14:nvPr/>
            </p14:nvContentPartPr>
            <p14:xfrm>
              <a:off x="8330065" y="3801120"/>
              <a:ext cx="451440" cy="222120"/>
            </p14:xfrm>
          </p:contentPart>
        </mc:Choice>
        <mc:Fallback xmlns="">
          <p:pic>
            <p:nvPicPr>
              <p:cNvPr id="29" name="Ink 28">
                <a:extLst>
                  <a:ext uri="{FF2B5EF4-FFF2-40B4-BE49-F238E27FC236}">
                    <a16:creationId xmlns:a16="http://schemas.microsoft.com/office/drawing/2014/main" id="{0FEE6EF7-11F9-53C6-D823-DC62D7ED7783}"/>
                  </a:ext>
                </a:extLst>
              </p:cNvPr>
              <p:cNvPicPr/>
              <p:nvPr/>
            </p:nvPicPr>
            <p:blipFill>
              <a:blip r:embed="rId17"/>
              <a:stretch>
                <a:fillRect/>
              </a:stretch>
            </p:blipFill>
            <p:spPr>
              <a:xfrm>
                <a:off x="8321065" y="3792105"/>
                <a:ext cx="469080" cy="239789"/>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8" name="Ink 37">
                <a:extLst>
                  <a:ext uri="{FF2B5EF4-FFF2-40B4-BE49-F238E27FC236}">
                    <a16:creationId xmlns:a16="http://schemas.microsoft.com/office/drawing/2014/main" id="{1E260B0C-533A-94FB-00A1-89FED9940F5A}"/>
                  </a:ext>
                </a:extLst>
              </p14:cNvPr>
              <p14:cNvContentPartPr/>
              <p14:nvPr/>
            </p14:nvContentPartPr>
            <p14:xfrm>
              <a:off x="9493585" y="4388280"/>
              <a:ext cx="179280" cy="169920"/>
            </p14:xfrm>
          </p:contentPart>
        </mc:Choice>
        <mc:Fallback xmlns="">
          <p:pic>
            <p:nvPicPr>
              <p:cNvPr id="38" name="Ink 37">
                <a:extLst>
                  <a:ext uri="{FF2B5EF4-FFF2-40B4-BE49-F238E27FC236}">
                    <a16:creationId xmlns:a16="http://schemas.microsoft.com/office/drawing/2014/main" id="{1E260B0C-533A-94FB-00A1-89FED9940F5A}"/>
                  </a:ext>
                </a:extLst>
              </p:cNvPr>
              <p:cNvPicPr/>
              <p:nvPr/>
            </p:nvPicPr>
            <p:blipFill>
              <a:blip r:embed="rId19"/>
              <a:stretch>
                <a:fillRect/>
              </a:stretch>
            </p:blipFill>
            <p:spPr>
              <a:xfrm>
                <a:off x="9484567" y="4379280"/>
                <a:ext cx="196955" cy="1875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41" name="Ink 40">
                <a:extLst>
                  <a:ext uri="{FF2B5EF4-FFF2-40B4-BE49-F238E27FC236}">
                    <a16:creationId xmlns:a16="http://schemas.microsoft.com/office/drawing/2014/main" id="{F17FFAA4-B20D-E836-61C6-CFDB2986C677}"/>
                  </a:ext>
                </a:extLst>
              </p14:cNvPr>
              <p14:cNvContentPartPr/>
              <p14:nvPr/>
            </p14:nvContentPartPr>
            <p14:xfrm>
              <a:off x="9914065" y="4411680"/>
              <a:ext cx="211320" cy="89280"/>
            </p14:xfrm>
          </p:contentPart>
        </mc:Choice>
        <mc:Fallback xmlns="">
          <p:pic>
            <p:nvPicPr>
              <p:cNvPr id="41" name="Ink 40">
                <a:extLst>
                  <a:ext uri="{FF2B5EF4-FFF2-40B4-BE49-F238E27FC236}">
                    <a16:creationId xmlns:a16="http://schemas.microsoft.com/office/drawing/2014/main" id="{F17FFAA4-B20D-E836-61C6-CFDB2986C677}"/>
                  </a:ext>
                </a:extLst>
              </p:cNvPr>
              <p:cNvPicPr/>
              <p:nvPr/>
            </p:nvPicPr>
            <p:blipFill>
              <a:blip r:embed="rId21"/>
              <a:stretch>
                <a:fillRect/>
              </a:stretch>
            </p:blipFill>
            <p:spPr>
              <a:xfrm>
                <a:off x="9905065" y="4402680"/>
                <a:ext cx="228960" cy="1069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42" name="Ink 41">
                <a:extLst>
                  <a:ext uri="{FF2B5EF4-FFF2-40B4-BE49-F238E27FC236}">
                    <a16:creationId xmlns:a16="http://schemas.microsoft.com/office/drawing/2014/main" id="{2B89985D-621F-B59C-5DCA-42E15F7277F6}"/>
                  </a:ext>
                </a:extLst>
              </p14:cNvPr>
              <p14:cNvContentPartPr/>
              <p14:nvPr/>
            </p14:nvContentPartPr>
            <p14:xfrm>
              <a:off x="8373625" y="4183800"/>
              <a:ext cx="947880" cy="432720"/>
            </p14:xfrm>
          </p:contentPart>
        </mc:Choice>
        <mc:Fallback xmlns="">
          <p:pic>
            <p:nvPicPr>
              <p:cNvPr id="42" name="Ink 41">
                <a:extLst>
                  <a:ext uri="{FF2B5EF4-FFF2-40B4-BE49-F238E27FC236}">
                    <a16:creationId xmlns:a16="http://schemas.microsoft.com/office/drawing/2014/main" id="{2B89985D-621F-B59C-5DCA-42E15F7277F6}"/>
                  </a:ext>
                </a:extLst>
              </p:cNvPr>
              <p:cNvPicPr/>
              <p:nvPr/>
            </p:nvPicPr>
            <p:blipFill>
              <a:blip r:embed="rId23"/>
              <a:stretch>
                <a:fillRect/>
              </a:stretch>
            </p:blipFill>
            <p:spPr>
              <a:xfrm>
                <a:off x="8364628" y="4174807"/>
                <a:ext cx="965513" cy="450345"/>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43" name="Ink 42">
                <a:extLst>
                  <a:ext uri="{FF2B5EF4-FFF2-40B4-BE49-F238E27FC236}">
                    <a16:creationId xmlns:a16="http://schemas.microsoft.com/office/drawing/2014/main" id="{362BD83C-E3DF-7E70-53FE-D10013F5CD29}"/>
                  </a:ext>
                </a:extLst>
              </p14:cNvPr>
              <p14:cNvContentPartPr/>
              <p14:nvPr/>
            </p14:nvContentPartPr>
            <p14:xfrm>
              <a:off x="10239865" y="4347600"/>
              <a:ext cx="164880" cy="241200"/>
            </p14:xfrm>
          </p:contentPart>
        </mc:Choice>
        <mc:Fallback xmlns="">
          <p:pic>
            <p:nvPicPr>
              <p:cNvPr id="43" name="Ink 42">
                <a:extLst>
                  <a:ext uri="{FF2B5EF4-FFF2-40B4-BE49-F238E27FC236}">
                    <a16:creationId xmlns:a16="http://schemas.microsoft.com/office/drawing/2014/main" id="{362BD83C-E3DF-7E70-53FE-D10013F5CD29}"/>
                  </a:ext>
                </a:extLst>
              </p:cNvPr>
              <p:cNvPicPr/>
              <p:nvPr/>
            </p:nvPicPr>
            <p:blipFill>
              <a:blip r:embed="rId25"/>
              <a:stretch>
                <a:fillRect/>
              </a:stretch>
            </p:blipFill>
            <p:spPr>
              <a:xfrm>
                <a:off x="10230865" y="4338600"/>
                <a:ext cx="182520" cy="2588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46" name="Ink 45">
                <a:extLst>
                  <a:ext uri="{FF2B5EF4-FFF2-40B4-BE49-F238E27FC236}">
                    <a16:creationId xmlns:a16="http://schemas.microsoft.com/office/drawing/2014/main" id="{3A64EFB5-DFC6-FEAE-D505-23E651EEC5F7}"/>
                  </a:ext>
                </a:extLst>
              </p14:cNvPr>
              <p14:cNvContentPartPr/>
              <p14:nvPr/>
            </p14:nvContentPartPr>
            <p14:xfrm>
              <a:off x="10001905" y="4710840"/>
              <a:ext cx="313560" cy="458280"/>
            </p14:xfrm>
          </p:contentPart>
        </mc:Choice>
        <mc:Fallback xmlns="">
          <p:pic>
            <p:nvPicPr>
              <p:cNvPr id="46" name="Ink 45">
                <a:extLst>
                  <a:ext uri="{FF2B5EF4-FFF2-40B4-BE49-F238E27FC236}">
                    <a16:creationId xmlns:a16="http://schemas.microsoft.com/office/drawing/2014/main" id="{3A64EFB5-DFC6-FEAE-D505-23E651EEC5F7}"/>
                  </a:ext>
                </a:extLst>
              </p:cNvPr>
              <p:cNvPicPr/>
              <p:nvPr/>
            </p:nvPicPr>
            <p:blipFill>
              <a:blip r:embed="rId27"/>
              <a:stretch>
                <a:fillRect/>
              </a:stretch>
            </p:blipFill>
            <p:spPr>
              <a:xfrm>
                <a:off x="9992905" y="4701847"/>
                <a:ext cx="331200" cy="475906"/>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49" name="Ink 48">
                <a:extLst>
                  <a:ext uri="{FF2B5EF4-FFF2-40B4-BE49-F238E27FC236}">
                    <a16:creationId xmlns:a16="http://schemas.microsoft.com/office/drawing/2014/main" id="{42FBF96B-D801-2985-8866-47A1C55347B3}"/>
                  </a:ext>
                </a:extLst>
              </p14:cNvPr>
              <p14:cNvContentPartPr/>
              <p14:nvPr/>
            </p14:nvContentPartPr>
            <p14:xfrm>
              <a:off x="10159945" y="4944840"/>
              <a:ext cx="1088280" cy="486360"/>
            </p14:xfrm>
          </p:contentPart>
        </mc:Choice>
        <mc:Fallback xmlns="">
          <p:pic>
            <p:nvPicPr>
              <p:cNvPr id="49" name="Ink 48">
                <a:extLst>
                  <a:ext uri="{FF2B5EF4-FFF2-40B4-BE49-F238E27FC236}">
                    <a16:creationId xmlns:a16="http://schemas.microsoft.com/office/drawing/2014/main" id="{42FBF96B-D801-2985-8866-47A1C55347B3}"/>
                  </a:ext>
                </a:extLst>
              </p:cNvPr>
              <p:cNvPicPr/>
              <p:nvPr/>
            </p:nvPicPr>
            <p:blipFill>
              <a:blip r:embed="rId29"/>
              <a:stretch>
                <a:fillRect/>
              </a:stretch>
            </p:blipFill>
            <p:spPr>
              <a:xfrm>
                <a:off x="10150945" y="4935840"/>
                <a:ext cx="1105920" cy="504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59" name="Ink 58">
                <a:extLst>
                  <a:ext uri="{FF2B5EF4-FFF2-40B4-BE49-F238E27FC236}">
                    <a16:creationId xmlns:a16="http://schemas.microsoft.com/office/drawing/2014/main" id="{81DCCBFF-7178-C8D5-40EC-053F0EFF6376}"/>
                  </a:ext>
                </a:extLst>
              </p14:cNvPr>
              <p14:cNvContentPartPr/>
              <p14:nvPr/>
            </p14:nvContentPartPr>
            <p14:xfrm>
              <a:off x="10623625" y="5611560"/>
              <a:ext cx="705240" cy="1152000"/>
            </p14:xfrm>
          </p:contentPart>
        </mc:Choice>
        <mc:Fallback xmlns="">
          <p:pic>
            <p:nvPicPr>
              <p:cNvPr id="59" name="Ink 58">
                <a:extLst>
                  <a:ext uri="{FF2B5EF4-FFF2-40B4-BE49-F238E27FC236}">
                    <a16:creationId xmlns:a16="http://schemas.microsoft.com/office/drawing/2014/main" id="{81DCCBFF-7178-C8D5-40EC-053F0EFF6376}"/>
                  </a:ext>
                </a:extLst>
              </p:cNvPr>
              <p:cNvPicPr/>
              <p:nvPr/>
            </p:nvPicPr>
            <p:blipFill>
              <a:blip r:embed="rId31"/>
              <a:stretch>
                <a:fillRect/>
              </a:stretch>
            </p:blipFill>
            <p:spPr>
              <a:xfrm>
                <a:off x="10614630" y="5602557"/>
                <a:ext cx="722871" cy="1169646"/>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60" name="Ink 59">
                <a:extLst>
                  <a:ext uri="{FF2B5EF4-FFF2-40B4-BE49-F238E27FC236}">
                    <a16:creationId xmlns:a16="http://schemas.microsoft.com/office/drawing/2014/main" id="{5276E1B6-506A-F975-DCF6-D1231E52FF8C}"/>
                  </a:ext>
                </a:extLst>
              </p14:cNvPr>
              <p14:cNvContentPartPr/>
              <p14:nvPr/>
            </p14:nvContentPartPr>
            <p14:xfrm>
              <a:off x="2843305" y="4381440"/>
              <a:ext cx="2062440" cy="90720"/>
            </p14:xfrm>
          </p:contentPart>
        </mc:Choice>
        <mc:Fallback xmlns="">
          <p:pic>
            <p:nvPicPr>
              <p:cNvPr id="60" name="Ink 59">
                <a:extLst>
                  <a:ext uri="{FF2B5EF4-FFF2-40B4-BE49-F238E27FC236}">
                    <a16:creationId xmlns:a16="http://schemas.microsoft.com/office/drawing/2014/main" id="{5276E1B6-506A-F975-DCF6-D1231E52FF8C}"/>
                  </a:ext>
                </a:extLst>
              </p:cNvPr>
              <p:cNvPicPr/>
              <p:nvPr/>
            </p:nvPicPr>
            <p:blipFill>
              <a:blip r:embed="rId33"/>
              <a:stretch>
                <a:fillRect/>
              </a:stretch>
            </p:blipFill>
            <p:spPr>
              <a:xfrm>
                <a:off x="2834305" y="4372440"/>
                <a:ext cx="2080080" cy="108360"/>
              </a:xfrm>
              <a:prstGeom prst="rect">
                <a:avLst/>
              </a:prstGeom>
            </p:spPr>
          </p:pic>
        </mc:Fallback>
      </mc:AlternateContent>
    </p:spTree>
    <p:extLst>
      <p:ext uri="{BB962C8B-B14F-4D97-AF65-F5344CB8AC3E}">
        <p14:creationId xmlns:p14="http://schemas.microsoft.com/office/powerpoint/2010/main" val="3410992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415600" y="496667"/>
            <a:ext cx="11360800" cy="978000"/>
          </a:xfrm>
          <a:prstGeom prst="rect">
            <a:avLst/>
          </a:prstGeom>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2300"/>
              <a:t>Example: Powers of 2</a:t>
            </a:r>
            <a:endParaRPr sz="2300"/>
          </a:p>
        </p:txBody>
      </p:sp>
      <p:sp>
        <p:nvSpPr>
          <p:cNvPr id="99" name="Google Shape;99;p19"/>
          <p:cNvSpPr txBox="1">
            <a:spLocks noGrp="1"/>
          </p:cNvSpPr>
          <p:nvPr>
            <p:ph type="body" idx="1"/>
          </p:nvPr>
        </p:nvSpPr>
        <p:spPr>
          <a:xfrm>
            <a:off x="415600" y="1958433"/>
            <a:ext cx="11360800" cy="41332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indent="0">
              <a:spcAft>
                <a:spcPts val="2133"/>
              </a:spcAft>
              <a:buNone/>
            </a:pPr>
            <a:r>
              <a:rPr lang="en" sz="2200">
                <a:latin typeface="Source Code Pro"/>
              </a:rPr>
              <a:t>int pow2(int exponent) {</a:t>
            </a:r>
            <a:br>
              <a:rPr lang="en" sz="2200">
                <a:latin typeface="Source Code Pro"/>
              </a:rPr>
            </a:br>
            <a:r>
              <a:rPr lang="en" sz="2200">
                <a:latin typeface="Source Code Pro"/>
              </a:rPr>
              <a:t>  if (exponent == 0) {</a:t>
            </a:r>
            <a:br>
              <a:rPr lang="en" sz="2200">
                <a:latin typeface="Source Code Pro"/>
              </a:rPr>
            </a:br>
            <a:r>
              <a:rPr lang="en" sz="2200">
                <a:latin typeface="Source Code Pro"/>
              </a:rPr>
              <a:t>    return 1;</a:t>
            </a:r>
            <a:br>
              <a:rPr lang="en" sz="2200">
                <a:latin typeface="Source Code Pro"/>
              </a:rPr>
            </a:br>
            <a:r>
              <a:rPr lang="en" sz="2200">
                <a:latin typeface="Source Code Pro"/>
              </a:rPr>
              <a:t>  }</a:t>
            </a:r>
            <a:br>
              <a:rPr lang="en" sz="2200">
                <a:latin typeface="Source Code Pro"/>
              </a:rPr>
            </a:br>
            <a:r>
              <a:rPr lang="en" sz="2200">
                <a:latin typeface="Source Code Pro"/>
              </a:rPr>
              <a:t>  int </a:t>
            </a:r>
            <a:r>
              <a:rPr lang="en" sz="2200" err="1">
                <a:latin typeface="Source Code Pro"/>
              </a:rPr>
              <a:t>sub_solution</a:t>
            </a:r>
            <a:r>
              <a:rPr lang="en" sz="2200">
                <a:latin typeface="Source Code Pro"/>
              </a:rPr>
              <a:t> = pow2(exponent - 1);</a:t>
            </a:r>
            <a:br>
              <a:rPr lang="en" sz="2200">
                <a:latin typeface="Source Code Pro"/>
              </a:rPr>
            </a:br>
            <a:r>
              <a:rPr lang="en" sz="2200">
                <a:latin typeface="Source Code Pro"/>
              </a:rPr>
              <a:t>  return 2 * </a:t>
            </a:r>
            <a:r>
              <a:rPr lang="en" sz="2200" err="1">
                <a:latin typeface="Source Code Pro"/>
              </a:rPr>
              <a:t>sub_solution</a:t>
            </a:r>
            <a:r>
              <a:rPr lang="en" sz="2200">
                <a:latin typeface="Source Code Pro"/>
              </a:rPr>
              <a:t>;</a:t>
            </a:r>
            <a:br>
              <a:rPr lang="en" sz="2200">
                <a:latin typeface="Source Code Pro"/>
              </a:rPr>
            </a:br>
            <a:r>
              <a:rPr lang="en" sz="2200">
                <a:latin typeface="Source Code Pro"/>
              </a:rPr>
              <a:t>}</a:t>
            </a:r>
            <a:endParaRPr sz="2200">
              <a:latin typeface="Source Code Pro"/>
            </a:endParaRPr>
          </a:p>
        </p:txBody>
      </p:sp>
      <p:sp>
        <p:nvSpPr>
          <p:cNvPr id="100" name="Google Shape;100;p19"/>
          <p:cNvSpPr txBox="1"/>
          <p:nvPr/>
        </p:nvSpPr>
        <p:spPr>
          <a:xfrm>
            <a:off x="7949633" y="1474667"/>
            <a:ext cx="3826800" cy="12772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r>
              <a:rPr lang="en" sz="3200">
                <a:latin typeface="Source Sans Pro"/>
                <a:ea typeface="Source Sans Pro"/>
                <a:cs typeface="Source Sans Pro"/>
                <a:sym typeface="Source Sans Pro"/>
              </a:rPr>
              <a:t>2</a:t>
            </a:r>
            <a:r>
              <a:rPr lang="en" sz="3200" baseline="30000">
                <a:latin typeface="Source Sans Pro"/>
                <a:ea typeface="Source Sans Pro"/>
                <a:cs typeface="Source Sans Pro"/>
                <a:sym typeface="Source Sans Pro"/>
              </a:rPr>
              <a:t>n</a:t>
            </a:r>
            <a:r>
              <a:rPr lang="en" sz="3200">
                <a:latin typeface="Source Sans Pro"/>
                <a:ea typeface="Source Sans Pro"/>
                <a:cs typeface="Source Sans Pro"/>
                <a:sym typeface="Source Sans Pro"/>
              </a:rPr>
              <a:t> = 2 ⨉ 2 ⨉ 2 …</a:t>
            </a:r>
            <a:br>
              <a:rPr lang="en" sz="3200">
                <a:latin typeface="Source Sans Pro"/>
                <a:ea typeface="Source Sans Pro"/>
                <a:cs typeface="Source Sans Pro"/>
                <a:sym typeface="Source Sans Pro"/>
              </a:rPr>
            </a:br>
            <a:r>
              <a:rPr lang="en" sz="3200">
                <a:latin typeface="Source Sans Pro"/>
                <a:ea typeface="Source Sans Pro"/>
                <a:cs typeface="Source Sans Pro"/>
                <a:sym typeface="Source Sans Pro"/>
              </a:rPr>
              <a:t>(multiplied n times)</a:t>
            </a:r>
            <a:endParaRPr sz="3200">
              <a:latin typeface="Source Sans Pro"/>
              <a:ea typeface="Source Sans Pro"/>
              <a:cs typeface="Source Sans Pro"/>
              <a:sym typeface="Source Sans Pro"/>
            </a:endParaRPr>
          </a:p>
        </p:txBody>
      </p:sp>
      <p:sp>
        <p:nvSpPr>
          <p:cNvPr id="2" name="Slide Number Placeholder 1">
            <a:extLst>
              <a:ext uri="{FF2B5EF4-FFF2-40B4-BE49-F238E27FC236}">
                <a16:creationId xmlns:a16="http://schemas.microsoft.com/office/drawing/2014/main" id="{7A30CE05-6A2E-5945-F9C8-67035DF27CD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6</a:t>
            </a:fld>
            <a:endParaRPr lang="en-US"/>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6E4803B7-AF73-B87D-14BE-754226B401A1}"/>
                  </a:ext>
                </a:extLst>
              </p14:cNvPr>
              <p14:cNvContentPartPr/>
              <p14:nvPr/>
            </p14:nvContentPartPr>
            <p14:xfrm>
              <a:off x="5024545" y="535200"/>
              <a:ext cx="743040" cy="442440"/>
            </p14:xfrm>
          </p:contentPart>
        </mc:Choice>
        <mc:Fallback xmlns="">
          <p:pic>
            <p:nvPicPr>
              <p:cNvPr id="5" name="Ink 4">
                <a:extLst>
                  <a:ext uri="{FF2B5EF4-FFF2-40B4-BE49-F238E27FC236}">
                    <a16:creationId xmlns:a16="http://schemas.microsoft.com/office/drawing/2014/main" id="{6E4803B7-AF73-B87D-14BE-754226B401A1}"/>
                  </a:ext>
                </a:extLst>
              </p:cNvPr>
              <p:cNvPicPr/>
              <p:nvPr/>
            </p:nvPicPr>
            <p:blipFill>
              <a:blip r:embed="rId4"/>
              <a:stretch>
                <a:fillRect/>
              </a:stretch>
            </p:blipFill>
            <p:spPr>
              <a:xfrm>
                <a:off x="5015545" y="526207"/>
                <a:ext cx="760680" cy="460066"/>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0" name="Ink 9">
                <a:extLst>
                  <a:ext uri="{FF2B5EF4-FFF2-40B4-BE49-F238E27FC236}">
                    <a16:creationId xmlns:a16="http://schemas.microsoft.com/office/drawing/2014/main" id="{61C3A493-E8C0-A4C6-CB34-7DB3ED4AFA42}"/>
                  </a:ext>
                </a:extLst>
              </p14:cNvPr>
              <p14:cNvContentPartPr/>
              <p14:nvPr/>
            </p14:nvContentPartPr>
            <p14:xfrm>
              <a:off x="5647705" y="423240"/>
              <a:ext cx="1007640" cy="338760"/>
            </p14:xfrm>
          </p:contentPart>
        </mc:Choice>
        <mc:Fallback xmlns="">
          <p:pic>
            <p:nvPicPr>
              <p:cNvPr id="10" name="Ink 9">
                <a:extLst>
                  <a:ext uri="{FF2B5EF4-FFF2-40B4-BE49-F238E27FC236}">
                    <a16:creationId xmlns:a16="http://schemas.microsoft.com/office/drawing/2014/main" id="{61C3A493-E8C0-A4C6-CB34-7DB3ED4AFA42}"/>
                  </a:ext>
                </a:extLst>
              </p:cNvPr>
              <p:cNvPicPr/>
              <p:nvPr/>
            </p:nvPicPr>
            <p:blipFill>
              <a:blip r:embed="rId6"/>
              <a:stretch>
                <a:fillRect/>
              </a:stretch>
            </p:blipFill>
            <p:spPr>
              <a:xfrm>
                <a:off x="5638705" y="414250"/>
                <a:ext cx="1025280" cy="356381"/>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4" name="Ink 13">
                <a:extLst>
                  <a:ext uri="{FF2B5EF4-FFF2-40B4-BE49-F238E27FC236}">
                    <a16:creationId xmlns:a16="http://schemas.microsoft.com/office/drawing/2014/main" id="{358D4342-D1D2-4C73-0EBB-600985D59ED0}"/>
                  </a:ext>
                </a:extLst>
              </p14:cNvPr>
              <p14:cNvContentPartPr/>
              <p14:nvPr/>
            </p14:nvContentPartPr>
            <p14:xfrm>
              <a:off x="6931465" y="416040"/>
              <a:ext cx="857880" cy="210240"/>
            </p14:xfrm>
          </p:contentPart>
        </mc:Choice>
        <mc:Fallback xmlns="">
          <p:pic>
            <p:nvPicPr>
              <p:cNvPr id="14" name="Ink 13">
                <a:extLst>
                  <a:ext uri="{FF2B5EF4-FFF2-40B4-BE49-F238E27FC236}">
                    <a16:creationId xmlns:a16="http://schemas.microsoft.com/office/drawing/2014/main" id="{358D4342-D1D2-4C73-0EBB-600985D59ED0}"/>
                  </a:ext>
                </a:extLst>
              </p:cNvPr>
              <p:cNvPicPr/>
              <p:nvPr/>
            </p:nvPicPr>
            <p:blipFill>
              <a:blip r:embed="rId8"/>
              <a:stretch>
                <a:fillRect/>
              </a:stretch>
            </p:blipFill>
            <p:spPr>
              <a:xfrm>
                <a:off x="6922465" y="407025"/>
                <a:ext cx="875520" cy="22791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5" name="Ink 14">
                <a:extLst>
                  <a:ext uri="{FF2B5EF4-FFF2-40B4-BE49-F238E27FC236}">
                    <a16:creationId xmlns:a16="http://schemas.microsoft.com/office/drawing/2014/main" id="{782073C0-F72E-438A-C1D9-A9EDCAB1A077}"/>
                  </a:ext>
                </a:extLst>
              </p14:cNvPr>
              <p14:cNvContentPartPr/>
              <p14:nvPr/>
            </p14:nvContentPartPr>
            <p14:xfrm>
              <a:off x="7796545" y="461400"/>
              <a:ext cx="144000" cy="177840"/>
            </p14:xfrm>
          </p:contentPart>
        </mc:Choice>
        <mc:Fallback xmlns="">
          <p:pic>
            <p:nvPicPr>
              <p:cNvPr id="15" name="Ink 14">
                <a:extLst>
                  <a:ext uri="{FF2B5EF4-FFF2-40B4-BE49-F238E27FC236}">
                    <a16:creationId xmlns:a16="http://schemas.microsoft.com/office/drawing/2014/main" id="{782073C0-F72E-438A-C1D9-A9EDCAB1A077}"/>
                  </a:ext>
                </a:extLst>
              </p:cNvPr>
              <p:cNvPicPr/>
              <p:nvPr/>
            </p:nvPicPr>
            <p:blipFill>
              <a:blip r:embed="rId10"/>
              <a:stretch>
                <a:fillRect/>
              </a:stretch>
            </p:blipFill>
            <p:spPr>
              <a:xfrm>
                <a:off x="7787545" y="452400"/>
                <a:ext cx="161640" cy="1954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6" name="Ink 15">
                <a:extLst>
                  <a:ext uri="{FF2B5EF4-FFF2-40B4-BE49-F238E27FC236}">
                    <a16:creationId xmlns:a16="http://schemas.microsoft.com/office/drawing/2014/main" id="{36CE04F5-CC63-1663-A0CD-2876421FD725}"/>
                  </a:ext>
                </a:extLst>
              </p14:cNvPr>
              <p14:cNvContentPartPr/>
              <p14:nvPr/>
            </p14:nvContentPartPr>
            <p14:xfrm>
              <a:off x="5084305" y="749400"/>
              <a:ext cx="2786760" cy="272520"/>
            </p14:xfrm>
          </p:contentPart>
        </mc:Choice>
        <mc:Fallback xmlns="">
          <p:pic>
            <p:nvPicPr>
              <p:cNvPr id="16" name="Ink 15">
                <a:extLst>
                  <a:ext uri="{FF2B5EF4-FFF2-40B4-BE49-F238E27FC236}">
                    <a16:creationId xmlns:a16="http://schemas.microsoft.com/office/drawing/2014/main" id="{36CE04F5-CC63-1663-A0CD-2876421FD725}"/>
                  </a:ext>
                </a:extLst>
              </p:cNvPr>
              <p:cNvPicPr/>
              <p:nvPr/>
            </p:nvPicPr>
            <p:blipFill>
              <a:blip r:embed="rId12"/>
              <a:stretch>
                <a:fillRect/>
              </a:stretch>
            </p:blipFill>
            <p:spPr>
              <a:xfrm>
                <a:off x="5075306" y="740412"/>
                <a:ext cx="2804398" cy="290137"/>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0" name="Ink 19">
                <a:extLst>
                  <a:ext uri="{FF2B5EF4-FFF2-40B4-BE49-F238E27FC236}">
                    <a16:creationId xmlns:a16="http://schemas.microsoft.com/office/drawing/2014/main" id="{227D16B3-A650-ABC0-BD54-F90DCAF34387}"/>
                  </a:ext>
                </a:extLst>
              </p14:cNvPr>
              <p14:cNvContentPartPr/>
              <p14:nvPr/>
            </p14:nvContentPartPr>
            <p14:xfrm>
              <a:off x="5474185" y="1422960"/>
              <a:ext cx="331920" cy="316440"/>
            </p14:xfrm>
          </p:contentPart>
        </mc:Choice>
        <mc:Fallback xmlns="">
          <p:pic>
            <p:nvPicPr>
              <p:cNvPr id="20" name="Ink 19">
                <a:extLst>
                  <a:ext uri="{FF2B5EF4-FFF2-40B4-BE49-F238E27FC236}">
                    <a16:creationId xmlns:a16="http://schemas.microsoft.com/office/drawing/2014/main" id="{227D16B3-A650-ABC0-BD54-F90DCAF34387}"/>
                  </a:ext>
                </a:extLst>
              </p:cNvPr>
              <p:cNvPicPr/>
              <p:nvPr/>
            </p:nvPicPr>
            <p:blipFill>
              <a:blip r:embed="rId14"/>
              <a:stretch>
                <a:fillRect/>
              </a:stretch>
            </p:blipFill>
            <p:spPr>
              <a:xfrm>
                <a:off x="5465185" y="1413960"/>
                <a:ext cx="349560" cy="3340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4" name="Ink 23">
                <a:extLst>
                  <a:ext uri="{FF2B5EF4-FFF2-40B4-BE49-F238E27FC236}">
                    <a16:creationId xmlns:a16="http://schemas.microsoft.com/office/drawing/2014/main" id="{DDB2FA98-5177-90D5-D6CE-62DF909B7BB9}"/>
                  </a:ext>
                </a:extLst>
              </p14:cNvPr>
              <p14:cNvContentPartPr/>
              <p14:nvPr/>
            </p14:nvContentPartPr>
            <p14:xfrm>
              <a:off x="5895025" y="1227120"/>
              <a:ext cx="1010520" cy="396720"/>
            </p14:xfrm>
          </p:contentPart>
        </mc:Choice>
        <mc:Fallback xmlns="">
          <p:pic>
            <p:nvPicPr>
              <p:cNvPr id="24" name="Ink 23">
                <a:extLst>
                  <a:ext uri="{FF2B5EF4-FFF2-40B4-BE49-F238E27FC236}">
                    <a16:creationId xmlns:a16="http://schemas.microsoft.com/office/drawing/2014/main" id="{DDB2FA98-5177-90D5-D6CE-62DF909B7BB9}"/>
                  </a:ext>
                </a:extLst>
              </p:cNvPr>
              <p:cNvPicPr/>
              <p:nvPr/>
            </p:nvPicPr>
            <p:blipFill>
              <a:blip r:embed="rId16"/>
              <a:stretch>
                <a:fillRect/>
              </a:stretch>
            </p:blipFill>
            <p:spPr>
              <a:xfrm>
                <a:off x="5886025" y="1218112"/>
                <a:ext cx="1028160" cy="414376"/>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7" name="Ink 26">
                <a:extLst>
                  <a:ext uri="{FF2B5EF4-FFF2-40B4-BE49-F238E27FC236}">
                    <a16:creationId xmlns:a16="http://schemas.microsoft.com/office/drawing/2014/main" id="{62FB78A8-AB0E-B18B-1B83-BE03A4F7F616}"/>
                  </a:ext>
                </a:extLst>
              </p14:cNvPr>
              <p14:cNvContentPartPr/>
              <p14:nvPr/>
            </p14:nvContentPartPr>
            <p14:xfrm>
              <a:off x="7027585" y="1233600"/>
              <a:ext cx="377280" cy="212400"/>
            </p14:xfrm>
          </p:contentPart>
        </mc:Choice>
        <mc:Fallback xmlns="">
          <p:pic>
            <p:nvPicPr>
              <p:cNvPr id="27" name="Ink 26">
                <a:extLst>
                  <a:ext uri="{FF2B5EF4-FFF2-40B4-BE49-F238E27FC236}">
                    <a16:creationId xmlns:a16="http://schemas.microsoft.com/office/drawing/2014/main" id="{62FB78A8-AB0E-B18B-1B83-BE03A4F7F616}"/>
                  </a:ext>
                </a:extLst>
              </p:cNvPr>
              <p:cNvPicPr/>
              <p:nvPr/>
            </p:nvPicPr>
            <p:blipFill>
              <a:blip r:embed="rId18"/>
              <a:stretch>
                <a:fillRect/>
              </a:stretch>
            </p:blipFill>
            <p:spPr>
              <a:xfrm>
                <a:off x="7018585" y="1224585"/>
                <a:ext cx="394920" cy="23007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8" name="Ink 27">
                <a:extLst>
                  <a:ext uri="{FF2B5EF4-FFF2-40B4-BE49-F238E27FC236}">
                    <a16:creationId xmlns:a16="http://schemas.microsoft.com/office/drawing/2014/main" id="{9E6469BD-2799-0CE5-CC6F-0C8BF04AA65F}"/>
                  </a:ext>
                </a:extLst>
              </p14:cNvPr>
              <p14:cNvContentPartPr/>
              <p14:nvPr/>
            </p14:nvContentPartPr>
            <p14:xfrm>
              <a:off x="7512145" y="1162320"/>
              <a:ext cx="294480" cy="277920"/>
            </p14:xfrm>
          </p:contentPart>
        </mc:Choice>
        <mc:Fallback xmlns="">
          <p:pic>
            <p:nvPicPr>
              <p:cNvPr id="28" name="Ink 27">
                <a:extLst>
                  <a:ext uri="{FF2B5EF4-FFF2-40B4-BE49-F238E27FC236}">
                    <a16:creationId xmlns:a16="http://schemas.microsoft.com/office/drawing/2014/main" id="{9E6469BD-2799-0CE5-CC6F-0C8BF04AA65F}"/>
                  </a:ext>
                </a:extLst>
              </p:cNvPr>
              <p:cNvPicPr/>
              <p:nvPr/>
            </p:nvPicPr>
            <p:blipFill>
              <a:blip r:embed="rId20"/>
              <a:stretch>
                <a:fillRect/>
              </a:stretch>
            </p:blipFill>
            <p:spPr>
              <a:xfrm>
                <a:off x="7503134" y="1153320"/>
                <a:ext cx="312142" cy="2955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31" name="Ink 30">
                <a:extLst>
                  <a:ext uri="{FF2B5EF4-FFF2-40B4-BE49-F238E27FC236}">
                    <a16:creationId xmlns:a16="http://schemas.microsoft.com/office/drawing/2014/main" id="{272CCE9A-C857-2651-270F-54E96DEF6D02}"/>
                  </a:ext>
                </a:extLst>
              </p14:cNvPr>
              <p14:cNvContentPartPr/>
              <p14:nvPr/>
            </p14:nvContentPartPr>
            <p14:xfrm>
              <a:off x="7836505" y="633120"/>
              <a:ext cx="1901520" cy="637200"/>
            </p14:xfrm>
          </p:contentPart>
        </mc:Choice>
        <mc:Fallback xmlns="">
          <p:pic>
            <p:nvPicPr>
              <p:cNvPr id="31" name="Ink 30">
                <a:extLst>
                  <a:ext uri="{FF2B5EF4-FFF2-40B4-BE49-F238E27FC236}">
                    <a16:creationId xmlns:a16="http://schemas.microsoft.com/office/drawing/2014/main" id="{272CCE9A-C857-2651-270F-54E96DEF6D02}"/>
                  </a:ext>
                </a:extLst>
              </p:cNvPr>
              <p:cNvPicPr/>
              <p:nvPr/>
            </p:nvPicPr>
            <p:blipFill>
              <a:blip r:embed="rId22"/>
              <a:stretch>
                <a:fillRect/>
              </a:stretch>
            </p:blipFill>
            <p:spPr>
              <a:xfrm>
                <a:off x="7827503" y="624120"/>
                <a:ext cx="1919163" cy="6548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34" name="Ink 33">
                <a:extLst>
                  <a:ext uri="{FF2B5EF4-FFF2-40B4-BE49-F238E27FC236}">
                    <a16:creationId xmlns:a16="http://schemas.microsoft.com/office/drawing/2014/main" id="{1E6C02EF-F0AD-3AA3-262A-9730255EAAF3}"/>
                  </a:ext>
                </a:extLst>
              </p14:cNvPr>
              <p14:cNvContentPartPr/>
              <p14:nvPr/>
            </p14:nvContentPartPr>
            <p14:xfrm>
              <a:off x="7807705" y="2826600"/>
              <a:ext cx="403560" cy="464760"/>
            </p14:xfrm>
          </p:contentPart>
        </mc:Choice>
        <mc:Fallback xmlns="">
          <p:pic>
            <p:nvPicPr>
              <p:cNvPr id="34" name="Ink 33">
                <a:extLst>
                  <a:ext uri="{FF2B5EF4-FFF2-40B4-BE49-F238E27FC236}">
                    <a16:creationId xmlns:a16="http://schemas.microsoft.com/office/drawing/2014/main" id="{1E6C02EF-F0AD-3AA3-262A-9730255EAAF3}"/>
                  </a:ext>
                </a:extLst>
              </p:cNvPr>
              <p:cNvPicPr/>
              <p:nvPr/>
            </p:nvPicPr>
            <p:blipFill>
              <a:blip r:embed="rId24"/>
              <a:stretch>
                <a:fillRect/>
              </a:stretch>
            </p:blipFill>
            <p:spPr>
              <a:xfrm>
                <a:off x="7798705" y="2817607"/>
                <a:ext cx="421200" cy="482386"/>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35" name="Ink 34">
                <a:extLst>
                  <a:ext uri="{FF2B5EF4-FFF2-40B4-BE49-F238E27FC236}">
                    <a16:creationId xmlns:a16="http://schemas.microsoft.com/office/drawing/2014/main" id="{EEC3F02C-872A-4A57-2D2F-6870673DC3A6}"/>
                  </a:ext>
                </a:extLst>
              </p14:cNvPr>
              <p14:cNvContentPartPr/>
              <p14:nvPr/>
            </p14:nvContentPartPr>
            <p14:xfrm>
              <a:off x="8149705" y="2882040"/>
              <a:ext cx="57600" cy="234360"/>
            </p14:xfrm>
          </p:contentPart>
        </mc:Choice>
        <mc:Fallback xmlns="">
          <p:pic>
            <p:nvPicPr>
              <p:cNvPr id="35" name="Ink 34">
                <a:extLst>
                  <a:ext uri="{FF2B5EF4-FFF2-40B4-BE49-F238E27FC236}">
                    <a16:creationId xmlns:a16="http://schemas.microsoft.com/office/drawing/2014/main" id="{EEC3F02C-872A-4A57-2D2F-6870673DC3A6}"/>
                  </a:ext>
                </a:extLst>
              </p:cNvPr>
              <p:cNvPicPr/>
              <p:nvPr/>
            </p:nvPicPr>
            <p:blipFill>
              <a:blip r:embed="rId26"/>
              <a:stretch>
                <a:fillRect/>
              </a:stretch>
            </p:blipFill>
            <p:spPr>
              <a:xfrm>
                <a:off x="8140705" y="2873040"/>
                <a:ext cx="75240" cy="252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9" name="Ink 38">
                <a:extLst>
                  <a:ext uri="{FF2B5EF4-FFF2-40B4-BE49-F238E27FC236}">
                    <a16:creationId xmlns:a16="http://schemas.microsoft.com/office/drawing/2014/main" id="{BB9168D4-C161-1478-32DD-04752E4CD476}"/>
                  </a:ext>
                </a:extLst>
              </p14:cNvPr>
              <p14:cNvContentPartPr/>
              <p14:nvPr/>
            </p14:nvContentPartPr>
            <p14:xfrm>
              <a:off x="7836145" y="3967800"/>
              <a:ext cx="592200" cy="253440"/>
            </p14:xfrm>
          </p:contentPart>
        </mc:Choice>
        <mc:Fallback xmlns="">
          <p:pic>
            <p:nvPicPr>
              <p:cNvPr id="39" name="Ink 38">
                <a:extLst>
                  <a:ext uri="{FF2B5EF4-FFF2-40B4-BE49-F238E27FC236}">
                    <a16:creationId xmlns:a16="http://schemas.microsoft.com/office/drawing/2014/main" id="{BB9168D4-C161-1478-32DD-04752E4CD476}"/>
                  </a:ext>
                </a:extLst>
              </p:cNvPr>
              <p:cNvPicPr/>
              <p:nvPr/>
            </p:nvPicPr>
            <p:blipFill>
              <a:blip r:embed="rId28"/>
              <a:stretch>
                <a:fillRect/>
              </a:stretch>
            </p:blipFill>
            <p:spPr>
              <a:xfrm>
                <a:off x="7827140" y="3958800"/>
                <a:ext cx="609851" cy="2710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42" name="Ink 41">
                <a:extLst>
                  <a:ext uri="{FF2B5EF4-FFF2-40B4-BE49-F238E27FC236}">
                    <a16:creationId xmlns:a16="http://schemas.microsoft.com/office/drawing/2014/main" id="{6727C2C8-91DF-7976-005B-F75A345F2877}"/>
                  </a:ext>
                </a:extLst>
              </p14:cNvPr>
              <p14:cNvContentPartPr/>
              <p14:nvPr/>
            </p14:nvContentPartPr>
            <p14:xfrm>
              <a:off x="8583145" y="3619680"/>
              <a:ext cx="369000" cy="510840"/>
            </p14:xfrm>
          </p:contentPart>
        </mc:Choice>
        <mc:Fallback xmlns="">
          <p:pic>
            <p:nvPicPr>
              <p:cNvPr id="42" name="Ink 41">
                <a:extLst>
                  <a:ext uri="{FF2B5EF4-FFF2-40B4-BE49-F238E27FC236}">
                    <a16:creationId xmlns:a16="http://schemas.microsoft.com/office/drawing/2014/main" id="{6727C2C8-91DF-7976-005B-F75A345F2877}"/>
                  </a:ext>
                </a:extLst>
              </p:cNvPr>
              <p:cNvPicPr/>
              <p:nvPr/>
            </p:nvPicPr>
            <p:blipFill>
              <a:blip r:embed="rId30"/>
              <a:stretch>
                <a:fillRect/>
              </a:stretch>
            </p:blipFill>
            <p:spPr>
              <a:xfrm>
                <a:off x="8574145" y="3610686"/>
                <a:ext cx="386640" cy="528468"/>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45" name="Ink 44">
                <a:extLst>
                  <a:ext uri="{FF2B5EF4-FFF2-40B4-BE49-F238E27FC236}">
                    <a16:creationId xmlns:a16="http://schemas.microsoft.com/office/drawing/2014/main" id="{7822BC8A-ABE7-884D-2104-7C6503527CAB}"/>
                  </a:ext>
                </a:extLst>
              </p14:cNvPr>
              <p14:cNvContentPartPr/>
              <p14:nvPr/>
            </p14:nvContentPartPr>
            <p14:xfrm>
              <a:off x="7970425" y="4369200"/>
              <a:ext cx="981000" cy="662040"/>
            </p14:xfrm>
          </p:contentPart>
        </mc:Choice>
        <mc:Fallback xmlns="">
          <p:pic>
            <p:nvPicPr>
              <p:cNvPr id="45" name="Ink 44">
                <a:extLst>
                  <a:ext uri="{FF2B5EF4-FFF2-40B4-BE49-F238E27FC236}">
                    <a16:creationId xmlns:a16="http://schemas.microsoft.com/office/drawing/2014/main" id="{7822BC8A-ABE7-884D-2104-7C6503527CAB}"/>
                  </a:ext>
                </a:extLst>
              </p:cNvPr>
              <p:cNvPicPr/>
              <p:nvPr/>
            </p:nvPicPr>
            <p:blipFill>
              <a:blip r:embed="rId32"/>
              <a:stretch>
                <a:fillRect/>
              </a:stretch>
            </p:blipFill>
            <p:spPr>
              <a:xfrm>
                <a:off x="7961425" y="4360200"/>
                <a:ext cx="998640" cy="67968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51" name="Ink 50">
                <a:extLst>
                  <a:ext uri="{FF2B5EF4-FFF2-40B4-BE49-F238E27FC236}">
                    <a16:creationId xmlns:a16="http://schemas.microsoft.com/office/drawing/2014/main" id="{3BCE256D-4458-48F3-DDAB-CBB8BA834DD6}"/>
                  </a:ext>
                </a:extLst>
              </p14:cNvPr>
              <p14:cNvContentPartPr/>
              <p14:nvPr/>
            </p14:nvContentPartPr>
            <p14:xfrm>
              <a:off x="9060865" y="4137720"/>
              <a:ext cx="1582200" cy="726120"/>
            </p14:xfrm>
          </p:contentPart>
        </mc:Choice>
        <mc:Fallback xmlns="">
          <p:pic>
            <p:nvPicPr>
              <p:cNvPr id="51" name="Ink 50">
                <a:extLst>
                  <a:ext uri="{FF2B5EF4-FFF2-40B4-BE49-F238E27FC236}">
                    <a16:creationId xmlns:a16="http://schemas.microsoft.com/office/drawing/2014/main" id="{3BCE256D-4458-48F3-DDAB-CBB8BA834DD6}"/>
                  </a:ext>
                </a:extLst>
              </p:cNvPr>
              <p:cNvPicPr/>
              <p:nvPr/>
            </p:nvPicPr>
            <p:blipFill>
              <a:blip r:embed="rId34"/>
              <a:stretch>
                <a:fillRect/>
              </a:stretch>
            </p:blipFill>
            <p:spPr>
              <a:xfrm>
                <a:off x="9051865" y="4128720"/>
                <a:ext cx="1599840" cy="7437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52" name="Ink 51">
                <a:extLst>
                  <a:ext uri="{FF2B5EF4-FFF2-40B4-BE49-F238E27FC236}">
                    <a16:creationId xmlns:a16="http://schemas.microsoft.com/office/drawing/2014/main" id="{095D9A24-EBD2-1C6E-6C8D-3842BC158959}"/>
                  </a:ext>
                </a:extLst>
              </p14:cNvPr>
              <p14:cNvContentPartPr/>
              <p14:nvPr/>
            </p14:nvContentPartPr>
            <p14:xfrm>
              <a:off x="9235105" y="4922160"/>
              <a:ext cx="51120" cy="216360"/>
            </p14:xfrm>
          </p:contentPart>
        </mc:Choice>
        <mc:Fallback xmlns="">
          <p:pic>
            <p:nvPicPr>
              <p:cNvPr id="52" name="Ink 51">
                <a:extLst>
                  <a:ext uri="{FF2B5EF4-FFF2-40B4-BE49-F238E27FC236}">
                    <a16:creationId xmlns:a16="http://schemas.microsoft.com/office/drawing/2014/main" id="{095D9A24-EBD2-1C6E-6C8D-3842BC158959}"/>
                  </a:ext>
                </a:extLst>
              </p:cNvPr>
              <p:cNvPicPr/>
              <p:nvPr/>
            </p:nvPicPr>
            <p:blipFill>
              <a:blip r:embed="rId36"/>
              <a:stretch>
                <a:fillRect/>
              </a:stretch>
            </p:blipFill>
            <p:spPr>
              <a:xfrm>
                <a:off x="9226041" y="4913160"/>
                <a:ext cx="68885" cy="2340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53" name="Ink 52">
                <a:extLst>
                  <a:ext uri="{FF2B5EF4-FFF2-40B4-BE49-F238E27FC236}">
                    <a16:creationId xmlns:a16="http://schemas.microsoft.com/office/drawing/2014/main" id="{6A9784B1-7FBC-8D20-0386-6875A052AFBC}"/>
                  </a:ext>
                </a:extLst>
              </p14:cNvPr>
              <p14:cNvContentPartPr/>
              <p14:nvPr/>
            </p14:nvContentPartPr>
            <p14:xfrm>
              <a:off x="9109465" y="5357400"/>
              <a:ext cx="322560" cy="285480"/>
            </p14:xfrm>
          </p:contentPart>
        </mc:Choice>
        <mc:Fallback xmlns="">
          <p:pic>
            <p:nvPicPr>
              <p:cNvPr id="53" name="Ink 52">
                <a:extLst>
                  <a:ext uri="{FF2B5EF4-FFF2-40B4-BE49-F238E27FC236}">
                    <a16:creationId xmlns:a16="http://schemas.microsoft.com/office/drawing/2014/main" id="{6A9784B1-7FBC-8D20-0386-6875A052AFBC}"/>
                  </a:ext>
                </a:extLst>
              </p:cNvPr>
              <p:cNvPicPr/>
              <p:nvPr/>
            </p:nvPicPr>
            <p:blipFill>
              <a:blip r:embed="rId38"/>
              <a:stretch>
                <a:fillRect/>
              </a:stretch>
            </p:blipFill>
            <p:spPr>
              <a:xfrm>
                <a:off x="9100465" y="5348411"/>
                <a:ext cx="340200" cy="303098"/>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56" name="Ink 55">
                <a:extLst>
                  <a:ext uri="{FF2B5EF4-FFF2-40B4-BE49-F238E27FC236}">
                    <a16:creationId xmlns:a16="http://schemas.microsoft.com/office/drawing/2014/main" id="{59E8C361-4AAB-6CF6-80E1-A8CF9F38ED93}"/>
                  </a:ext>
                </a:extLst>
              </p14:cNvPr>
              <p14:cNvContentPartPr/>
              <p14:nvPr/>
            </p14:nvContentPartPr>
            <p14:xfrm>
              <a:off x="9578185" y="4821360"/>
              <a:ext cx="2034360" cy="740520"/>
            </p14:xfrm>
          </p:contentPart>
        </mc:Choice>
        <mc:Fallback xmlns="">
          <p:pic>
            <p:nvPicPr>
              <p:cNvPr id="56" name="Ink 55">
                <a:extLst>
                  <a:ext uri="{FF2B5EF4-FFF2-40B4-BE49-F238E27FC236}">
                    <a16:creationId xmlns:a16="http://schemas.microsoft.com/office/drawing/2014/main" id="{59E8C361-4AAB-6CF6-80E1-A8CF9F38ED93}"/>
                  </a:ext>
                </a:extLst>
              </p:cNvPr>
              <p:cNvPicPr/>
              <p:nvPr/>
            </p:nvPicPr>
            <p:blipFill>
              <a:blip r:embed="rId40"/>
              <a:stretch>
                <a:fillRect/>
              </a:stretch>
            </p:blipFill>
            <p:spPr>
              <a:xfrm>
                <a:off x="9569185" y="4812356"/>
                <a:ext cx="2052000" cy="758169"/>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60" name="Ink 59">
                <a:extLst>
                  <a:ext uri="{FF2B5EF4-FFF2-40B4-BE49-F238E27FC236}">
                    <a16:creationId xmlns:a16="http://schemas.microsoft.com/office/drawing/2014/main" id="{70FC2535-0A75-607E-EFBD-59D1322A17DE}"/>
                  </a:ext>
                </a:extLst>
              </p14:cNvPr>
              <p14:cNvContentPartPr/>
              <p14:nvPr/>
            </p14:nvContentPartPr>
            <p14:xfrm>
              <a:off x="10017745" y="5537400"/>
              <a:ext cx="799920" cy="720720"/>
            </p14:xfrm>
          </p:contentPart>
        </mc:Choice>
        <mc:Fallback xmlns="">
          <p:pic>
            <p:nvPicPr>
              <p:cNvPr id="60" name="Ink 59">
                <a:extLst>
                  <a:ext uri="{FF2B5EF4-FFF2-40B4-BE49-F238E27FC236}">
                    <a16:creationId xmlns:a16="http://schemas.microsoft.com/office/drawing/2014/main" id="{70FC2535-0A75-607E-EFBD-59D1322A17DE}"/>
                  </a:ext>
                </a:extLst>
              </p:cNvPr>
              <p:cNvPicPr/>
              <p:nvPr/>
            </p:nvPicPr>
            <p:blipFill>
              <a:blip r:embed="rId42"/>
              <a:stretch>
                <a:fillRect/>
              </a:stretch>
            </p:blipFill>
            <p:spPr>
              <a:xfrm>
                <a:off x="10008749" y="5528396"/>
                <a:ext cx="817552" cy="738369"/>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63" name="Ink 62">
                <a:extLst>
                  <a:ext uri="{FF2B5EF4-FFF2-40B4-BE49-F238E27FC236}">
                    <a16:creationId xmlns:a16="http://schemas.microsoft.com/office/drawing/2014/main" id="{FDFFA3B4-DD67-12EC-AF75-92D5197CDAF5}"/>
                  </a:ext>
                </a:extLst>
              </p14:cNvPr>
              <p14:cNvContentPartPr/>
              <p14:nvPr/>
            </p14:nvContentPartPr>
            <p14:xfrm>
              <a:off x="10919545" y="5397720"/>
              <a:ext cx="1118520" cy="620640"/>
            </p14:xfrm>
          </p:contentPart>
        </mc:Choice>
        <mc:Fallback xmlns="">
          <p:pic>
            <p:nvPicPr>
              <p:cNvPr id="63" name="Ink 62">
                <a:extLst>
                  <a:ext uri="{FF2B5EF4-FFF2-40B4-BE49-F238E27FC236}">
                    <a16:creationId xmlns:a16="http://schemas.microsoft.com/office/drawing/2014/main" id="{FDFFA3B4-DD67-12EC-AF75-92D5197CDAF5}"/>
                  </a:ext>
                </a:extLst>
              </p:cNvPr>
              <p:cNvPicPr/>
              <p:nvPr/>
            </p:nvPicPr>
            <p:blipFill>
              <a:blip r:embed="rId44"/>
              <a:stretch>
                <a:fillRect/>
              </a:stretch>
            </p:blipFill>
            <p:spPr>
              <a:xfrm>
                <a:off x="10910548" y="5388720"/>
                <a:ext cx="1136154" cy="63828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68" name="Ink 67">
                <a:extLst>
                  <a:ext uri="{FF2B5EF4-FFF2-40B4-BE49-F238E27FC236}">
                    <a16:creationId xmlns:a16="http://schemas.microsoft.com/office/drawing/2014/main" id="{C18190D4-5C54-4135-C341-82377A8FA523}"/>
                  </a:ext>
                </a:extLst>
              </p14:cNvPr>
              <p14:cNvContentPartPr/>
              <p14:nvPr/>
            </p14:nvContentPartPr>
            <p14:xfrm>
              <a:off x="10676905" y="5832240"/>
              <a:ext cx="437760" cy="871200"/>
            </p14:xfrm>
          </p:contentPart>
        </mc:Choice>
        <mc:Fallback xmlns="">
          <p:pic>
            <p:nvPicPr>
              <p:cNvPr id="68" name="Ink 67">
                <a:extLst>
                  <a:ext uri="{FF2B5EF4-FFF2-40B4-BE49-F238E27FC236}">
                    <a16:creationId xmlns:a16="http://schemas.microsoft.com/office/drawing/2014/main" id="{C18190D4-5C54-4135-C341-82377A8FA523}"/>
                  </a:ext>
                </a:extLst>
              </p:cNvPr>
              <p:cNvPicPr/>
              <p:nvPr/>
            </p:nvPicPr>
            <p:blipFill>
              <a:blip r:embed="rId46"/>
              <a:stretch>
                <a:fillRect/>
              </a:stretch>
            </p:blipFill>
            <p:spPr>
              <a:xfrm>
                <a:off x="10667905" y="5823236"/>
                <a:ext cx="455400" cy="888847"/>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72" name="Ink 71">
                <a:extLst>
                  <a:ext uri="{FF2B5EF4-FFF2-40B4-BE49-F238E27FC236}">
                    <a16:creationId xmlns:a16="http://schemas.microsoft.com/office/drawing/2014/main" id="{0A327CD3-42EF-D50E-F42E-E57E758AECD7}"/>
                  </a:ext>
                </a:extLst>
              </p14:cNvPr>
              <p14:cNvContentPartPr/>
              <p14:nvPr/>
            </p14:nvContentPartPr>
            <p14:xfrm>
              <a:off x="11017465" y="6067680"/>
              <a:ext cx="1159200" cy="574560"/>
            </p14:xfrm>
          </p:contentPart>
        </mc:Choice>
        <mc:Fallback xmlns="">
          <p:pic>
            <p:nvPicPr>
              <p:cNvPr id="72" name="Ink 71">
                <a:extLst>
                  <a:ext uri="{FF2B5EF4-FFF2-40B4-BE49-F238E27FC236}">
                    <a16:creationId xmlns:a16="http://schemas.microsoft.com/office/drawing/2014/main" id="{0A327CD3-42EF-D50E-F42E-E57E758AECD7}"/>
                  </a:ext>
                </a:extLst>
              </p:cNvPr>
              <p:cNvPicPr/>
              <p:nvPr/>
            </p:nvPicPr>
            <p:blipFill>
              <a:blip r:embed="rId48"/>
              <a:stretch>
                <a:fillRect/>
              </a:stretch>
            </p:blipFill>
            <p:spPr>
              <a:xfrm>
                <a:off x="11008465" y="6058674"/>
                <a:ext cx="1176840" cy="592211"/>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77" name="Ink 76">
                <a:extLst>
                  <a:ext uri="{FF2B5EF4-FFF2-40B4-BE49-F238E27FC236}">
                    <a16:creationId xmlns:a16="http://schemas.microsoft.com/office/drawing/2014/main" id="{6D3D856D-BC50-3A8F-BAE4-F67A9C2AB9A9}"/>
                  </a:ext>
                </a:extLst>
              </p14:cNvPr>
              <p14:cNvContentPartPr/>
              <p14:nvPr/>
            </p14:nvContentPartPr>
            <p14:xfrm>
              <a:off x="10896145" y="6078480"/>
              <a:ext cx="1275840" cy="833040"/>
            </p14:xfrm>
          </p:contentPart>
        </mc:Choice>
        <mc:Fallback xmlns="">
          <p:pic>
            <p:nvPicPr>
              <p:cNvPr id="77" name="Ink 76">
                <a:extLst>
                  <a:ext uri="{FF2B5EF4-FFF2-40B4-BE49-F238E27FC236}">
                    <a16:creationId xmlns:a16="http://schemas.microsoft.com/office/drawing/2014/main" id="{6D3D856D-BC50-3A8F-BAE4-F67A9C2AB9A9}"/>
                  </a:ext>
                </a:extLst>
              </p:cNvPr>
              <p:cNvPicPr/>
              <p:nvPr/>
            </p:nvPicPr>
            <p:blipFill>
              <a:blip r:embed="rId50"/>
              <a:stretch>
                <a:fillRect/>
              </a:stretch>
            </p:blipFill>
            <p:spPr>
              <a:xfrm>
                <a:off x="10887145" y="6069480"/>
                <a:ext cx="1293480" cy="85068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78" name="Ink 77">
                <a:extLst>
                  <a:ext uri="{FF2B5EF4-FFF2-40B4-BE49-F238E27FC236}">
                    <a16:creationId xmlns:a16="http://schemas.microsoft.com/office/drawing/2014/main" id="{377DCB8C-31AA-3E88-D916-69AED33BE505}"/>
                  </a:ext>
                </a:extLst>
              </p14:cNvPr>
              <p14:cNvContentPartPr/>
              <p14:nvPr/>
            </p14:nvContentPartPr>
            <p14:xfrm>
              <a:off x="1132225" y="4012080"/>
              <a:ext cx="2830680" cy="141480"/>
            </p14:xfrm>
          </p:contentPart>
        </mc:Choice>
        <mc:Fallback xmlns="">
          <p:pic>
            <p:nvPicPr>
              <p:cNvPr id="78" name="Ink 77">
                <a:extLst>
                  <a:ext uri="{FF2B5EF4-FFF2-40B4-BE49-F238E27FC236}">
                    <a16:creationId xmlns:a16="http://schemas.microsoft.com/office/drawing/2014/main" id="{377DCB8C-31AA-3E88-D916-69AED33BE505}"/>
                  </a:ext>
                </a:extLst>
              </p:cNvPr>
              <p:cNvPicPr/>
              <p:nvPr/>
            </p:nvPicPr>
            <p:blipFill>
              <a:blip r:embed="rId52"/>
              <a:stretch>
                <a:fillRect/>
              </a:stretch>
            </p:blipFill>
            <p:spPr>
              <a:xfrm>
                <a:off x="1123224" y="4003080"/>
                <a:ext cx="2848322" cy="15912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82" name="Ink 81">
                <a:extLst>
                  <a:ext uri="{FF2B5EF4-FFF2-40B4-BE49-F238E27FC236}">
                    <a16:creationId xmlns:a16="http://schemas.microsoft.com/office/drawing/2014/main" id="{180960E9-76C2-7F20-46F3-4F6FCF7FD780}"/>
                  </a:ext>
                </a:extLst>
              </p14:cNvPr>
              <p14:cNvContentPartPr/>
              <p14:nvPr/>
            </p14:nvContentPartPr>
            <p14:xfrm>
              <a:off x="10606705" y="5477640"/>
              <a:ext cx="1266480" cy="1282320"/>
            </p14:xfrm>
          </p:contentPart>
        </mc:Choice>
        <mc:Fallback xmlns="">
          <p:pic>
            <p:nvPicPr>
              <p:cNvPr id="82" name="Ink 81">
                <a:extLst>
                  <a:ext uri="{FF2B5EF4-FFF2-40B4-BE49-F238E27FC236}">
                    <a16:creationId xmlns:a16="http://schemas.microsoft.com/office/drawing/2014/main" id="{180960E9-76C2-7F20-46F3-4F6FCF7FD780}"/>
                  </a:ext>
                </a:extLst>
              </p:cNvPr>
              <p:cNvPicPr/>
              <p:nvPr/>
            </p:nvPicPr>
            <p:blipFill>
              <a:blip r:embed="rId54"/>
              <a:stretch>
                <a:fillRect/>
              </a:stretch>
            </p:blipFill>
            <p:spPr>
              <a:xfrm>
                <a:off x="10597705" y="5468640"/>
                <a:ext cx="1284120" cy="129996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85" name="Ink 84">
                <a:extLst>
                  <a:ext uri="{FF2B5EF4-FFF2-40B4-BE49-F238E27FC236}">
                    <a16:creationId xmlns:a16="http://schemas.microsoft.com/office/drawing/2014/main" id="{6D60137A-127A-BB23-E176-3AB235135864}"/>
                  </a:ext>
                </a:extLst>
              </p14:cNvPr>
              <p14:cNvContentPartPr/>
              <p14:nvPr/>
            </p14:nvContentPartPr>
            <p14:xfrm>
              <a:off x="9268585" y="5580600"/>
              <a:ext cx="5760" cy="2160"/>
            </p14:xfrm>
          </p:contentPart>
        </mc:Choice>
        <mc:Fallback xmlns="">
          <p:pic>
            <p:nvPicPr>
              <p:cNvPr id="85" name="Ink 84">
                <a:extLst>
                  <a:ext uri="{FF2B5EF4-FFF2-40B4-BE49-F238E27FC236}">
                    <a16:creationId xmlns:a16="http://schemas.microsoft.com/office/drawing/2014/main" id="{6D60137A-127A-BB23-E176-3AB235135864}"/>
                  </a:ext>
                </a:extLst>
              </p:cNvPr>
              <p:cNvPicPr/>
              <p:nvPr/>
            </p:nvPicPr>
            <p:blipFill>
              <a:blip r:embed="rId56"/>
              <a:stretch>
                <a:fillRect/>
              </a:stretch>
            </p:blipFill>
            <p:spPr>
              <a:xfrm>
                <a:off x="9259585" y="5571600"/>
                <a:ext cx="23400" cy="1980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86" name="Ink 85">
                <a:extLst>
                  <a:ext uri="{FF2B5EF4-FFF2-40B4-BE49-F238E27FC236}">
                    <a16:creationId xmlns:a16="http://schemas.microsoft.com/office/drawing/2014/main" id="{E3AFC6A5-E329-A2F6-08A1-5C6FF3480967}"/>
                  </a:ext>
                </a:extLst>
              </p14:cNvPr>
              <p14:cNvContentPartPr/>
              <p14:nvPr/>
            </p14:nvContentPartPr>
            <p14:xfrm>
              <a:off x="10419865" y="4878600"/>
              <a:ext cx="272160" cy="181440"/>
            </p14:xfrm>
          </p:contentPart>
        </mc:Choice>
        <mc:Fallback xmlns="">
          <p:pic>
            <p:nvPicPr>
              <p:cNvPr id="86" name="Ink 85">
                <a:extLst>
                  <a:ext uri="{FF2B5EF4-FFF2-40B4-BE49-F238E27FC236}">
                    <a16:creationId xmlns:a16="http://schemas.microsoft.com/office/drawing/2014/main" id="{E3AFC6A5-E329-A2F6-08A1-5C6FF3480967}"/>
                  </a:ext>
                </a:extLst>
              </p:cNvPr>
              <p:cNvPicPr/>
              <p:nvPr/>
            </p:nvPicPr>
            <p:blipFill>
              <a:blip r:embed="rId58"/>
              <a:stretch>
                <a:fillRect/>
              </a:stretch>
            </p:blipFill>
            <p:spPr>
              <a:xfrm>
                <a:off x="10410865" y="4869600"/>
                <a:ext cx="289800" cy="19908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87" name="Ink 86">
                <a:extLst>
                  <a:ext uri="{FF2B5EF4-FFF2-40B4-BE49-F238E27FC236}">
                    <a16:creationId xmlns:a16="http://schemas.microsoft.com/office/drawing/2014/main" id="{E8FD84BE-6C1F-5A2B-385C-76AF933C468B}"/>
                  </a:ext>
                </a:extLst>
              </p14:cNvPr>
              <p14:cNvContentPartPr/>
              <p14:nvPr/>
            </p14:nvContentPartPr>
            <p14:xfrm>
              <a:off x="9329425" y="4014240"/>
              <a:ext cx="300240" cy="264960"/>
            </p14:xfrm>
          </p:contentPart>
        </mc:Choice>
        <mc:Fallback xmlns="">
          <p:pic>
            <p:nvPicPr>
              <p:cNvPr id="87" name="Ink 86">
                <a:extLst>
                  <a:ext uri="{FF2B5EF4-FFF2-40B4-BE49-F238E27FC236}">
                    <a16:creationId xmlns:a16="http://schemas.microsoft.com/office/drawing/2014/main" id="{E8FD84BE-6C1F-5A2B-385C-76AF933C468B}"/>
                  </a:ext>
                </a:extLst>
              </p:cNvPr>
              <p:cNvPicPr/>
              <p:nvPr/>
            </p:nvPicPr>
            <p:blipFill>
              <a:blip r:embed="rId60"/>
              <a:stretch>
                <a:fillRect/>
              </a:stretch>
            </p:blipFill>
            <p:spPr>
              <a:xfrm>
                <a:off x="9320425" y="4005240"/>
                <a:ext cx="317880" cy="28260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90" name="Ink 89">
                <a:extLst>
                  <a:ext uri="{FF2B5EF4-FFF2-40B4-BE49-F238E27FC236}">
                    <a16:creationId xmlns:a16="http://schemas.microsoft.com/office/drawing/2014/main" id="{2013DE7E-7B3F-6619-526E-71610598A15E}"/>
                  </a:ext>
                </a:extLst>
              </p14:cNvPr>
              <p14:cNvContentPartPr/>
              <p14:nvPr/>
            </p14:nvContentPartPr>
            <p14:xfrm>
              <a:off x="8377945" y="4265160"/>
              <a:ext cx="213120" cy="204120"/>
            </p14:xfrm>
          </p:contentPart>
        </mc:Choice>
        <mc:Fallback xmlns="">
          <p:pic>
            <p:nvPicPr>
              <p:cNvPr id="90" name="Ink 89">
                <a:extLst>
                  <a:ext uri="{FF2B5EF4-FFF2-40B4-BE49-F238E27FC236}">
                    <a16:creationId xmlns:a16="http://schemas.microsoft.com/office/drawing/2014/main" id="{2013DE7E-7B3F-6619-526E-71610598A15E}"/>
                  </a:ext>
                </a:extLst>
              </p:cNvPr>
              <p:cNvPicPr/>
              <p:nvPr/>
            </p:nvPicPr>
            <p:blipFill>
              <a:blip r:embed="rId62"/>
              <a:stretch>
                <a:fillRect/>
              </a:stretch>
            </p:blipFill>
            <p:spPr>
              <a:xfrm>
                <a:off x="8368960" y="4256144"/>
                <a:ext cx="230730" cy="221791"/>
              </a:xfrm>
              <a:prstGeom prst="rect">
                <a:avLst/>
              </a:prstGeom>
            </p:spPr>
          </p:pic>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9E6F6-454E-4B9D-FA5A-60A05A668525}"/>
              </a:ext>
            </a:extLst>
          </p:cNvPr>
          <p:cNvSpPr>
            <a:spLocks noGrp="1"/>
          </p:cNvSpPr>
          <p:nvPr>
            <p:ph type="title"/>
          </p:nvPr>
        </p:nvSpPr>
        <p:spPr/>
        <p:txBody>
          <a:bodyPr/>
          <a:lstStyle/>
          <a:p>
            <a:r>
              <a:rPr lang="en" sz="1900">
                <a:solidFill>
                  <a:srgbClr val="000000"/>
                </a:solidFill>
                <a:latin typeface="Arial"/>
                <a:cs typeface="Arial"/>
              </a:rPr>
              <a:t>Example: Factorial</a:t>
            </a:r>
            <a:endParaRPr lang="en-US"/>
          </a:p>
        </p:txBody>
      </p:sp>
      <p:sp>
        <p:nvSpPr>
          <p:cNvPr id="3" name="Text Placeholder 2">
            <a:extLst>
              <a:ext uri="{FF2B5EF4-FFF2-40B4-BE49-F238E27FC236}">
                <a16:creationId xmlns:a16="http://schemas.microsoft.com/office/drawing/2014/main" id="{BE46E3F0-D2C2-3D9D-1C90-A7DA25F0ACDC}"/>
              </a:ext>
            </a:extLst>
          </p:cNvPr>
          <p:cNvSpPr>
            <a:spLocks noGrp="1"/>
          </p:cNvSpPr>
          <p:nvPr>
            <p:ph type="body" idx="1"/>
          </p:nvPr>
        </p:nvSpPr>
        <p:spPr/>
        <p:txBody>
          <a:bodyPr/>
          <a:lstStyle/>
          <a:p>
            <a:pPr marL="152400" indent="0">
              <a:lnSpc>
                <a:spcPct val="114999"/>
              </a:lnSpc>
              <a:buNone/>
            </a:pPr>
            <a:r>
              <a:rPr lang="en-US" sz="2200">
                <a:solidFill>
                  <a:srgbClr val="0000FF"/>
                </a:solidFill>
              </a:rPr>
              <a:t>int</a:t>
            </a:r>
            <a:r>
              <a:rPr lang="en-US" sz="2200">
                <a:solidFill>
                  <a:srgbClr val="3B3B3B"/>
                </a:solidFill>
              </a:rPr>
              <a:t> </a:t>
            </a:r>
            <a:r>
              <a:rPr lang="en-US" sz="2200">
                <a:solidFill>
                  <a:srgbClr val="795E26"/>
                </a:solidFill>
              </a:rPr>
              <a:t>Factorial</a:t>
            </a:r>
            <a:r>
              <a:rPr lang="en-US" sz="2200">
                <a:solidFill>
                  <a:srgbClr val="3B3B3B"/>
                </a:solidFill>
              </a:rPr>
              <a:t>(</a:t>
            </a:r>
            <a:r>
              <a:rPr lang="en-US" sz="2200">
                <a:solidFill>
                  <a:srgbClr val="0000FF"/>
                </a:solidFill>
              </a:rPr>
              <a:t>int</a:t>
            </a:r>
            <a:r>
              <a:rPr lang="en-US" sz="2200">
                <a:solidFill>
                  <a:srgbClr val="3B3B3B"/>
                </a:solidFill>
              </a:rPr>
              <a:t> </a:t>
            </a:r>
            <a:r>
              <a:rPr lang="en-US" sz="2200">
                <a:solidFill>
                  <a:srgbClr val="001080"/>
                </a:solidFill>
              </a:rPr>
              <a:t>n</a:t>
            </a:r>
            <a:r>
              <a:rPr lang="en-US" sz="2200">
                <a:solidFill>
                  <a:srgbClr val="3B3B3B"/>
                </a:solidFill>
              </a:rPr>
              <a:t>){</a:t>
            </a:r>
            <a:endParaRPr lang="en-US" sz="2200">
              <a:solidFill>
                <a:srgbClr val="424242"/>
              </a:solidFill>
            </a:endParaRPr>
          </a:p>
          <a:p>
            <a:pPr marL="152400" indent="0">
              <a:lnSpc>
                <a:spcPct val="114999"/>
              </a:lnSpc>
              <a:buNone/>
            </a:pPr>
            <a:r>
              <a:rPr lang="en-US" sz="2200">
                <a:solidFill>
                  <a:srgbClr val="3B3B3B"/>
                </a:solidFill>
              </a:rPr>
              <a:t>             </a:t>
            </a:r>
            <a:r>
              <a:rPr lang="en-US" sz="2200">
                <a:solidFill>
                  <a:srgbClr val="0000FF"/>
                </a:solidFill>
              </a:rPr>
              <a:t>int</a:t>
            </a:r>
            <a:r>
              <a:rPr lang="en-US" sz="2200">
                <a:solidFill>
                  <a:srgbClr val="3B3B3B"/>
                </a:solidFill>
              </a:rPr>
              <a:t> </a:t>
            </a:r>
            <a:r>
              <a:rPr lang="en-US" sz="2200">
                <a:solidFill>
                  <a:srgbClr val="001080"/>
                </a:solidFill>
              </a:rPr>
              <a:t>answer</a:t>
            </a:r>
            <a:r>
              <a:rPr lang="en-US" sz="2200">
                <a:solidFill>
                  <a:srgbClr val="000000"/>
                </a:solidFill>
              </a:rPr>
              <a:t>=</a:t>
            </a:r>
            <a:r>
              <a:rPr lang="en-US" sz="2200">
                <a:solidFill>
                  <a:srgbClr val="098658"/>
                </a:solidFill>
              </a:rPr>
              <a:t>1</a:t>
            </a:r>
            <a:r>
              <a:rPr lang="en-US" sz="2200">
                <a:solidFill>
                  <a:srgbClr val="3B3B3B"/>
                </a:solidFill>
              </a:rPr>
              <a:t>;</a:t>
            </a:r>
            <a:endParaRPr lang="en-US" sz="2200">
              <a:solidFill>
                <a:srgbClr val="424242"/>
              </a:solidFill>
            </a:endParaRPr>
          </a:p>
          <a:p>
            <a:pPr marL="152400" indent="0">
              <a:lnSpc>
                <a:spcPct val="114999"/>
              </a:lnSpc>
              <a:buNone/>
            </a:pPr>
            <a:r>
              <a:rPr lang="en-US" sz="2200">
                <a:solidFill>
                  <a:srgbClr val="3B3B3B"/>
                </a:solidFill>
              </a:rPr>
              <a:t>             </a:t>
            </a:r>
            <a:r>
              <a:rPr lang="en-US" sz="2200">
                <a:solidFill>
                  <a:srgbClr val="AF00DB"/>
                </a:solidFill>
              </a:rPr>
              <a:t>for</a:t>
            </a:r>
            <a:r>
              <a:rPr lang="en-US" sz="2200">
                <a:solidFill>
                  <a:srgbClr val="3B3B3B"/>
                </a:solidFill>
              </a:rPr>
              <a:t>(</a:t>
            </a:r>
            <a:r>
              <a:rPr lang="en-US" sz="2200">
                <a:solidFill>
                  <a:srgbClr val="0000FF"/>
                </a:solidFill>
              </a:rPr>
              <a:t>int</a:t>
            </a:r>
            <a:r>
              <a:rPr lang="en-US" sz="2200">
                <a:solidFill>
                  <a:srgbClr val="3B3B3B"/>
                </a:solidFill>
              </a:rPr>
              <a:t> </a:t>
            </a:r>
            <a:r>
              <a:rPr lang="en-US" sz="2200" err="1">
                <a:solidFill>
                  <a:srgbClr val="001080"/>
                </a:solidFill>
              </a:rPr>
              <a:t>i</a:t>
            </a:r>
            <a:r>
              <a:rPr lang="en-US" sz="2200">
                <a:solidFill>
                  <a:srgbClr val="000000"/>
                </a:solidFill>
              </a:rPr>
              <a:t>=</a:t>
            </a:r>
            <a:r>
              <a:rPr lang="en-US" sz="2200">
                <a:solidFill>
                  <a:srgbClr val="098658"/>
                </a:solidFill>
              </a:rPr>
              <a:t>1</a:t>
            </a:r>
            <a:r>
              <a:rPr lang="en-US" sz="2200">
                <a:solidFill>
                  <a:srgbClr val="3B3B3B"/>
                </a:solidFill>
              </a:rPr>
              <a:t>;</a:t>
            </a:r>
            <a:r>
              <a:rPr lang="en-US" sz="2200">
                <a:solidFill>
                  <a:srgbClr val="001080"/>
                </a:solidFill>
              </a:rPr>
              <a:t>i</a:t>
            </a:r>
            <a:r>
              <a:rPr lang="en-US" sz="2200">
                <a:solidFill>
                  <a:srgbClr val="000000"/>
                </a:solidFill>
              </a:rPr>
              <a:t>&lt;=</a:t>
            </a:r>
            <a:r>
              <a:rPr lang="en-US" sz="2200" err="1">
                <a:solidFill>
                  <a:srgbClr val="001080"/>
                </a:solidFill>
              </a:rPr>
              <a:t>n</a:t>
            </a:r>
            <a:r>
              <a:rPr lang="en-US" sz="2200" err="1">
                <a:solidFill>
                  <a:srgbClr val="3B3B3B"/>
                </a:solidFill>
              </a:rPr>
              <a:t>;</a:t>
            </a:r>
            <a:r>
              <a:rPr lang="en-US" sz="2200" err="1">
                <a:solidFill>
                  <a:srgbClr val="001080"/>
                </a:solidFill>
              </a:rPr>
              <a:t>i</a:t>
            </a:r>
            <a:r>
              <a:rPr lang="en-US" sz="2200">
                <a:solidFill>
                  <a:srgbClr val="000000"/>
                </a:solidFill>
              </a:rPr>
              <a:t>++</a:t>
            </a:r>
            <a:r>
              <a:rPr lang="en-US" sz="2200">
                <a:solidFill>
                  <a:srgbClr val="3B3B3B"/>
                </a:solidFill>
              </a:rPr>
              <a:t>){</a:t>
            </a:r>
            <a:endParaRPr lang="en-US" sz="2200">
              <a:solidFill>
                <a:srgbClr val="424242"/>
              </a:solidFill>
            </a:endParaRPr>
          </a:p>
          <a:p>
            <a:pPr marL="152400" indent="0">
              <a:lnSpc>
                <a:spcPct val="114999"/>
              </a:lnSpc>
              <a:buNone/>
            </a:pPr>
            <a:r>
              <a:rPr lang="en-US" sz="2200">
                <a:solidFill>
                  <a:srgbClr val="3B3B3B"/>
                </a:solidFill>
              </a:rPr>
              <a:t>                    </a:t>
            </a:r>
            <a:r>
              <a:rPr lang="en-US" sz="2200">
                <a:solidFill>
                  <a:srgbClr val="001080"/>
                </a:solidFill>
              </a:rPr>
              <a:t>answer</a:t>
            </a:r>
            <a:r>
              <a:rPr lang="en-US" sz="2200">
                <a:solidFill>
                  <a:srgbClr val="000000"/>
                </a:solidFill>
              </a:rPr>
              <a:t>=</a:t>
            </a:r>
            <a:r>
              <a:rPr lang="en-US" sz="2200">
                <a:solidFill>
                  <a:srgbClr val="001080"/>
                </a:solidFill>
              </a:rPr>
              <a:t>answer</a:t>
            </a:r>
            <a:r>
              <a:rPr lang="en-US" sz="2200">
                <a:solidFill>
                  <a:srgbClr val="000000"/>
                </a:solidFill>
              </a:rPr>
              <a:t>*</a:t>
            </a:r>
            <a:r>
              <a:rPr lang="en-US" sz="2200">
                <a:solidFill>
                  <a:srgbClr val="3B3B3B"/>
                </a:solidFill>
              </a:rPr>
              <a:t>(</a:t>
            </a:r>
            <a:r>
              <a:rPr lang="en-US" sz="2200" err="1">
                <a:solidFill>
                  <a:srgbClr val="001080"/>
                </a:solidFill>
              </a:rPr>
              <a:t>i</a:t>
            </a:r>
            <a:r>
              <a:rPr lang="en-US" sz="2200">
                <a:solidFill>
                  <a:srgbClr val="3B3B3B"/>
                </a:solidFill>
              </a:rPr>
              <a:t>);</a:t>
            </a:r>
            <a:endParaRPr lang="en-US" sz="2200">
              <a:solidFill>
                <a:srgbClr val="424242"/>
              </a:solidFill>
            </a:endParaRPr>
          </a:p>
          <a:p>
            <a:pPr marL="152400" indent="0">
              <a:lnSpc>
                <a:spcPct val="114999"/>
              </a:lnSpc>
              <a:buNone/>
            </a:pPr>
            <a:r>
              <a:rPr lang="en-US" sz="2200">
                <a:solidFill>
                  <a:srgbClr val="3B3B3B"/>
                </a:solidFill>
              </a:rPr>
              <a:t>             }</a:t>
            </a:r>
            <a:endParaRPr lang="en-US" sz="2200">
              <a:solidFill>
                <a:srgbClr val="424242"/>
              </a:solidFill>
            </a:endParaRPr>
          </a:p>
          <a:p>
            <a:pPr marL="152400" indent="0">
              <a:lnSpc>
                <a:spcPct val="114999"/>
              </a:lnSpc>
              <a:buNone/>
            </a:pPr>
            <a:r>
              <a:rPr lang="en-US" sz="2200">
                <a:solidFill>
                  <a:srgbClr val="3B3B3B"/>
                </a:solidFill>
              </a:rPr>
              <a:t>        }</a:t>
            </a:r>
            <a:endParaRPr lang="en-US" sz="2200"/>
          </a:p>
          <a:p>
            <a:pPr marL="152400" indent="0">
              <a:lnSpc>
                <a:spcPct val="114999"/>
              </a:lnSpc>
              <a:buNone/>
            </a:pPr>
            <a:endParaRPr lang="en-US"/>
          </a:p>
        </p:txBody>
      </p:sp>
      <p:sp>
        <p:nvSpPr>
          <p:cNvPr id="6" name="TextBox 5">
            <a:extLst>
              <a:ext uri="{FF2B5EF4-FFF2-40B4-BE49-F238E27FC236}">
                <a16:creationId xmlns:a16="http://schemas.microsoft.com/office/drawing/2014/main" id="{E757C062-0556-5FC4-AC0C-E16E5E7C7024}"/>
              </a:ext>
            </a:extLst>
          </p:cNvPr>
          <p:cNvSpPr txBox="1"/>
          <p:nvPr/>
        </p:nvSpPr>
        <p:spPr>
          <a:xfrm>
            <a:off x="5883388" y="760656"/>
            <a:ext cx="623516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 sz="3200">
                <a:solidFill>
                  <a:srgbClr val="000000"/>
                </a:solidFill>
                <a:ea typeface="+mn-lt"/>
                <a:cs typeface="+mn-lt"/>
              </a:rPr>
              <a:t>n! = n ⨉ (n-1) ⨉ (n-2) ⨉ …  ⨉ 1</a:t>
            </a:r>
            <a:endParaRPr lang="en-US"/>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4EA04D71-41C1-429D-9604-E1475C174D96}"/>
                  </a:ext>
                </a:extLst>
              </p14:cNvPr>
              <p14:cNvContentPartPr/>
              <p14:nvPr/>
            </p14:nvContentPartPr>
            <p14:xfrm>
              <a:off x="5839945" y="734640"/>
              <a:ext cx="484200" cy="565200"/>
            </p14:xfrm>
          </p:contentPart>
        </mc:Choice>
        <mc:Fallback xmlns="">
          <p:pic>
            <p:nvPicPr>
              <p:cNvPr id="4" name="Ink 3">
                <a:extLst>
                  <a:ext uri="{FF2B5EF4-FFF2-40B4-BE49-F238E27FC236}">
                    <a16:creationId xmlns:a16="http://schemas.microsoft.com/office/drawing/2014/main" id="{4EA04D71-41C1-429D-9604-E1475C174D96}"/>
                  </a:ext>
                </a:extLst>
              </p:cNvPr>
              <p:cNvPicPr/>
              <p:nvPr/>
            </p:nvPicPr>
            <p:blipFill>
              <a:blip r:embed="rId3"/>
              <a:stretch>
                <a:fillRect/>
              </a:stretch>
            </p:blipFill>
            <p:spPr>
              <a:xfrm>
                <a:off x="5830945" y="725646"/>
                <a:ext cx="501840" cy="582829"/>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983BA79D-1F2B-2DD9-0B70-B624AC176BC5}"/>
                  </a:ext>
                </a:extLst>
              </p14:cNvPr>
              <p14:cNvContentPartPr/>
              <p14:nvPr/>
            </p14:nvContentPartPr>
            <p14:xfrm>
              <a:off x="6835345" y="1410000"/>
              <a:ext cx="21240" cy="10080"/>
            </p14:xfrm>
          </p:contentPart>
        </mc:Choice>
        <mc:Fallback xmlns="">
          <p:pic>
            <p:nvPicPr>
              <p:cNvPr id="5" name="Ink 4">
                <a:extLst>
                  <a:ext uri="{FF2B5EF4-FFF2-40B4-BE49-F238E27FC236}">
                    <a16:creationId xmlns:a16="http://schemas.microsoft.com/office/drawing/2014/main" id="{983BA79D-1F2B-2DD9-0B70-B624AC176BC5}"/>
                  </a:ext>
                </a:extLst>
              </p:cNvPr>
              <p:cNvPicPr/>
              <p:nvPr/>
            </p:nvPicPr>
            <p:blipFill>
              <a:blip r:embed="rId5"/>
              <a:stretch>
                <a:fillRect/>
              </a:stretch>
            </p:blipFill>
            <p:spPr>
              <a:xfrm>
                <a:off x="6826345" y="1401000"/>
                <a:ext cx="38880" cy="277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25F6B396-CF71-5A43-08A6-D2AAA35234C3}"/>
                  </a:ext>
                </a:extLst>
              </p14:cNvPr>
              <p14:cNvContentPartPr/>
              <p14:nvPr/>
            </p14:nvContentPartPr>
            <p14:xfrm>
              <a:off x="7659745" y="1383000"/>
              <a:ext cx="509040" cy="21960"/>
            </p14:xfrm>
          </p:contentPart>
        </mc:Choice>
        <mc:Fallback xmlns="">
          <p:pic>
            <p:nvPicPr>
              <p:cNvPr id="7" name="Ink 6">
                <a:extLst>
                  <a:ext uri="{FF2B5EF4-FFF2-40B4-BE49-F238E27FC236}">
                    <a16:creationId xmlns:a16="http://schemas.microsoft.com/office/drawing/2014/main" id="{25F6B396-CF71-5A43-08A6-D2AAA35234C3}"/>
                  </a:ext>
                </a:extLst>
              </p:cNvPr>
              <p:cNvPicPr/>
              <p:nvPr/>
            </p:nvPicPr>
            <p:blipFill>
              <a:blip r:embed="rId7"/>
              <a:stretch>
                <a:fillRect/>
              </a:stretch>
            </p:blipFill>
            <p:spPr>
              <a:xfrm>
                <a:off x="7650751" y="1374000"/>
                <a:ext cx="526668" cy="39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EE556495-3577-A770-1F0A-2746A7BE405E}"/>
                  </a:ext>
                </a:extLst>
              </p14:cNvPr>
              <p14:cNvContentPartPr/>
              <p14:nvPr/>
            </p14:nvContentPartPr>
            <p14:xfrm>
              <a:off x="8988145" y="1374720"/>
              <a:ext cx="473760" cy="43560"/>
            </p14:xfrm>
          </p:contentPart>
        </mc:Choice>
        <mc:Fallback xmlns="">
          <p:pic>
            <p:nvPicPr>
              <p:cNvPr id="8" name="Ink 7">
                <a:extLst>
                  <a:ext uri="{FF2B5EF4-FFF2-40B4-BE49-F238E27FC236}">
                    <a16:creationId xmlns:a16="http://schemas.microsoft.com/office/drawing/2014/main" id="{EE556495-3577-A770-1F0A-2746A7BE405E}"/>
                  </a:ext>
                </a:extLst>
              </p:cNvPr>
              <p:cNvPicPr/>
              <p:nvPr/>
            </p:nvPicPr>
            <p:blipFill>
              <a:blip r:embed="rId9"/>
              <a:stretch>
                <a:fillRect/>
              </a:stretch>
            </p:blipFill>
            <p:spPr>
              <a:xfrm>
                <a:off x="8979138" y="1365794"/>
                <a:ext cx="491413" cy="61055"/>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84E5FF07-9268-020E-0F81-51A11ED6B3F9}"/>
                  </a:ext>
                </a:extLst>
              </p14:cNvPr>
              <p14:cNvContentPartPr/>
              <p14:nvPr/>
            </p14:nvContentPartPr>
            <p14:xfrm>
              <a:off x="10549825" y="1446000"/>
              <a:ext cx="148680" cy="18360"/>
            </p14:xfrm>
          </p:contentPart>
        </mc:Choice>
        <mc:Fallback xmlns="">
          <p:pic>
            <p:nvPicPr>
              <p:cNvPr id="9" name="Ink 8">
                <a:extLst>
                  <a:ext uri="{FF2B5EF4-FFF2-40B4-BE49-F238E27FC236}">
                    <a16:creationId xmlns:a16="http://schemas.microsoft.com/office/drawing/2014/main" id="{84E5FF07-9268-020E-0F81-51A11ED6B3F9}"/>
                  </a:ext>
                </a:extLst>
              </p:cNvPr>
              <p:cNvPicPr/>
              <p:nvPr/>
            </p:nvPicPr>
            <p:blipFill>
              <a:blip r:embed="rId11"/>
              <a:stretch>
                <a:fillRect/>
              </a:stretch>
            </p:blipFill>
            <p:spPr>
              <a:xfrm>
                <a:off x="10540825" y="1437000"/>
                <a:ext cx="16632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6" name="Ink 15">
                <a:extLst>
                  <a:ext uri="{FF2B5EF4-FFF2-40B4-BE49-F238E27FC236}">
                    <a16:creationId xmlns:a16="http://schemas.microsoft.com/office/drawing/2014/main" id="{4465C0B6-B8D0-9F39-E722-0ECB7E728565}"/>
                  </a:ext>
                </a:extLst>
              </p14:cNvPr>
              <p14:cNvContentPartPr/>
              <p14:nvPr/>
            </p14:nvContentPartPr>
            <p14:xfrm>
              <a:off x="6753265" y="2023800"/>
              <a:ext cx="892080" cy="411120"/>
            </p14:xfrm>
          </p:contentPart>
        </mc:Choice>
        <mc:Fallback xmlns="">
          <p:pic>
            <p:nvPicPr>
              <p:cNvPr id="16" name="Ink 15">
                <a:extLst>
                  <a:ext uri="{FF2B5EF4-FFF2-40B4-BE49-F238E27FC236}">
                    <a16:creationId xmlns:a16="http://schemas.microsoft.com/office/drawing/2014/main" id="{4465C0B6-B8D0-9F39-E722-0ECB7E728565}"/>
                  </a:ext>
                </a:extLst>
              </p:cNvPr>
              <p:cNvPicPr/>
              <p:nvPr/>
            </p:nvPicPr>
            <p:blipFill>
              <a:blip r:embed="rId13"/>
              <a:stretch>
                <a:fillRect/>
              </a:stretch>
            </p:blipFill>
            <p:spPr>
              <a:xfrm>
                <a:off x="6744261" y="2014792"/>
                <a:ext cx="909727" cy="428775"/>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9" name="Ink 18">
                <a:extLst>
                  <a:ext uri="{FF2B5EF4-FFF2-40B4-BE49-F238E27FC236}">
                    <a16:creationId xmlns:a16="http://schemas.microsoft.com/office/drawing/2014/main" id="{7CB1D2D9-5BB5-1B8F-6228-E29CF15666EC}"/>
                  </a:ext>
                </a:extLst>
              </p14:cNvPr>
              <p14:cNvContentPartPr/>
              <p14:nvPr/>
            </p14:nvContentPartPr>
            <p14:xfrm>
              <a:off x="7732825" y="1998960"/>
              <a:ext cx="546480" cy="230760"/>
            </p14:xfrm>
          </p:contentPart>
        </mc:Choice>
        <mc:Fallback xmlns="">
          <p:pic>
            <p:nvPicPr>
              <p:cNvPr id="19" name="Ink 18">
                <a:extLst>
                  <a:ext uri="{FF2B5EF4-FFF2-40B4-BE49-F238E27FC236}">
                    <a16:creationId xmlns:a16="http://schemas.microsoft.com/office/drawing/2014/main" id="{7CB1D2D9-5BB5-1B8F-6228-E29CF15666EC}"/>
                  </a:ext>
                </a:extLst>
              </p:cNvPr>
              <p:cNvPicPr/>
              <p:nvPr/>
            </p:nvPicPr>
            <p:blipFill>
              <a:blip r:embed="rId15"/>
              <a:stretch>
                <a:fillRect/>
              </a:stretch>
            </p:blipFill>
            <p:spPr>
              <a:xfrm>
                <a:off x="7723825" y="1989960"/>
                <a:ext cx="564120" cy="2484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3" name="Ink 22">
                <a:extLst>
                  <a:ext uri="{FF2B5EF4-FFF2-40B4-BE49-F238E27FC236}">
                    <a16:creationId xmlns:a16="http://schemas.microsoft.com/office/drawing/2014/main" id="{3154097A-F6E9-51A5-52A0-85945233C191}"/>
                  </a:ext>
                </a:extLst>
              </p14:cNvPr>
              <p14:cNvContentPartPr/>
              <p14:nvPr/>
            </p14:nvContentPartPr>
            <p14:xfrm>
              <a:off x="8388745" y="1898520"/>
              <a:ext cx="977400" cy="291960"/>
            </p14:xfrm>
          </p:contentPart>
        </mc:Choice>
        <mc:Fallback xmlns="">
          <p:pic>
            <p:nvPicPr>
              <p:cNvPr id="23" name="Ink 22">
                <a:extLst>
                  <a:ext uri="{FF2B5EF4-FFF2-40B4-BE49-F238E27FC236}">
                    <a16:creationId xmlns:a16="http://schemas.microsoft.com/office/drawing/2014/main" id="{3154097A-F6E9-51A5-52A0-85945233C191}"/>
                  </a:ext>
                </a:extLst>
              </p:cNvPr>
              <p:cNvPicPr/>
              <p:nvPr/>
            </p:nvPicPr>
            <p:blipFill>
              <a:blip r:embed="rId17"/>
              <a:stretch>
                <a:fillRect/>
              </a:stretch>
            </p:blipFill>
            <p:spPr>
              <a:xfrm>
                <a:off x="8379745" y="1889520"/>
                <a:ext cx="995040" cy="3096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6" name="Ink 25">
                <a:extLst>
                  <a:ext uri="{FF2B5EF4-FFF2-40B4-BE49-F238E27FC236}">
                    <a16:creationId xmlns:a16="http://schemas.microsoft.com/office/drawing/2014/main" id="{1F9E6F48-DB80-0CFF-340A-4F3377A6AB9B}"/>
                  </a:ext>
                </a:extLst>
              </p14:cNvPr>
              <p14:cNvContentPartPr/>
              <p14:nvPr/>
            </p14:nvContentPartPr>
            <p14:xfrm>
              <a:off x="7457785" y="2661000"/>
              <a:ext cx="70920" cy="98640"/>
            </p14:xfrm>
          </p:contentPart>
        </mc:Choice>
        <mc:Fallback xmlns="">
          <p:pic>
            <p:nvPicPr>
              <p:cNvPr id="26" name="Ink 25">
                <a:extLst>
                  <a:ext uri="{FF2B5EF4-FFF2-40B4-BE49-F238E27FC236}">
                    <a16:creationId xmlns:a16="http://schemas.microsoft.com/office/drawing/2014/main" id="{1F9E6F48-DB80-0CFF-340A-4F3377A6AB9B}"/>
                  </a:ext>
                </a:extLst>
              </p:cNvPr>
              <p:cNvPicPr/>
              <p:nvPr/>
            </p:nvPicPr>
            <p:blipFill>
              <a:blip r:embed="rId19"/>
              <a:stretch>
                <a:fillRect/>
              </a:stretch>
            </p:blipFill>
            <p:spPr>
              <a:xfrm>
                <a:off x="7448785" y="2652000"/>
                <a:ext cx="88560" cy="1162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9" name="Ink 28">
                <a:extLst>
                  <a:ext uri="{FF2B5EF4-FFF2-40B4-BE49-F238E27FC236}">
                    <a16:creationId xmlns:a16="http://schemas.microsoft.com/office/drawing/2014/main" id="{1FCB4FE5-C1DF-832C-F23D-2208EC220A91}"/>
                  </a:ext>
                </a:extLst>
              </p14:cNvPr>
              <p14:cNvContentPartPr/>
              <p14:nvPr/>
            </p14:nvContentPartPr>
            <p14:xfrm>
              <a:off x="7775305" y="2598000"/>
              <a:ext cx="470880" cy="214200"/>
            </p14:xfrm>
          </p:contentPart>
        </mc:Choice>
        <mc:Fallback xmlns="">
          <p:pic>
            <p:nvPicPr>
              <p:cNvPr id="29" name="Ink 28">
                <a:extLst>
                  <a:ext uri="{FF2B5EF4-FFF2-40B4-BE49-F238E27FC236}">
                    <a16:creationId xmlns:a16="http://schemas.microsoft.com/office/drawing/2014/main" id="{1FCB4FE5-C1DF-832C-F23D-2208EC220A91}"/>
                  </a:ext>
                </a:extLst>
              </p:cNvPr>
              <p:cNvPicPr/>
              <p:nvPr/>
            </p:nvPicPr>
            <p:blipFill>
              <a:blip r:embed="rId21"/>
              <a:stretch>
                <a:fillRect/>
              </a:stretch>
            </p:blipFill>
            <p:spPr>
              <a:xfrm>
                <a:off x="7766305" y="2589000"/>
                <a:ext cx="488520" cy="231840"/>
              </a:xfrm>
              <a:prstGeom prst="rect">
                <a:avLst/>
              </a:prstGeom>
            </p:spPr>
          </p:pic>
        </mc:Fallback>
      </mc:AlternateContent>
    </p:spTree>
    <p:extLst>
      <p:ext uri="{BB962C8B-B14F-4D97-AF65-F5344CB8AC3E}">
        <p14:creationId xmlns:p14="http://schemas.microsoft.com/office/powerpoint/2010/main" val="2265538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title"/>
          </p:nvPr>
        </p:nvSpPr>
        <p:spPr>
          <a:xfrm>
            <a:off x="415600" y="496667"/>
            <a:ext cx="11360800" cy="978000"/>
          </a:xfrm>
          <a:prstGeom prst="rect">
            <a:avLst/>
          </a:prstGeom>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a:t>Example: Factorial</a:t>
            </a:r>
            <a:endParaRPr/>
          </a:p>
        </p:txBody>
      </p:sp>
      <p:sp>
        <p:nvSpPr>
          <p:cNvPr id="106" name="Google Shape;106;p20"/>
          <p:cNvSpPr txBox="1">
            <a:spLocks noGrp="1"/>
          </p:cNvSpPr>
          <p:nvPr>
            <p:ph type="body" idx="1"/>
          </p:nvPr>
        </p:nvSpPr>
        <p:spPr>
          <a:xfrm>
            <a:off x="415600" y="1958433"/>
            <a:ext cx="11360800" cy="41332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indent="0">
              <a:spcAft>
                <a:spcPts val="2133"/>
              </a:spcAft>
              <a:buNone/>
            </a:pPr>
            <a:r>
              <a:rPr lang="en" sz="1850">
                <a:latin typeface="Source Code Pro"/>
              </a:rPr>
              <a:t>int factorial(int n) {</a:t>
            </a:r>
            <a:br>
              <a:rPr lang="en" sz="1850">
                <a:latin typeface="Source Code Pro"/>
              </a:rPr>
            </a:br>
            <a:r>
              <a:rPr lang="en" sz="1850">
                <a:latin typeface="Source Code Pro"/>
              </a:rPr>
              <a:t>  if (n == 1) {</a:t>
            </a:r>
            <a:br>
              <a:rPr lang="en" sz="1850">
                <a:latin typeface="Source Code Pro"/>
              </a:rPr>
            </a:br>
            <a:r>
              <a:rPr lang="en" sz="1850">
                <a:latin typeface="Source Code Pro"/>
              </a:rPr>
              <a:t>    return 1;</a:t>
            </a:r>
            <a:br>
              <a:rPr lang="en" sz="1850">
                <a:latin typeface="Source Code Pro"/>
              </a:rPr>
            </a:br>
            <a:r>
              <a:rPr lang="en" sz="1850">
                <a:latin typeface="Source Code Pro"/>
              </a:rPr>
              <a:t>  }</a:t>
            </a:r>
            <a:br>
              <a:rPr lang="en" sz="1850">
                <a:latin typeface="Source Code Pro"/>
              </a:rPr>
            </a:br>
            <a:r>
              <a:rPr lang="en" sz="1850">
                <a:latin typeface="Source Code Pro"/>
              </a:rPr>
              <a:t>  int factorial_n_minus_1 = factorial(n - 1);</a:t>
            </a:r>
            <a:br>
              <a:rPr lang="en" sz="1850">
                <a:latin typeface="Source Code Pro"/>
              </a:rPr>
            </a:br>
            <a:r>
              <a:rPr lang="en" sz="1850">
                <a:latin typeface="Source Code Pro"/>
              </a:rPr>
              <a:t>  return n * factorial_n_minus_1;</a:t>
            </a:r>
            <a:br>
              <a:rPr lang="en" sz="1850">
                <a:latin typeface="Source Code Pro"/>
              </a:rPr>
            </a:br>
            <a:r>
              <a:rPr lang="en" sz="1850">
                <a:latin typeface="Source Code Pro"/>
              </a:rPr>
              <a:t>}</a:t>
            </a:r>
            <a:endParaRPr sz="1850">
              <a:latin typeface="Source Code Pro"/>
            </a:endParaRPr>
          </a:p>
        </p:txBody>
      </p:sp>
      <p:sp>
        <p:nvSpPr>
          <p:cNvPr id="107" name="Google Shape;107;p20"/>
          <p:cNvSpPr txBox="1"/>
          <p:nvPr/>
        </p:nvSpPr>
        <p:spPr>
          <a:xfrm>
            <a:off x="6139200" y="1474667"/>
            <a:ext cx="5637200" cy="8980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r>
              <a:rPr lang="en" sz="3200">
                <a:latin typeface="Source Sans Pro"/>
                <a:ea typeface="Source Sans Pro"/>
                <a:cs typeface="Source Sans Pro"/>
                <a:sym typeface="Source Sans Pro"/>
              </a:rPr>
              <a:t>n! = n ⨉ (n-1) ⨉ (n-2) ⨉ …  ⨉ 1 </a:t>
            </a:r>
            <a:endParaRPr sz="3200">
              <a:latin typeface="Source Sans Pro"/>
              <a:ea typeface="Source Sans Pro"/>
              <a:cs typeface="Source Sans Pro"/>
              <a:sym typeface="Source Sans Pr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9C862-692A-03C4-B251-FBE1527F6B97}"/>
              </a:ext>
            </a:extLst>
          </p:cNvPr>
          <p:cNvSpPr>
            <a:spLocks noGrp="1"/>
          </p:cNvSpPr>
          <p:nvPr>
            <p:ph type="title"/>
          </p:nvPr>
        </p:nvSpPr>
        <p:spPr/>
        <p:txBody>
          <a:bodyPr/>
          <a:lstStyle/>
          <a:p>
            <a:r>
              <a:rPr lang="en-US"/>
              <a:t>Applying Recursion On Linked List</a:t>
            </a:r>
          </a:p>
        </p:txBody>
      </p:sp>
      <p:sp>
        <p:nvSpPr>
          <p:cNvPr id="3" name="Text Placeholder 2">
            <a:extLst>
              <a:ext uri="{FF2B5EF4-FFF2-40B4-BE49-F238E27FC236}">
                <a16:creationId xmlns:a16="http://schemas.microsoft.com/office/drawing/2014/main" id="{3D54BBD8-E95A-680B-4252-D64FC4F722E8}"/>
              </a:ext>
            </a:extLst>
          </p:cNvPr>
          <p:cNvSpPr>
            <a:spLocks noGrp="1"/>
          </p:cNvSpPr>
          <p:nvPr>
            <p:ph type="body" idx="1"/>
          </p:nvPr>
        </p:nvSpPr>
        <p:spPr/>
        <p:txBody>
          <a:bodyPr/>
          <a:lstStyle/>
          <a:p>
            <a:pPr marL="608965" indent="-456565"/>
            <a:r>
              <a:rPr lang="en-US">
                <a:latin typeface="Arial"/>
              </a:rPr>
              <a:t>Example Traversing Through LINKED List Using Recursion </a:t>
            </a:r>
          </a:p>
          <a:p>
            <a:pPr marL="608965" indent="-456565">
              <a:lnSpc>
                <a:spcPct val="114999"/>
              </a:lnSpc>
            </a:pPr>
            <a:endParaRPr lang="en-US">
              <a:latin typeface="Arial"/>
            </a:endParaRPr>
          </a:p>
          <a:p>
            <a:pPr marL="152400" indent="0">
              <a:lnSpc>
                <a:spcPct val="114999"/>
              </a:lnSpc>
              <a:buNone/>
            </a:pPr>
            <a:r>
              <a:rPr lang="en-US" sz="2000">
                <a:solidFill>
                  <a:srgbClr val="0000FF"/>
                </a:solidFill>
              </a:rPr>
              <a:t>void</a:t>
            </a:r>
            <a:r>
              <a:rPr lang="en-US" sz="2000">
                <a:solidFill>
                  <a:srgbClr val="3B3B3B"/>
                </a:solidFill>
              </a:rPr>
              <a:t> </a:t>
            </a:r>
            <a:r>
              <a:rPr lang="en-US" sz="2000" err="1">
                <a:solidFill>
                  <a:srgbClr val="795E26"/>
                </a:solidFill>
              </a:rPr>
              <a:t>RecursiveTraverse</a:t>
            </a:r>
            <a:r>
              <a:rPr lang="en-US" sz="2000">
                <a:solidFill>
                  <a:srgbClr val="3B3B3B"/>
                </a:solidFill>
              </a:rPr>
              <a:t>(</a:t>
            </a:r>
            <a:r>
              <a:rPr lang="en-US" sz="2000">
                <a:solidFill>
                  <a:srgbClr val="267F99"/>
                </a:solidFill>
              </a:rPr>
              <a:t>std</a:t>
            </a:r>
            <a:r>
              <a:rPr lang="en-US" sz="2000">
                <a:solidFill>
                  <a:srgbClr val="3B3B3B"/>
                </a:solidFill>
              </a:rPr>
              <a:t>::</a:t>
            </a:r>
            <a:r>
              <a:rPr lang="en-US" sz="2000" err="1">
                <a:solidFill>
                  <a:srgbClr val="267F99"/>
                </a:solidFill>
              </a:rPr>
              <a:t>shared_ptr</a:t>
            </a:r>
            <a:r>
              <a:rPr lang="en-US" sz="2000">
                <a:solidFill>
                  <a:srgbClr val="3B3B3B"/>
                </a:solidFill>
              </a:rPr>
              <a:t>&lt;</a:t>
            </a:r>
            <a:r>
              <a:rPr lang="en-US" sz="2000">
                <a:solidFill>
                  <a:srgbClr val="267F99"/>
                </a:solidFill>
              </a:rPr>
              <a:t>Node</a:t>
            </a:r>
            <a:r>
              <a:rPr lang="en-US" sz="2000">
                <a:solidFill>
                  <a:srgbClr val="3B3B3B"/>
                </a:solidFill>
              </a:rPr>
              <a:t>&gt; </a:t>
            </a:r>
            <a:r>
              <a:rPr lang="en-US" sz="2000">
                <a:solidFill>
                  <a:srgbClr val="001080"/>
                </a:solidFill>
              </a:rPr>
              <a:t>current</a:t>
            </a:r>
            <a:r>
              <a:rPr lang="en-US" sz="2000">
                <a:solidFill>
                  <a:srgbClr val="3B3B3B"/>
                </a:solidFill>
              </a:rPr>
              <a:t>){</a:t>
            </a:r>
            <a:endParaRPr lang="en-US" sz="2000"/>
          </a:p>
          <a:p>
            <a:pPr marL="152400" indent="0">
              <a:lnSpc>
                <a:spcPct val="114999"/>
              </a:lnSpc>
              <a:buNone/>
            </a:pPr>
            <a:r>
              <a:rPr lang="en-US" sz="2000">
                <a:solidFill>
                  <a:srgbClr val="3B3B3B"/>
                </a:solidFill>
              </a:rPr>
              <a:t>            </a:t>
            </a:r>
            <a:r>
              <a:rPr lang="en-US" sz="2000">
                <a:solidFill>
                  <a:srgbClr val="AF00DB"/>
                </a:solidFill>
              </a:rPr>
              <a:t>if</a:t>
            </a:r>
            <a:r>
              <a:rPr lang="en-US" sz="2000">
                <a:solidFill>
                  <a:srgbClr val="3B3B3B"/>
                </a:solidFill>
              </a:rPr>
              <a:t>(</a:t>
            </a:r>
            <a:r>
              <a:rPr lang="en-US" sz="2000">
                <a:solidFill>
                  <a:srgbClr val="001080"/>
                </a:solidFill>
              </a:rPr>
              <a:t>current</a:t>
            </a:r>
            <a:r>
              <a:rPr lang="en-US" sz="2000">
                <a:solidFill>
                  <a:srgbClr val="3B3B3B"/>
                </a:solidFill>
              </a:rPr>
              <a:t> </a:t>
            </a:r>
            <a:r>
              <a:rPr lang="en-US" sz="2000">
                <a:solidFill>
                  <a:srgbClr val="795E26"/>
                </a:solidFill>
              </a:rPr>
              <a:t>==</a:t>
            </a:r>
            <a:r>
              <a:rPr lang="en-US" sz="2000">
                <a:solidFill>
                  <a:srgbClr val="3B3B3B"/>
                </a:solidFill>
              </a:rPr>
              <a:t> </a:t>
            </a:r>
            <a:r>
              <a:rPr lang="en-US" sz="2000">
                <a:solidFill>
                  <a:srgbClr val="001080"/>
                </a:solidFill>
              </a:rPr>
              <a:t>head</a:t>
            </a:r>
            <a:r>
              <a:rPr lang="en-US" sz="2000">
                <a:solidFill>
                  <a:srgbClr val="3B3B3B"/>
                </a:solidFill>
              </a:rPr>
              <a:t>){</a:t>
            </a:r>
            <a:endParaRPr lang="en-US" sz="2000"/>
          </a:p>
          <a:p>
            <a:pPr marL="152400" indent="0">
              <a:lnSpc>
                <a:spcPct val="114999"/>
              </a:lnSpc>
              <a:buNone/>
            </a:pPr>
            <a:r>
              <a:rPr lang="en-US" sz="2000">
                <a:solidFill>
                  <a:srgbClr val="3B3B3B"/>
                </a:solidFill>
              </a:rPr>
              <a:t>                </a:t>
            </a:r>
            <a:r>
              <a:rPr lang="en-US" sz="2000">
                <a:solidFill>
                  <a:srgbClr val="AF00DB"/>
                </a:solidFill>
              </a:rPr>
              <a:t>return</a:t>
            </a:r>
            <a:r>
              <a:rPr lang="en-US" sz="2000">
                <a:solidFill>
                  <a:srgbClr val="3B3B3B"/>
                </a:solidFill>
              </a:rPr>
              <a:t>;</a:t>
            </a:r>
            <a:endParaRPr lang="en-US" sz="2000"/>
          </a:p>
          <a:p>
            <a:pPr marL="152400" indent="0">
              <a:lnSpc>
                <a:spcPct val="114999"/>
              </a:lnSpc>
              <a:buNone/>
            </a:pPr>
            <a:r>
              <a:rPr lang="en-US" sz="2000">
                <a:solidFill>
                  <a:srgbClr val="3B3B3B"/>
                </a:solidFill>
              </a:rPr>
              <a:t>            }</a:t>
            </a:r>
            <a:endParaRPr lang="en-US" sz="2000"/>
          </a:p>
          <a:p>
            <a:pPr marL="152400" indent="0">
              <a:lnSpc>
                <a:spcPct val="114999"/>
              </a:lnSpc>
              <a:buNone/>
            </a:pPr>
            <a:r>
              <a:rPr lang="en-US" sz="2000">
                <a:solidFill>
                  <a:srgbClr val="3B3B3B"/>
                </a:solidFill>
              </a:rPr>
              <a:t>            </a:t>
            </a:r>
            <a:r>
              <a:rPr lang="en-US" sz="2000">
                <a:solidFill>
                  <a:srgbClr val="267F99"/>
                </a:solidFill>
              </a:rPr>
              <a:t>std</a:t>
            </a:r>
            <a:r>
              <a:rPr lang="en-US" sz="2000">
                <a:solidFill>
                  <a:srgbClr val="3B3B3B"/>
                </a:solidFill>
              </a:rPr>
              <a:t>::</a:t>
            </a:r>
            <a:r>
              <a:rPr lang="en-US" sz="2000" err="1">
                <a:solidFill>
                  <a:srgbClr val="001080"/>
                </a:solidFill>
              </a:rPr>
              <a:t>cout</a:t>
            </a:r>
            <a:r>
              <a:rPr lang="en-US" sz="2000">
                <a:solidFill>
                  <a:srgbClr val="3B3B3B"/>
                </a:solidFill>
              </a:rPr>
              <a:t> </a:t>
            </a:r>
            <a:r>
              <a:rPr lang="en-US" sz="2000">
                <a:solidFill>
                  <a:srgbClr val="795E26"/>
                </a:solidFill>
              </a:rPr>
              <a:t>&lt;&lt;</a:t>
            </a:r>
            <a:r>
              <a:rPr lang="en-US" sz="2000">
                <a:solidFill>
                  <a:srgbClr val="3B3B3B"/>
                </a:solidFill>
              </a:rPr>
              <a:t> </a:t>
            </a:r>
            <a:r>
              <a:rPr lang="en-US" sz="2000">
                <a:solidFill>
                  <a:srgbClr val="001080"/>
                </a:solidFill>
              </a:rPr>
              <a:t>current</a:t>
            </a:r>
            <a:r>
              <a:rPr lang="en-US" sz="2000">
                <a:solidFill>
                  <a:srgbClr val="795E26"/>
                </a:solidFill>
              </a:rPr>
              <a:t>-&gt;</a:t>
            </a:r>
            <a:r>
              <a:rPr lang="en-US" sz="2000" err="1">
                <a:solidFill>
                  <a:srgbClr val="795E26"/>
                </a:solidFill>
              </a:rPr>
              <a:t>getData</a:t>
            </a:r>
            <a:r>
              <a:rPr lang="en-US" sz="2000">
                <a:solidFill>
                  <a:srgbClr val="3B3B3B"/>
                </a:solidFill>
              </a:rPr>
              <a:t>() </a:t>
            </a:r>
            <a:r>
              <a:rPr lang="en-US" sz="2000">
                <a:solidFill>
                  <a:srgbClr val="795E26"/>
                </a:solidFill>
              </a:rPr>
              <a:t>&lt;&lt;</a:t>
            </a:r>
            <a:r>
              <a:rPr lang="en-US" sz="2000">
                <a:solidFill>
                  <a:srgbClr val="3B3B3B"/>
                </a:solidFill>
              </a:rPr>
              <a:t> </a:t>
            </a:r>
            <a:r>
              <a:rPr lang="en-US" sz="2000">
                <a:solidFill>
                  <a:srgbClr val="A31515"/>
                </a:solidFill>
              </a:rPr>
              <a:t>" "</a:t>
            </a:r>
            <a:r>
              <a:rPr lang="en-US" sz="2000">
                <a:solidFill>
                  <a:srgbClr val="3B3B3B"/>
                </a:solidFill>
              </a:rPr>
              <a:t>;</a:t>
            </a:r>
            <a:endParaRPr lang="en-US" sz="2000"/>
          </a:p>
          <a:p>
            <a:pPr marL="152400" indent="0">
              <a:lnSpc>
                <a:spcPct val="114999"/>
              </a:lnSpc>
              <a:buNone/>
            </a:pPr>
            <a:r>
              <a:rPr lang="en-US" sz="2000">
                <a:solidFill>
                  <a:srgbClr val="3B3B3B"/>
                </a:solidFill>
              </a:rPr>
              <a:t>            </a:t>
            </a:r>
            <a:r>
              <a:rPr lang="en-US" sz="2000" err="1">
                <a:solidFill>
                  <a:srgbClr val="795E26"/>
                </a:solidFill>
              </a:rPr>
              <a:t>RecursiveTraverse</a:t>
            </a:r>
            <a:r>
              <a:rPr lang="en-US" sz="2000">
                <a:solidFill>
                  <a:srgbClr val="3B3B3B"/>
                </a:solidFill>
              </a:rPr>
              <a:t>(</a:t>
            </a:r>
            <a:r>
              <a:rPr lang="en-US" sz="2000">
                <a:solidFill>
                  <a:srgbClr val="001080"/>
                </a:solidFill>
              </a:rPr>
              <a:t>current</a:t>
            </a:r>
            <a:r>
              <a:rPr lang="en-US" sz="2000">
                <a:solidFill>
                  <a:srgbClr val="795E26"/>
                </a:solidFill>
              </a:rPr>
              <a:t>-&gt;</a:t>
            </a:r>
            <a:r>
              <a:rPr lang="en-US" sz="2000" err="1">
                <a:solidFill>
                  <a:srgbClr val="795E26"/>
                </a:solidFill>
              </a:rPr>
              <a:t>getNext</a:t>
            </a:r>
            <a:r>
              <a:rPr lang="en-US" sz="2000">
                <a:solidFill>
                  <a:srgbClr val="3B3B3B"/>
                </a:solidFill>
              </a:rPr>
              <a:t>());</a:t>
            </a:r>
            <a:endParaRPr lang="en-US" sz="2000"/>
          </a:p>
          <a:p>
            <a:pPr marL="152400" indent="0">
              <a:lnSpc>
                <a:spcPct val="114999"/>
              </a:lnSpc>
              <a:buNone/>
            </a:pPr>
            <a:r>
              <a:rPr lang="en-US" sz="2000">
                <a:solidFill>
                  <a:srgbClr val="3B3B3B"/>
                </a:solidFill>
              </a:rPr>
              <a:t>        }</a:t>
            </a:r>
            <a:endParaRPr lang="en-US" sz="2000"/>
          </a:p>
          <a:p>
            <a:pPr marL="608965" indent="-456565">
              <a:lnSpc>
                <a:spcPct val="114999"/>
              </a:lnSpc>
            </a:pPr>
            <a:endParaRPr lang="en-US">
              <a:latin typeface="Arial"/>
            </a:endParaRPr>
          </a:p>
        </p:txBody>
      </p:sp>
    </p:spTree>
    <p:extLst>
      <p:ext uri="{BB962C8B-B14F-4D97-AF65-F5344CB8AC3E}">
        <p14:creationId xmlns:p14="http://schemas.microsoft.com/office/powerpoint/2010/main" val="35685257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765</Words>
  <Application>Microsoft Office PowerPoint</Application>
  <PresentationFormat>Widescreen</PresentationFormat>
  <Paragraphs>77</Paragraphs>
  <Slides>13</Slides>
  <Notes>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13</vt:i4>
      </vt:variant>
    </vt:vector>
  </HeadingPairs>
  <TitlesOfParts>
    <vt:vector size="23" baseType="lpstr">
      <vt:lpstr>Aptos</vt:lpstr>
      <vt:lpstr>Aptos Display</vt:lpstr>
      <vt:lpstr>Arial</vt:lpstr>
      <vt:lpstr>Calibri</vt:lpstr>
      <vt:lpstr>Google Sans</vt:lpstr>
      <vt:lpstr>Oswald</vt:lpstr>
      <vt:lpstr>Source Code Pro</vt:lpstr>
      <vt:lpstr>Source Sans Pro</vt:lpstr>
      <vt:lpstr>office theme</vt:lpstr>
      <vt:lpstr>Modern Writer</vt:lpstr>
      <vt:lpstr>Recursion</vt:lpstr>
      <vt:lpstr>PowerPoint Presentation</vt:lpstr>
      <vt:lpstr>Steps For Recursion</vt:lpstr>
      <vt:lpstr>Linear Recursion Pattern</vt:lpstr>
      <vt:lpstr>Example: Powers of 2          </vt:lpstr>
      <vt:lpstr>Example: Powers of 2</vt:lpstr>
      <vt:lpstr>Example: Factorial</vt:lpstr>
      <vt:lpstr>Example: Factorial</vt:lpstr>
      <vt:lpstr>Applying Recursion On Linked List</vt:lpstr>
      <vt:lpstr>Linked List Application</vt:lpstr>
      <vt:lpstr>Draw Backs Of Singly Linked List</vt:lpstr>
      <vt:lpstr>Arrays or Linked List</vt:lpstr>
      <vt:lpstr>In Class Activity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c:title>
  <dc:creator/>
  <cp:lastModifiedBy>Guda, Pranay Netha</cp:lastModifiedBy>
  <cp:revision>2</cp:revision>
  <dcterms:created xsi:type="dcterms:W3CDTF">2024-02-14T06:45:20Z</dcterms:created>
  <dcterms:modified xsi:type="dcterms:W3CDTF">2024-02-16T00:02:13Z</dcterms:modified>
</cp:coreProperties>
</file>