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0" r:id="rId6"/>
    <p:sldId id="260" r:id="rId7"/>
    <p:sldId id="266" r:id="rId8"/>
    <p:sldId id="262" r:id="rId9"/>
    <p:sldId id="263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91F49-5132-4C0D-B509-5E2F2FCA0E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8FCC6E-278B-4E2B-807B-E3A14EAE72EE}">
      <dgm:prSet/>
      <dgm:spPr/>
      <dgm:t>
        <a:bodyPr/>
        <a:lstStyle/>
        <a:p>
          <a:r>
            <a:rPr lang="en-DK"/>
            <a:t>Data quality</a:t>
          </a:r>
          <a:endParaRPr lang="en-US"/>
        </a:p>
      </dgm:t>
    </dgm:pt>
    <dgm:pt modelId="{5E004B45-1232-4D91-9E56-4E619EFBC233}" type="parTrans" cxnId="{F2AC93F8-F7C5-42B7-AC20-D497E7CAE08F}">
      <dgm:prSet/>
      <dgm:spPr/>
      <dgm:t>
        <a:bodyPr/>
        <a:lstStyle/>
        <a:p>
          <a:endParaRPr lang="en-US"/>
        </a:p>
      </dgm:t>
    </dgm:pt>
    <dgm:pt modelId="{1D8760D0-D512-4693-8611-BF1C18F6C900}" type="sibTrans" cxnId="{F2AC93F8-F7C5-42B7-AC20-D497E7CAE08F}">
      <dgm:prSet/>
      <dgm:spPr/>
      <dgm:t>
        <a:bodyPr/>
        <a:lstStyle/>
        <a:p>
          <a:endParaRPr lang="en-US"/>
        </a:p>
      </dgm:t>
    </dgm:pt>
    <dgm:pt modelId="{AAB4F246-6738-4A5F-87E0-A6A0FC929901}">
      <dgm:prSet/>
      <dgm:spPr/>
      <dgm:t>
        <a:bodyPr/>
        <a:lstStyle/>
        <a:p>
          <a:r>
            <a:rPr lang="en-DK"/>
            <a:t>Data quantity</a:t>
          </a:r>
          <a:endParaRPr lang="en-US"/>
        </a:p>
      </dgm:t>
    </dgm:pt>
    <dgm:pt modelId="{06E5D53A-AE3C-4A28-8E5E-BE84C2221152}" type="parTrans" cxnId="{39750008-2E54-422C-90CF-47D4937D02EA}">
      <dgm:prSet/>
      <dgm:spPr/>
      <dgm:t>
        <a:bodyPr/>
        <a:lstStyle/>
        <a:p>
          <a:endParaRPr lang="en-US"/>
        </a:p>
      </dgm:t>
    </dgm:pt>
    <dgm:pt modelId="{0FFE28B9-259C-4F42-BA46-3FCDA5013F34}" type="sibTrans" cxnId="{39750008-2E54-422C-90CF-47D4937D02EA}">
      <dgm:prSet/>
      <dgm:spPr/>
      <dgm:t>
        <a:bodyPr/>
        <a:lstStyle/>
        <a:p>
          <a:endParaRPr lang="en-US"/>
        </a:p>
      </dgm:t>
    </dgm:pt>
    <dgm:pt modelId="{B7936C29-60AE-4147-B2D5-C16B4BF74FCA}">
      <dgm:prSet/>
      <dgm:spPr/>
      <dgm:t>
        <a:bodyPr/>
        <a:lstStyle/>
        <a:p>
          <a:r>
            <a:rPr lang="en-DK"/>
            <a:t>Data distribution</a:t>
          </a:r>
          <a:endParaRPr lang="en-US"/>
        </a:p>
      </dgm:t>
    </dgm:pt>
    <dgm:pt modelId="{64610D20-AE5F-43FE-8791-CC4CC321AF84}" type="parTrans" cxnId="{E3A87580-7C26-4B38-AB37-A0CC66567B96}">
      <dgm:prSet/>
      <dgm:spPr/>
      <dgm:t>
        <a:bodyPr/>
        <a:lstStyle/>
        <a:p>
          <a:endParaRPr lang="en-US"/>
        </a:p>
      </dgm:t>
    </dgm:pt>
    <dgm:pt modelId="{9ADAEF2D-1CB2-4C87-B6B4-EC261AF13CCA}" type="sibTrans" cxnId="{E3A87580-7C26-4B38-AB37-A0CC66567B96}">
      <dgm:prSet/>
      <dgm:spPr/>
      <dgm:t>
        <a:bodyPr/>
        <a:lstStyle/>
        <a:p>
          <a:endParaRPr lang="en-US"/>
        </a:p>
      </dgm:t>
    </dgm:pt>
    <dgm:pt modelId="{73B4F46C-BC22-3E4F-BBD5-808B39564B8A}" type="pres">
      <dgm:prSet presAssocID="{8EA91F49-5132-4C0D-B509-5E2F2FCA0E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641CA1-84CA-3B45-92A5-9D3A1622FB19}" type="pres">
      <dgm:prSet presAssocID="{5F8FCC6E-278B-4E2B-807B-E3A14EAE72EE}" presName="hierRoot1" presStyleCnt="0"/>
      <dgm:spPr/>
    </dgm:pt>
    <dgm:pt modelId="{22FA48A9-5ACB-7F45-BE45-A20D8F2A212E}" type="pres">
      <dgm:prSet presAssocID="{5F8FCC6E-278B-4E2B-807B-E3A14EAE72EE}" presName="composite" presStyleCnt="0"/>
      <dgm:spPr/>
    </dgm:pt>
    <dgm:pt modelId="{4C203AC8-FE0D-594D-B783-7E1477AECE9E}" type="pres">
      <dgm:prSet presAssocID="{5F8FCC6E-278B-4E2B-807B-E3A14EAE72EE}" presName="background" presStyleLbl="node0" presStyleIdx="0" presStyleCnt="3"/>
      <dgm:spPr/>
    </dgm:pt>
    <dgm:pt modelId="{FC1F3406-71B7-E945-B23D-B4B27857BA53}" type="pres">
      <dgm:prSet presAssocID="{5F8FCC6E-278B-4E2B-807B-E3A14EAE72EE}" presName="text" presStyleLbl="fgAcc0" presStyleIdx="0" presStyleCnt="3">
        <dgm:presLayoutVars>
          <dgm:chPref val="3"/>
        </dgm:presLayoutVars>
      </dgm:prSet>
      <dgm:spPr/>
    </dgm:pt>
    <dgm:pt modelId="{1E70825B-BF09-FC47-96A6-59435395C9C9}" type="pres">
      <dgm:prSet presAssocID="{5F8FCC6E-278B-4E2B-807B-E3A14EAE72EE}" presName="hierChild2" presStyleCnt="0"/>
      <dgm:spPr/>
    </dgm:pt>
    <dgm:pt modelId="{59B07462-1A9A-304A-B3E3-0AEB3C6BF07F}" type="pres">
      <dgm:prSet presAssocID="{AAB4F246-6738-4A5F-87E0-A6A0FC929901}" presName="hierRoot1" presStyleCnt="0"/>
      <dgm:spPr/>
    </dgm:pt>
    <dgm:pt modelId="{632C8746-5BCB-CB42-929D-611EEC06432B}" type="pres">
      <dgm:prSet presAssocID="{AAB4F246-6738-4A5F-87E0-A6A0FC929901}" presName="composite" presStyleCnt="0"/>
      <dgm:spPr/>
    </dgm:pt>
    <dgm:pt modelId="{CBA43DA8-39AA-5945-BBA9-E83566A31E9E}" type="pres">
      <dgm:prSet presAssocID="{AAB4F246-6738-4A5F-87E0-A6A0FC929901}" presName="background" presStyleLbl="node0" presStyleIdx="1" presStyleCnt="3"/>
      <dgm:spPr/>
    </dgm:pt>
    <dgm:pt modelId="{0FD96949-19C7-7241-95CB-8A9F03A98C61}" type="pres">
      <dgm:prSet presAssocID="{AAB4F246-6738-4A5F-87E0-A6A0FC929901}" presName="text" presStyleLbl="fgAcc0" presStyleIdx="1" presStyleCnt="3">
        <dgm:presLayoutVars>
          <dgm:chPref val="3"/>
        </dgm:presLayoutVars>
      </dgm:prSet>
      <dgm:spPr/>
    </dgm:pt>
    <dgm:pt modelId="{808D3AF9-5FB7-C346-A7F6-2D8927B089D9}" type="pres">
      <dgm:prSet presAssocID="{AAB4F246-6738-4A5F-87E0-A6A0FC929901}" presName="hierChild2" presStyleCnt="0"/>
      <dgm:spPr/>
    </dgm:pt>
    <dgm:pt modelId="{6E0F7EB5-CD75-8743-8E21-C50E1AD1F137}" type="pres">
      <dgm:prSet presAssocID="{B7936C29-60AE-4147-B2D5-C16B4BF74FCA}" presName="hierRoot1" presStyleCnt="0"/>
      <dgm:spPr/>
    </dgm:pt>
    <dgm:pt modelId="{72304778-6594-2648-8711-25179AFD786D}" type="pres">
      <dgm:prSet presAssocID="{B7936C29-60AE-4147-B2D5-C16B4BF74FCA}" presName="composite" presStyleCnt="0"/>
      <dgm:spPr/>
    </dgm:pt>
    <dgm:pt modelId="{217EB0A5-9620-AE4F-BF49-BD6D8FA2B893}" type="pres">
      <dgm:prSet presAssocID="{B7936C29-60AE-4147-B2D5-C16B4BF74FCA}" presName="background" presStyleLbl="node0" presStyleIdx="2" presStyleCnt="3"/>
      <dgm:spPr/>
    </dgm:pt>
    <dgm:pt modelId="{29B8EC1B-7A75-7541-9539-D9D9D664F91E}" type="pres">
      <dgm:prSet presAssocID="{B7936C29-60AE-4147-B2D5-C16B4BF74FCA}" presName="text" presStyleLbl="fgAcc0" presStyleIdx="2" presStyleCnt="3">
        <dgm:presLayoutVars>
          <dgm:chPref val="3"/>
        </dgm:presLayoutVars>
      </dgm:prSet>
      <dgm:spPr/>
    </dgm:pt>
    <dgm:pt modelId="{81FC1A52-5E8E-1147-9D43-FF486342C250}" type="pres">
      <dgm:prSet presAssocID="{B7936C29-60AE-4147-B2D5-C16B4BF74FCA}" presName="hierChild2" presStyleCnt="0"/>
      <dgm:spPr/>
    </dgm:pt>
  </dgm:ptLst>
  <dgm:cxnLst>
    <dgm:cxn modelId="{39750008-2E54-422C-90CF-47D4937D02EA}" srcId="{8EA91F49-5132-4C0D-B509-5E2F2FCA0EC9}" destId="{AAB4F246-6738-4A5F-87E0-A6A0FC929901}" srcOrd="1" destOrd="0" parTransId="{06E5D53A-AE3C-4A28-8E5E-BE84C2221152}" sibTransId="{0FFE28B9-259C-4F42-BA46-3FCDA5013F34}"/>
    <dgm:cxn modelId="{1BBA0141-75DC-4F44-9E8E-AAE79712D73F}" type="presOf" srcId="{8EA91F49-5132-4C0D-B509-5E2F2FCA0EC9}" destId="{73B4F46C-BC22-3E4F-BBD5-808B39564B8A}" srcOrd="0" destOrd="0" presId="urn:microsoft.com/office/officeart/2005/8/layout/hierarchy1"/>
    <dgm:cxn modelId="{569E8A5A-97A2-7642-A187-8C89F2811265}" type="presOf" srcId="{B7936C29-60AE-4147-B2D5-C16B4BF74FCA}" destId="{29B8EC1B-7A75-7541-9539-D9D9D664F91E}" srcOrd="0" destOrd="0" presId="urn:microsoft.com/office/officeart/2005/8/layout/hierarchy1"/>
    <dgm:cxn modelId="{E3A87580-7C26-4B38-AB37-A0CC66567B96}" srcId="{8EA91F49-5132-4C0D-B509-5E2F2FCA0EC9}" destId="{B7936C29-60AE-4147-B2D5-C16B4BF74FCA}" srcOrd="2" destOrd="0" parTransId="{64610D20-AE5F-43FE-8791-CC4CC321AF84}" sibTransId="{9ADAEF2D-1CB2-4C87-B6B4-EC261AF13CCA}"/>
    <dgm:cxn modelId="{A1AF6EB1-4E95-B745-B0DD-3662EC5CED4B}" type="presOf" srcId="{5F8FCC6E-278B-4E2B-807B-E3A14EAE72EE}" destId="{FC1F3406-71B7-E945-B23D-B4B27857BA53}" srcOrd="0" destOrd="0" presId="urn:microsoft.com/office/officeart/2005/8/layout/hierarchy1"/>
    <dgm:cxn modelId="{F2065AB9-2F6E-4C4C-985E-B69D3209F9C9}" type="presOf" srcId="{AAB4F246-6738-4A5F-87E0-A6A0FC929901}" destId="{0FD96949-19C7-7241-95CB-8A9F03A98C61}" srcOrd="0" destOrd="0" presId="urn:microsoft.com/office/officeart/2005/8/layout/hierarchy1"/>
    <dgm:cxn modelId="{F2AC93F8-F7C5-42B7-AC20-D497E7CAE08F}" srcId="{8EA91F49-5132-4C0D-B509-5E2F2FCA0EC9}" destId="{5F8FCC6E-278B-4E2B-807B-E3A14EAE72EE}" srcOrd="0" destOrd="0" parTransId="{5E004B45-1232-4D91-9E56-4E619EFBC233}" sibTransId="{1D8760D0-D512-4693-8611-BF1C18F6C900}"/>
    <dgm:cxn modelId="{24DB111B-D884-3244-B4E8-5E23643FEC10}" type="presParOf" srcId="{73B4F46C-BC22-3E4F-BBD5-808B39564B8A}" destId="{0A641CA1-84CA-3B45-92A5-9D3A1622FB19}" srcOrd="0" destOrd="0" presId="urn:microsoft.com/office/officeart/2005/8/layout/hierarchy1"/>
    <dgm:cxn modelId="{EFF5A5FE-7319-A64F-BF51-39EFC5F9A4AD}" type="presParOf" srcId="{0A641CA1-84CA-3B45-92A5-9D3A1622FB19}" destId="{22FA48A9-5ACB-7F45-BE45-A20D8F2A212E}" srcOrd="0" destOrd="0" presId="urn:microsoft.com/office/officeart/2005/8/layout/hierarchy1"/>
    <dgm:cxn modelId="{6F2EC4FD-2769-C04D-BE7C-045895F4C206}" type="presParOf" srcId="{22FA48A9-5ACB-7F45-BE45-A20D8F2A212E}" destId="{4C203AC8-FE0D-594D-B783-7E1477AECE9E}" srcOrd="0" destOrd="0" presId="urn:microsoft.com/office/officeart/2005/8/layout/hierarchy1"/>
    <dgm:cxn modelId="{D41E0571-09FD-2549-822F-EB9A7E03800F}" type="presParOf" srcId="{22FA48A9-5ACB-7F45-BE45-A20D8F2A212E}" destId="{FC1F3406-71B7-E945-B23D-B4B27857BA53}" srcOrd="1" destOrd="0" presId="urn:microsoft.com/office/officeart/2005/8/layout/hierarchy1"/>
    <dgm:cxn modelId="{C2811143-7A19-044D-95DF-839FD18B4F86}" type="presParOf" srcId="{0A641CA1-84CA-3B45-92A5-9D3A1622FB19}" destId="{1E70825B-BF09-FC47-96A6-59435395C9C9}" srcOrd="1" destOrd="0" presId="urn:microsoft.com/office/officeart/2005/8/layout/hierarchy1"/>
    <dgm:cxn modelId="{28DA1FD6-8A02-BC48-8F76-FA5D039CC64F}" type="presParOf" srcId="{73B4F46C-BC22-3E4F-BBD5-808B39564B8A}" destId="{59B07462-1A9A-304A-B3E3-0AEB3C6BF07F}" srcOrd="1" destOrd="0" presId="urn:microsoft.com/office/officeart/2005/8/layout/hierarchy1"/>
    <dgm:cxn modelId="{9DC5D5BA-1A65-D948-B6BB-371A78E869C0}" type="presParOf" srcId="{59B07462-1A9A-304A-B3E3-0AEB3C6BF07F}" destId="{632C8746-5BCB-CB42-929D-611EEC06432B}" srcOrd="0" destOrd="0" presId="urn:microsoft.com/office/officeart/2005/8/layout/hierarchy1"/>
    <dgm:cxn modelId="{619F6DAD-A839-B841-9471-9536A537F1EA}" type="presParOf" srcId="{632C8746-5BCB-CB42-929D-611EEC06432B}" destId="{CBA43DA8-39AA-5945-BBA9-E83566A31E9E}" srcOrd="0" destOrd="0" presId="urn:microsoft.com/office/officeart/2005/8/layout/hierarchy1"/>
    <dgm:cxn modelId="{81FF008F-59B1-FB48-8CC9-8DB3C3093FE9}" type="presParOf" srcId="{632C8746-5BCB-CB42-929D-611EEC06432B}" destId="{0FD96949-19C7-7241-95CB-8A9F03A98C61}" srcOrd="1" destOrd="0" presId="urn:microsoft.com/office/officeart/2005/8/layout/hierarchy1"/>
    <dgm:cxn modelId="{50C1B3DE-1FC3-9C4E-918B-C329E9708198}" type="presParOf" srcId="{59B07462-1A9A-304A-B3E3-0AEB3C6BF07F}" destId="{808D3AF9-5FB7-C346-A7F6-2D8927B089D9}" srcOrd="1" destOrd="0" presId="urn:microsoft.com/office/officeart/2005/8/layout/hierarchy1"/>
    <dgm:cxn modelId="{21BAB11D-8144-9941-B6BF-BB8C60181745}" type="presParOf" srcId="{73B4F46C-BC22-3E4F-BBD5-808B39564B8A}" destId="{6E0F7EB5-CD75-8743-8E21-C50E1AD1F137}" srcOrd="2" destOrd="0" presId="urn:microsoft.com/office/officeart/2005/8/layout/hierarchy1"/>
    <dgm:cxn modelId="{49D0242A-E4C5-F144-883A-2897BDA7CAA4}" type="presParOf" srcId="{6E0F7EB5-CD75-8743-8E21-C50E1AD1F137}" destId="{72304778-6594-2648-8711-25179AFD786D}" srcOrd="0" destOrd="0" presId="urn:microsoft.com/office/officeart/2005/8/layout/hierarchy1"/>
    <dgm:cxn modelId="{72048117-BE39-754C-8680-AF389F39D0AD}" type="presParOf" srcId="{72304778-6594-2648-8711-25179AFD786D}" destId="{217EB0A5-9620-AE4F-BF49-BD6D8FA2B893}" srcOrd="0" destOrd="0" presId="urn:microsoft.com/office/officeart/2005/8/layout/hierarchy1"/>
    <dgm:cxn modelId="{50ADD6C7-A1DF-E846-8D52-64A1DE5CE040}" type="presParOf" srcId="{72304778-6594-2648-8711-25179AFD786D}" destId="{29B8EC1B-7A75-7541-9539-D9D9D664F91E}" srcOrd="1" destOrd="0" presId="urn:microsoft.com/office/officeart/2005/8/layout/hierarchy1"/>
    <dgm:cxn modelId="{8DD83374-9CDE-1C43-B14F-3D44C6E36571}" type="presParOf" srcId="{6E0F7EB5-CD75-8743-8E21-C50E1AD1F137}" destId="{81FC1A52-5E8E-1147-9D43-FF486342C2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03AC8-FE0D-594D-B783-7E1477AECE9E}">
      <dsp:nvSpPr>
        <dsp:cNvPr id="0" name=""/>
        <dsp:cNvSpPr/>
      </dsp:nvSpPr>
      <dsp:spPr>
        <a:xfrm>
          <a:off x="0" y="34340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3406-71B7-E945-B23D-B4B27857BA53}">
      <dsp:nvSpPr>
        <dsp:cNvPr id="0" name=""/>
        <dsp:cNvSpPr/>
      </dsp:nvSpPr>
      <dsp:spPr>
        <a:xfrm>
          <a:off x="328612" y="65558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4000" kern="1200"/>
            <a:t>Data quality</a:t>
          </a:r>
          <a:endParaRPr lang="en-US" sz="4000" kern="1200"/>
        </a:p>
      </dsp:txBody>
      <dsp:txXfrm>
        <a:off x="383617" y="710587"/>
        <a:ext cx="2847502" cy="1768010"/>
      </dsp:txXfrm>
    </dsp:sp>
    <dsp:sp modelId="{CBA43DA8-39AA-5945-BBA9-E83566A31E9E}">
      <dsp:nvSpPr>
        <dsp:cNvPr id="0" name=""/>
        <dsp:cNvSpPr/>
      </dsp:nvSpPr>
      <dsp:spPr>
        <a:xfrm>
          <a:off x="3614737" y="34340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96949-19C7-7241-95CB-8A9F03A98C61}">
      <dsp:nvSpPr>
        <dsp:cNvPr id="0" name=""/>
        <dsp:cNvSpPr/>
      </dsp:nvSpPr>
      <dsp:spPr>
        <a:xfrm>
          <a:off x="3943350" y="65558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4000" kern="1200"/>
            <a:t>Data quantity</a:t>
          </a:r>
          <a:endParaRPr lang="en-US" sz="4000" kern="1200"/>
        </a:p>
      </dsp:txBody>
      <dsp:txXfrm>
        <a:off x="3998355" y="710587"/>
        <a:ext cx="2847502" cy="1768010"/>
      </dsp:txXfrm>
    </dsp:sp>
    <dsp:sp modelId="{217EB0A5-9620-AE4F-BF49-BD6D8FA2B893}">
      <dsp:nvSpPr>
        <dsp:cNvPr id="0" name=""/>
        <dsp:cNvSpPr/>
      </dsp:nvSpPr>
      <dsp:spPr>
        <a:xfrm>
          <a:off x="7229475" y="34340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EC1B-7A75-7541-9539-D9D9D664F91E}">
      <dsp:nvSpPr>
        <dsp:cNvPr id="0" name=""/>
        <dsp:cNvSpPr/>
      </dsp:nvSpPr>
      <dsp:spPr>
        <a:xfrm>
          <a:off x="7558087" y="65558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4000" kern="1200"/>
            <a:t>Data distribution</a:t>
          </a:r>
          <a:endParaRPr lang="en-US" sz="4000" kern="1200"/>
        </a:p>
      </dsp:txBody>
      <dsp:txXfrm>
        <a:off x="7613092" y="71058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4ADB-E11B-4FE8-162C-B2597760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68B68-2E39-E9A9-49DB-27D3DE21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ABFA-BB42-984F-3E26-4C29FEE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2A4F-1504-CDD1-8DC1-4206681D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5A43-0BC7-09CF-1347-396CD57E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96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4F76-108B-CB36-C17A-27C6E190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F0A6-6355-2230-4D02-496DB4D9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C175-1690-0A61-E859-4476313C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B70A-BF3B-E613-9CA0-329BAA22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0BA7-DF01-2216-50F6-55C427A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46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9B210-6666-8C5F-9483-141BB13D9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39787-5D29-0C78-424B-CCB6CE4F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6FCA-ED8B-3173-C980-BC25033A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0E2B-3848-FDA9-B643-40FDB043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494C-09BE-694E-644F-8C4799A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87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B07-143A-0609-F903-AD369DE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6EDF-EBA6-7524-D37A-2D84D512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1E9C-BDA5-0474-300C-6B2693F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D906-3C50-D218-E559-E4249A2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287A-817D-6C2E-5D7C-311D656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500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662-5C21-97EC-0AF8-70DFBD90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1A79-C5F5-B918-73FB-2FF811FD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085F-B8F3-B6D6-0D4C-058C5EFF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6BA1-0F6A-463D-A50D-5D1B7D34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C814-D7C4-0AE1-8B29-9AFF26D4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83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D0A6-1EF3-67BB-CEAD-226FD50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D39C-48FC-DC16-CABC-D060DD0A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B0BB-C69C-E2F5-21D6-FD9E3E6AA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083-2BD7-FA42-E5F1-6191A3D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70ED-3AA4-07D3-3D2B-59D103F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7111D-734E-3723-52E5-194C42E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3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7154-429C-ECD0-ABDB-0BD2A479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704B-3E5C-0E06-702D-5E42BAF2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1C48-C924-E049-6EAA-03CBA3FA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F6BA-AF98-FD4D-E0EB-CF3E9DAF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4E025-6A19-ED9C-15A6-72343BE69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4444A-17A2-674F-6F13-DE6B9426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CA0D3-974D-2560-50AA-0BF71523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F91FA-1044-885D-4929-1BCE7BCD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17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1D76-BC4A-08B0-B6B3-0C427AA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2BAE-FBFD-DF47-E183-8E4C7039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D4E6A-F390-7626-DD2E-C7199A9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6DC3C-43D4-1B52-C123-45A44069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406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4085-568E-23E4-C990-EA16FCD5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61CD7-DC98-84A3-218D-38247443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2B53-CC51-78CC-8ADF-5CE16B49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531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5CF-00AB-6A83-8C94-75E3DDEF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D25F-68D9-2B56-DD57-9381BB30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BBA3-3986-C9EC-2E60-7B257382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7189-768A-1C6E-AED8-4CEA902B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29AB-8CCA-3DF5-140B-007596DE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6E79-ABDB-BCE7-3B4B-02B46383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964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71BA-A1BF-7E2E-3F76-EA587EE2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AA1E4-AF6C-2AD3-EB39-94EB21E9B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813AC-E170-519E-E17D-87786552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1522-7AD1-7EFC-C22E-255A252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1078-EEAD-4E17-AEB6-D155801F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82F3-98DE-C98B-A293-D1F38DEE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10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FE106-1B91-BDCB-2E38-115C56F6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57C6-D4F9-254E-3616-EE1C71DBF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7CB9-E64F-33FB-73AE-234FF1170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75E6-E8CC-5B47-ADD8-79BCEAF803CD}" type="datetimeFigureOut">
              <a:rPr lang="en-DK" smtClean="0"/>
              <a:t>08/06/2024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5AE2-A582-B257-B4AC-AE5CF5967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80FE-DBE9-85C9-B5FE-205644FD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45DFF-70FF-9B47-98EE-72E20FA323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73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912-AF44-6520-70B4-6EE644AF8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Valhacks hackathon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EB51E-A88F-1F3D-1287-8BB9463B5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Lucas Vilsen &amp; Alexander Wittrup</a:t>
            </a:r>
          </a:p>
        </p:txBody>
      </p:sp>
    </p:spTree>
    <p:extLst>
      <p:ext uri="{BB962C8B-B14F-4D97-AF65-F5344CB8AC3E}">
        <p14:creationId xmlns:p14="http://schemas.microsoft.com/office/powerpoint/2010/main" val="317418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14539"/>
            <a:ext cx="2846070" cy="27691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C9C9B-18AA-0537-2291-898296DED2ED}"/>
              </a:ext>
            </a:extLst>
          </p:cNvPr>
          <p:cNvSpPr txBox="1"/>
          <p:nvPr/>
        </p:nvSpPr>
        <p:spPr>
          <a:xfrm>
            <a:off x="5177642" y="1019514"/>
            <a:ext cx="453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Succesful: 20.17 Breaths per minute, Stable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81FC1-886F-E1FD-D7B2-9E6CD6D5F8C2}"/>
              </a:ext>
            </a:extLst>
          </p:cNvPr>
          <p:cNvSpPr txBox="1"/>
          <p:nvPr/>
        </p:nvSpPr>
        <p:spPr>
          <a:xfrm>
            <a:off x="5177642" y="3644384"/>
            <a:ext cx="44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Unsuccesful: 27 Breaths per minute, Stable</a:t>
            </a:r>
          </a:p>
        </p:txBody>
      </p:sp>
      <p:pic>
        <p:nvPicPr>
          <p:cNvPr id="7" name="output.mp3">
            <a:hlinkClick r:id="" action="ppaction://media"/>
            <a:extLst>
              <a:ext uri="{FF2B5EF4-FFF2-40B4-BE49-F238E27FC236}">
                <a16:creationId xmlns:a16="http://schemas.microsoft.com/office/drawing/2014/main" id="{F8DB5C5C-CB95-9C4A-250B-DEC99FF3F3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69844" y="1540858"/>
            <a:ext cx="812800" cy="812800"/>
          </a:xfrm>
          <a:prstGeom prst="rect">
            <a:avLst/>
          </a:prstGeom>
        </p:spPr>
      </p:pic>
      <p:pic>
        <p:nvPicPr>
          <p:cNvPr id="8" name="output.mp3">
            <a:hlinkClick r:id="" action="ppaction://media"/>
            <a:extLst>
              <a:ext uri="{FF2B5EF4-FFF2-40B4-BE49-F238E27FC236}">
                <a16:creationId xmlns:a16="http://schemas.microsoft.com/office/drawing/2014/main" id="{DDB4B1F3-AEA3-A25A-A768-7CEDCA4AF30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69844" y="416572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2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C9C9B-18AA-0537-2291-898296DED2ED}"/>
              </a:ext>
            </a:extLst>
          </p:cNvPr>
          <p:cNvSpPr txBox="1"/>
          <p:nvPr/>
        </p:nvSpPr>
        <p:spPr>
          <a:xfrm>
            <a:off x="4659289" y="2641711"/>
            <a:ext cx="2765181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06424">
              <a:spcAft>
                <a:spcPts val="600"/>
              </a:spcAft>
            </a:pPr>
            <a:r>
              <a:rPr lang="en-DK" sz="217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data labelling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81FC1-886F-E1FD-D7B2-9E6CD6D5F8C2}"/>
              </a:ext>
            </a:extLst>
          </p:cNvPr>
          <p:cNvSpPr txBox="1"/>
          <p:nvPr/>
        </p:nvSpPr>
        <p:spPr>
          <a:xfrm>
            <a:off x="4619019" y="3765713"/>
            <a:ext cx="2856103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06424">
              <a:spcAft>
                <a:spcPts val="600"/>
              </a:spcAft>
            </a:pPr>
            <a:r>
              <a:rPr lang="en-DK" sz="21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extensive testing</a:t>
            </a:r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99143-AB44-EBBD-D92B-5EA03032DE56}"/>
              </a:ext>
            </a:extLst>
          </p:cNvPr>
          <p:cNvSpPr txBox="1"/>
          <p:nvPr/>
        </p:nvSpPr>
        <p:spPr>
          <a:xfrm>
            <a:off x="4619019" y="4884367"/>
            <a:ext cx="4439164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06424">
              <a:spcAft>
                <a:spcPts val="600"/>
              </a:spcAft>
            </a:pPr>
            <a:r>
              <a:rPr lang="en-DK" sz="217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Stabilize models with more training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013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B9DA6-B91E-E53E-5A1D-E2868352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6F0F-42D6-4E10-04F1-E6C8EA39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https://github.com/Apros7/Hackathons/tree/main/Valhacks2024</a:t>
            </a:r>
          </a:p>
        </p:txBody>
      </p:sp>
    </p:spTree>
    <p:extLst>
      <p:ext uri="{BB962C8B-B14F-4D97-AF65-F5344CB8AC3E}">
        <p14:creationId xmlns:p14="http://schemas.microsoft.com/office/powerpoint/2010/main" val="32635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02D1-C3BA-76B8-23F5-06214BF0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2D360-6CE2-FB3D-C008-F9D1F10E6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87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4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A31BD-9A96-4E64-1636-B4440E82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525653"/>
            <a:ext cx="7468418" cy="58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9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2353D-1B9C-E385-FADE-19A2B41E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Compression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EEEC76-B19C-80BB-1926-9ECE92E7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36" y="1568450"/>
            <a:ext cx="5567362" cy="4351338"/>
          </a:xfrm>
        </p:spPr>
        <p:txBody>
          <a:bodyPr/>
          <a:lstStyle/>
          <a:p>
            <a:r>
              <a:rPr lang="en-DK" dirty="0"/>
              <a:t>Lossy Compresion methods (MP3)</a:t>
            </a:r>
            <a:br>
              <a:rPr lang="en-DK" dirty="0"/>
            </a:br>
            <a:endParaRPr lang="en-DK" dirty="0"/>
          </a:p>
          <a:p>
            <a:r>
              <a:rPr lang="en-DK" dirty="0"/>
              <a:t>Lossless compression (FLAC, Wav)</a:t>
            </a:r>
            <a:br>
              <a:rPr lang="en-DK" dirty="0"/>
            </a:br>
            <a:endParaRPr lang="en-DK" dirty="0"/>
          </a:p>
          <a:p>
            <a:r>
              <a:rPr lang="en-DK" dirty="0"/>
              <a:t>MPEG-4-SLS (Scalable, lossless)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5542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353D-1B9C-E385-FADE-19A2B41E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0FEAD-1BD7-252D-47F1-718B1B05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941" b="1"/>
          <a:stretch/>
        </p:blipFill>
        <p:spPr>
          <a:xfrm>
            <a:off x="4038713" y="2628900"/>
            <a:ext cx="7187973" cy="326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6F136-37B0-DEC5-0D55-B5103810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86" y="965201"/>
            <a:ext cx="7772400" cy="14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14539"/>
            <a:ext cx="2846070" cy="27691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4E9E4-40D7-12C5-F6D0-66039C7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946" y="2324466"/>
            <a:ext cx="2490107" cy="1833198"/>
          </a:xfrm>
        </p:spPr>
        <p:txBody>
          <a:bodyPr>
            <a:normAutofit/>
          </a:bodyPr>
          <a:lstStyle/>
          <a:p>
            <a:r>
              <a:rPr lang="en-DK" sz="3200" dirty="0"/>
              <a:t>Crying</a:t>
            </a:r>
          </a:p>
          <a:p>
            <a:r>
              <a:rPr lang="en-DK" sz="3200" dirty="0"/>
              <a:t>Breathing</a:t>
            </a:r>
          </a:p>
          <a:p>
            <a:r>
              <a:rPr lang="en-DK" sz="3200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8871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7DF312-C8E6-8F39-B04B-4295E9A3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99" y="1388303"/>
            <a:ext cx="11508002" cy="5207370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12B2E486-BF29-7215-758E-E65891BF0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01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14539"/>
            <a:ext cx="2846070" cy="27691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72125-175F-6E04-498C-D1E70893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775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B046-6470-E3B3-AF8B-1EAC8CE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Breathing Cadence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F503D-E286-8395-98A9-B350DA018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3" y="1675227"/>
            <a:ext cx="87446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Macintosh PowerPoint</Application>
  <PresentationFormat>Widescreen</PresentationFormat>
  <Paragraphs>28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Valhacks hackathon 2024</vt:lpstr>
      <vt:lpstr>Problems</vt:lpstr>
      <vt:lpstr>Cloud structure</vt:lpstr>
      <vt:lpstr>Compression</vt:lpstr>
      <vt:lpstr>Compression</vt:lpstr>
      <vt:lpstr>Classification</vt:lpstr>
      <vt:lpstr>Classification</vt:lpstr>
      <vt:lpstr>Classification</vt:lpstr>
      <vt:lpstr>Breathing Cadence</vt:lpstr>
      <vt:lpstr>Examples</vt:lpstr>
      <vt:lpstr>Improvements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Vilsen</dc:creator>
  <cp:lastModifiedBy>Lucas Vilsen</cp:lastModifiedBy>
  <cp:revision>7</cp:revision>
  <dcterms:created xsi:type="dcterms:W3CDTF">2024-06-08T15:37:02Z</dcterms:created>
  <dcterms:modified xsi:type="dcterms:W3CDTF">2024-06-08T16:29:51Z</dcterms:modified>
</cp:coreProperties>
</file>