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6ED-898D-C33E-EB71-C81EAAD3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7E04B-1228-7780-FFEA-38C6A7B5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B2A0-88C3-23D8-76ED-806C005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C1B7-A2F5-5DDF-D0CF-38AA72A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2A5F-97D8-FAB6-1B40-CEFDD8F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7F1-BB27-88CA-9347-3D1F1728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A86F1-9042-B0B7-8490-7551B8E4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6983-6571-15A3-5236-6AEE6BD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BBA1-2B99-90A5-6F85-D414401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174B-ADBA-DA55-648D-A6C7A66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10390-D81C-B8FF-64D9-0893B2099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FA3D7-7B04-2E7D-E206-5E67FEE8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87F5-4CFB-1868-ED2D-9C496783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9241-E1BF-E494-E8D2-F5271F2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122E-3077-10FB-361B-028130B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75AB-F77C-A086-482C-3F9E9B64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BFBF-A76E-703B-6112-C8830EBC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E4B7-805B-F491-EC80-BEAACC0A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87D3-A6DA-361F-9232-870E65B4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AFBF-847C-780A-119B-8F80FB5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54D-89D6-1E1E-FEA6-95DB13EA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5881-A1B8-B8DB-3D8E-56AFDCFD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3D89-5D4F-2A0F-2CF8-207DB05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B94B-E664-12B8-CCA8-A93C093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2A59-E29E-DF4A-9816-4ABAE7D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CBB4-E7B6-857A-D41E-C4340FE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E2F6-2F26-2840-4517-BC7A90AA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5DE3-8BBC-721D-086E-38514FD2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AC57-4361-870C-737D-BDD25C90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10AA-1486-943D-04F2-ABECBCA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A92D-7AAF-C854-FAC8-5AD98910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1D0-BD2B-B407-4C9D-D382D86B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E1E0-E140-6548-D901-788F5F8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CEA1-1195-73CA-3056-9B918086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284D4-E487-8A04-A5F7-FF61CA6FE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A1A95-54C9-4CCA-DF29-8F2AF1C9E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BB514-3A2E-7640-763C-A9D98B5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ADA5F-BC91-7218-0DD3-C091A98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841DE-019B-40DD-2D0F-442AAE4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DFEC-70B8-646D-A9D7-5C94CB4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73A77-9A7F-4084-BC6C-A2A1E308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8934F-2D96-0B7D-385B-11242A26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FFB4-D920-A1BA-EF19-DAC61B65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209F3-A077-5EBE-3986-57E886E9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2D5A5-98A3-356F-FB21-53D17AFA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4C204-25F1-2CD1-7329-922EA15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02E-2305-E7CA-70E2-6AE178A2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759E-D18A-5AEB-62A9-F5427D56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8D51-3C8E-3D80-B7A0-5A422C25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EB5A-5887-56B7-3E6C-06E94A9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4B89-B5D3-8E07-0725-D2B3CBD0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5AEB2-4DEC-41CA-DBA1-F57A526B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50B-BE37-8568-1843-A745D8DA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420F8-DFE6-C2FA-C8A1-36184189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4AD1-4C1B-A57B-2352-A21649B7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DE26-7C16-F049-8CE0-AB93CEB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D38B-DBAA-891C-28F8-353B9FD2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9C52-ED57-E0B9-2B02-95CA378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C1C45-8A5C-BF0D-90C9-D49F6ED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4A10-9590-230F-37AF-23B7E2F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2D16-0153-65C5-FD75-86764B4EA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8CF7-35B0-46C3-BDF1-01B9C0B6ABD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9965-863E-99F4-5881-9CCE95726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F246-75D9-C962-61A1-EDA825C1F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7D2C-8F0A-4A4C-8666-B8F69143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9BDC6-9650-83BB-672E-B5D0A1B6659B}"/>
              </a:ext>
            </a:extLst>
          </p:cNvPr>
          <p:cNvGrpSpPr/>
          <p:nvPr/>
        </p:nvGrpSpPr>
        <p:grpSpPr>
          <a:xfrm>
            <a:off x="0" y="190500"/>
            <a:ext cx="12630629" cy="6477000"/>
            <a:chOff x="0" y="190500"/>
            <a:chExt cx="12630629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003E24A-FA8B-9BD5-81D1-2FF67856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1F3E2F-A646-5416-77B5-DA6039AC0877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35158-531E-7CB5-2D07-9216D3562115}"/>
                </a:ext>
              </a:extLst>
            </p:cNvPr>
            <p:cNvSpPr txBox="1"/>
            <p:nvPr/>
          </p:nvSpPr>
          <p:spPr>
            <a:xfrm>
              <a:off x="11083089" y="780533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Command Box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D1C90-9458-6DB8-B601-0A610A2E84C0}"/>
                </a:ext>
              </a:extLst>
            </p:cNvPr>
            <p:cNvSpPr/>
            <p:nvPr/>
          </p:nvSpPr>
          <p:spPr>
            <a:xfrm>
              <a:off x="0" y="1066959"/>
              <a:ext cx="12192000" cy="743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AA4643-E992-FFC7-566A-DC70B4BF68B8}"/>
                </a:ext>
              </a:extLst>
            </p:cNvPr>
            <p:cNvSpPr txBox="1"/>
            <p:nvPr/>
          </p:nvSpPr>
          <p:spPr>
            <a:xfrm>
              <a:off x="10863775" y="1549225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Result Display Box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C2067A-40A0-17D8-1526-D7F6C98A0004}"/>
                </a:ext>
              </a:extLst>
            </p:cNvPr>
            <p:cNvSpPr txBox="1"/>
            <p:nvPr/>
          </p:nvSpPr>
          <p:spPr>
            <a:xfrm>
              <a:off x="3119501" y="6142218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List View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9C8CE1-B80E-2F9E-284C-7A72C2D200EA}"/>
                </a:ext>
              </a:extLst>
            </p:cNvPr>
            <p:cNvSpPr/>
            <p:nvPr/>
          </p:nvSpPr>
          <p:spPr>
            <a:xfrm>
              <a:off x="1" y="1813214"/>
              <a:ext cx="3893270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9CF73-2A89-CFED-0BFB-6091ECA71B4B}"/>
                </a:ext>
              </a:extLst>
            </p:cNvPr>
            <p:cNvSpPr/>
            <p:nvPr/>
          </p:nvSpPr>
          <p:spPr>
            <a:xfrm>
              <a:off x="109658" y="2685164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01FE5F-070C-9505-42A3-833B938F7D81}"/>
                </a:ext>
              </a:extLst>
            </p:cNvPr>
            <p:cNvSpPr txBox="1"/>
            <p:nvPr/>
          </p:nvSpPr>
          <p:spPr>
            <a:xfrm>
              <a:off x="1916140" y="3258053"/>
              <a:ext cx="2196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Internship Application 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115466-38EF-5E69-85C0-4767EAAA011E}"/>
                </a:ext>
              </a:extLst>
            </p:cNvPr>
            <p:cNvSpPr/>
            <p:nvPr/>
          </p:nvSpPr>
          <p:spPr>
            <a:xfrm>
              <a:off x="3893271" y="1809294"/>
              <a:ext cx="8298728" cy="4653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2D20A-FEFD-0B8B-7B8D-1CBB2CB3DCAD}"/>
                </a:ext>
              </a:extLst>
            </p:cNvPr>
            <p:cNvSpPr txBox="1"/>
            <p:nvPr/>
          </p:nvSpPr>
          <p:spPr>
            <a:xfrm>
              <a:off x="11083089" y="6158791"/>
              <a:ext cx="1547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Select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48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E9E545-6125-34D6-97D4-67FE4A34872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8CDFF96-2369-7873-AA7A-CED2CCFB3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6F9104-E8BB-E724-F3CE-EA79BA9F6CD8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5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1E3F1E-50E9-8266-303B-B5E3806637C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CE2539-66C9-38A1-96EC-82F779934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064401-1680-912E-42A6-7BF1425D9946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83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5BAD11-F7A1-0216-F93F-01793647985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6BC085F-80B8-904F-7D12-23C0EB17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AA6617-DB4E-FC20-3894-33DEC32BBEBE}"/>
                </a:ext>
              </a:extLst>
            </p:cNvPr>
            <p:cNvSpPr/>
            <p:nvPr/>
          </p:nvSpPr>
          <p:spPr>
            <a:xfrm>
              <a:off x="55683" y="5777743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3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75071B-4332-FA8D-E527-F7177CE77C7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8695852-89A4-FE80-147F-C8B5C0838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FB3D6-86F4-FDFF-391D-E9652FD86A51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85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7B61-C5B4-6634-6BB8-A259D5A40223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824F6F1-EEA3-139F-58DC-EC6F4CC9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218BB-918E-AA67-FFAF-F876EEABCA11}"/>
                </a:ext>
              </a:extLst>
            </p:cNvPr>
            <p:cNvSpPr/>
            <p:nvPr/>
          </p:nvSpPr>
          <p:spPr>
            <a:xfrm>
              <a:off x="4349750" y="1534113"/>
              <a:ext cx="7842250" cy="10338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357D-350F-9982-2AAE-A5556E8C26AF}"/>
                </a:ext>
              </a:extLst>
            </p:cNvPr>
            <p:cNvSpPr/>
            <p:nvPr/>
          </p:nvSpPr>
          <p:spPr>
            <a:xfrm>
              <a:off x="4349750" y="3059359"/>
              <a:ext cx="7842250" cy="422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21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8BAB61-3081-E70B-4054-D6DAF63F40F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332A7F8-EB68-371E-2F1E-6C5E01A5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4D19DD-6521-C553-CD10-9DAC02385644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7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51460E-EC82-7E80-5995-B279EB787D2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24D1B7E-CBE7-EED0-5AF8-6A8E0728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FCA364-FA49-9CE9-1E07-810DF64C0587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01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84DD21-7D8B-F289-3FB2-DF15AF9D1E5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F066B3D-6DC6-F10E-03A8-CBBC3010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6C566C-01E3-8312-2182-76615E4E9EDF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0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1A2D0F-BC1C-19E3-8D46-990BB0ACD6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074509-D114-688D-3D91-FD3897E7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61251B-3522-61EC-37CF-D2610C9B8B15}"/>
                </a:ext>
              </a:extLst>
            </p:cNvPr>
            <p:cNvSpPr/>
            <p:nvPr/>
          </p:nvSpPr>
          <p:spPr>
            <a:xfrm>
              <a:off x="4349750" y="3943938"/>
              <a:ext cx="7842250" cy="2609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7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890666-A8E1-5CF2-74C4-E4A88E76DE67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152E5F-D9A8-CCBB-4925-16095AB73AE7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D814BBD1-2499-911B-62C4-97F90049D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B4C64B-279B-EAA4-6685-062A0683D5B3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10641-9978-FF12-FAC4-0E6B19409064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8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CFA140-D6D1-137E-7F36-671A722FD46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B21F213-3582-B87D-A996-81BC57EB5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D7F9F-2300-57EA-3072-EE3932A2214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75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D4497-FF46-47EB-922D-6F5637413116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0A214B7-8BD9-0759-B4DA-BE2DCF4A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1377B8-5458-B601-CAA2-567BB6B21A81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76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0C747-9FFE-60AB-1B96-A224D96A62B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B989A6-A10B-1B85-D4B3-ADEAB2AF5F02}"/>
                </a:ext>
              </a:extLst>
            </p:cNvPr>
            <p:cNvGrpSpPr/>
            <p:nvPr/>
          </p:nvGrpSpPr>
          <p:grpSpPr>
            <a:xfrm>
              <a:off x="0" y="190500"/>
              <a:ext cx="12192000" cy="6477000"/>
              <a:chOff x="0" y="190500"/>
              <a:chExt cx="12192000" cy="647700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D1409BD-D7B7-0FA5-A734-8298A5461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0500"/>
                <a:ext cx="12192000" cy="6477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A7C69-D223-D206-7A77-B0B67714A546}"/>
                  </a:ext>
                </a:extLst>
              </p:cNvPr>
              <p:cNvSpPr/>
              <p:nvPr/>
            </p:nvSpPr>
            <p:spPr>
              <a:xfrm>
                <a:off x="0" y="585216"/>
                <a:ext cx="12192000" cy="338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DBC26B-8CEA-FEFF-B3A6-9A51CBB89753}"/>
                </a:ext>
              </a:extLst>
            </p:cNvPr>
            <p:cNvSpPr/>
            <p:nvPr/>
          </p:nvSpPr>
          <p:spPr>
            <a:xfrm>
              <a:off x="0" y="901859"/>
              <a:ext cx="12192000" cy="6475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60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ABC673-D4E1-A41C-24A5-4727C6144D5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37A31D9-B6D5-5921-7EBB-BFA55B3D0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1E8183-2E22-6637-E2E4-25FD5EAB0666}"/>
                </a:ext>
              </a:extLst>
            </p:cNvPr>
            <p:cNvSpPr/>
            <p:nvPr/>
          </p:nvSpPr>
          <p:spPr>
            <a:xfrm>
              <a:off x="55683" y="3539368"/>
              <a:ext cx="4208342" cy="6929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16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C59511-8841-CD11-BD6A-DDEB1A8805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4350D4D-802F-F0BA-070F-EA409CB0D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7B0C1-10E0-84C8-A89A-F9ED0B06EF68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F7D4032-E99D-4CE0-6B47-DDBE60C6127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C77E5E1-71C4-C6A9-3F29-0C7FE93C0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2F9605-6D45-C19A-2CF3-D58DE8F84D28}"/>
                </a:ext>
              </a:extLst>
            </p:cNvPr>
            <p:cNvSpPr/>
            <p:nvPr/>
          </p:nvSpPr>
          <p:spPr>
            <a:xfrm>
              <a:off x="4349750" y="1586204"/>
              <a:ext cx="7842250" cy="49669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94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8F11BA-809F-E121-AB5D-4EDCA176AF2B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0E10AE2-D1E9-57F2-9442-274E354C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F44F2-59F1-6C58-4FAF-5A4F42FCB489}"/>
                </a:ext>
              </a:extLst>
            </p:cNvPr>
            <p:cNvSpPr/>
            <p:nvPr/>
          </p:nvSpPr>
          <p:spPr>
            <a:xfrm>
              <a:off x="0" y="585216"/>
              <a:ext cx="12192000" cy="338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18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513BEE-F1AC-05C2-818B-BEFD86444C5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E20572C-791C-6580-E1B1-6890ADE67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96E164-35C7-544E-825A-7AE47D0F125C}"/>
                </a:ext>
              </a:extLst>
            </p:cNvPr>
            <p:cNvSpPr/>
            <p:nvPr/>
          </p:nvSpPr>
          <p:spPr>
            <a:xfrm>
              <a:off x="1" y="1530221"/>
              <a:ext cx="4348064" cy="1374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1F24600-CE8C-829E-1796-7F3EC1492568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BE8FD8-4A5C-9DFB-568C-7E425110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D5EAE5-597C-80F2-52AE-7143F3AC6B36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6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F0DABE-5333-7302-34EC-D9C048CB918D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BE4CD46-AFA7-89EC-E46F-467130BCD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14724C-E04B-AB2E-36CD-EA702EAF4833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91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2E4906-86FB-4185-A9A9-D8157EF7F7CF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FC94112-DFB5-CFDF-FC19-C9B0B6C72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C8E58E-9A23-C8C4-46E6-139E87AE6FE0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94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2F2FD6-153E-8E2E-080D-BEC70A9B184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1CC59C9-666B-EAB1-72E5-658D1064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D9EFE-828E-7498-01A9-2A211062B8F4}"/>
                </a:ext>
              </a:extLst>
            </p:cNvPr>
            <p:cNvSpPr/>
            <p:nvPr/>
          </p:nvSpPr>
          <p:spPr>
            <a:xfrm>
              <a:off x="118989" y="5568325"/>
              <a:ext cx="3689344" cy="84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76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276119E-74E2-91EF-FD22-4A8B8A7F2779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EF393D-8642-F7FF-7B35-3837315B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44991F-1F01-2BD1-D7A7-54DB74739FAB}"/>
                </a:ext>
              </a:extLst>
            </p:cNvPr>
            <p:cNvSpPr/>
            <p:nvPr/>
          </p:nvSpPr>
          <p:spPr>
            <a:xfrm>
              <a:off x="1" y="1530220"/>
              <a:ext cx="4348064" cy="49365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8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C08421-755D-0C6D-19AC-7FC4C6E7B4BB}"/>
              </a:ext>
            </a:extLst>
          </p:cNvPr>
          <p:cNvGrpSpPr/>
          <p:nvPr/>
        </p:nvGrpSpPr>
        <p:grpSpPr>
          <a:xfrm>
            <a:off x="1637678" y="51916"/>
            <a:ext cx="8916644" cy="6754168"/>
            <a:chOff x="1637678" y="51916"/>
            <a:chExt cx="8916644" cy="67541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2A85F8-5FF7-BA30-674A-B03C40908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678" y="51916"/>
              <a:ext cx="8916644" cy="675416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E0C9D4-9A73-A7E8-7D29-4AB880B9297F}"/>
                </a:ext>
              </a:extLst>
            </p:cNvPr>
            <p:cNvSpPr/>
            <p:nvPr/>
          </p:nvSpPr>
          <p:spPr>
            <a:xfrm>
              <a:off x="1996751" y="5141167"/>
              <a:ext cx="8192278" cy="3265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6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EB3E-643B-591D-2148-54DBE078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2AB8-6A0C-CCB8-2868-9AA840DA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6366-2B7A-B03E-7529-B032A215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D35D-6D1F-73DA-9F52-46F0A0B6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347B18-3B80-4260-6659-279C32780E7A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B05576-471A-8100-F5DE-F5AD62F4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700076-4639-8AE3-6A72-A6D1AC1F353A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4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CA2A26-4FD0-67F0-A8EC-F97CEF6F6E8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2ED982C-02AC-FAD7-9947-5D4654E1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E71873-E5D5-867D-9145-0390C8CE9036}"/>
                </a:ext>
              </a:extLst>
            </p:cNvPr>
            <p:cNvSpPr/>
            <p:nvPr/>
          </p:nvSpPr>
          <p:spPr>
            <a:xfrm>
              <a:off x="3825551" y="1856792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53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2E489-57C0-F0A2-E0CC-9F46E22C19B1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B408E0-345A-D995-83BF-BD42C268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A61BCD-2E98-DBB4-CD5F-4912E6597F39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6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FF01EC-7B4C-0CF2-4794-0571D46E224E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EFC32AC-68AF-6869-AA67-F0D350D8C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ECE236-3D3F-BB98-166C-BB2EDA0178B4}"/>
                </a:ext>
              </a:extLst>
            </p:cNvPr>
            <p:cNvSpPr/>
            <p:nvPr/>
          </p:nvSpPr>
          <p:spPr>
            <a:xfrm>
              <a:off x="3825551" y="3228398"/>
              <a:ext cx="8366449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33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2B7438-8EDA-6087-55DC-33BAD09C7324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E0A40C-9860-0C7F-02F0-FE18481D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E0C108-ECF5-9BDB-EB15-6CF5594EC82E}"/>
                </a:ext>
              </a:extLst>
            </p:cNvPr>
            <p:cNvSpPr/>
            <p:nvPr/>
          </p:nvSpPr>
          <p:spPr>
            <a:xfrm>
              <a:off x="0" y="643812"/>
              <a:ext cx="12192000" cy="419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63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2F152C-965A-82B2-DCA8-0BD9EC4DE8CC}"/>
              </a:ext>
            </a:extLst>
          </p:cNvPr>
          <p:cNvGrpSpPr/>
          <p:nvPr/>
        </p:nvGrpSpPr>
        <p:grpSpPr>
          <a:xfrm>
            <a:off x="0" y="190500"/>
            <a:ext cx="12192000" cy="6477000"/>
            <a:chOff x="0" y="190500"/>
            <a:chExt cx="12192000" cy="6477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EE318A-24DF-481E-4A6E-E7F333EB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12192000" cy="6477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9A97A6-6AE4-BBC9-DFFD-18F741A18088}"/>
                </a:ext>
              </a:extLst>
            </p:cNvPr>
            <p:cNvSpPr/>
            <p:nvPr/>
          </p:nvSpPr>
          <p:spPr>
            <a:xfrm>
              <a:off x="3825551" y="4086813"/>
              <a:ext cx="8366449" cy="236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8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Office PowerPoint</Application>
  <PresentationFormat>Widescreen</PresentationFormat>
  <Paragraphs>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Putra Prasetio</dc:creator>
  <cp:lastModifiedBy>Timothy Putra Prasetio</cp:lastModifiedBy>
  <cp:revision>2</cp:revision>
  <dcterms:created xsi:type="dcterms:W3CDTF">2023-11-02T16:33:26Z</dcterms:created>
  <dcterms:modified xsi:type="dcterms:W3CDTF">2023-11-02T18:00:36Z</dcterms:modified>
</cp:coreProperties>
</file>