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32275" y="377250"/>
            <a:ext cx="6659700" cy="4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632275" y="834150"/>
            <a:ext cx="66597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632275" y="1338425"/>
            <a:ext cx="6659700" cy="305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15075" y="377250"/>
            <a:ext cx="1117200" cy="4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849975" y="1541525"/>
            <a:ext cx="2959800" cy="26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85575" y="1541525"/>
            <a:ext cx="2959800" cy="1066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085575" y="2734975"/>
            <a:ext cx="2959800" cy="145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191025" y="1809900"/>
            <a:ext cx="1037400" cy="101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402625" y="1809900"/>
            <a:ext cx="1037400" cy="101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191025" y="2927150"/>
            <a:ext cx="1037400" cy="101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402625" y="2927150"/>
            <a:ext cx="1037400" cy="101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15075" y="4376500"/>
            <a:ext cx="21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높이 : 10</a:t>
            </a:r>
            <a:r>
              <a:rPr lang="ko"/>
              <a:t>00px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넓이 : 전체 뷰포트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