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ifl7wmYbIfvh9EuZxCrM0rj5fz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2D22F0-4972-4C9A-8619-8C66217BE80E}">
  <a:tblStyle styleId="{0E2D22F0-4972-4C9A-8619-8C66217BE80E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IP주소 예 : 123.15.6.255</a:t>
            </a:r>
            <a:endParaRPr/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/>
          <p:nvPr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91" name="Google Shape;91;p1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네트워크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(Network)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UDP 소켓 프로그래밍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10"/>
          <p:cNvSpPr/>
          <p:nvPr/>
        </p:nvSpPr>
        <p:spPr>
          <a:xfrm>
            <a:off x="1128256" y="1604962"/>
            <a:ext cx="9961563" cy="327183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서버의 포트번호 정함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DatagramSocket 객체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연결한 클라이언트 IP주소를 가진 InetAddress 객체 생성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전송할 메시지를 byte[]로 바꿈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전송할 메시지를 DatagramPacket 객체에 담음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소켓 레퍼런스를 사용하여 메시지 전송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소켓 닫음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10"/>
          <p:cNvSpPr txBox="1"/>
          <p:nvPr/>
        </p:nvSpPr>
        <p:spPr>
          <a:xfrm>
            <a:off x="1125538" y="1052513"/>
            <a:ext cx="54120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서버용 UDP 소켓 프로그래밍 순서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UDP 소켓 프로그래밍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11"/>
          <p:cNvSpPr/>
          <p:nvPr/>
        </p:nvSpPr>
        <p:spPr>
          <a:xfrm>
            <a:off x="1128256" y="1604962"/>
            <a:ext cx="9961563" cy="243363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서버가 보낸 메시지를 받을 byte[] 준비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DatagramSocket 객체 생성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메시지 받을 DatagramPacket객체 준비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byte[]로 받은 메시지를 String으로 바꾸어 출력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소켓 닫음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11"/>
          <p:cNvSpPr txBox="1"/>
          <p:nvPr/>
        </p:nvSpPr>
        <p:spPr>
          <a:xfrm>
            <a:off x="1125538" y="1052513"/>
            <a:ext cx="63353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클라이언트용 UDP 소켓 프로그래밍 순서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네트워크(Network)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633413" y="1125539"/>
            <a:ext cx="10931525" cy="110119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대의 컴퓨터를 통신 회선으로 연결한 것(홈 네트워크, 지역 네트워크, 인터넷 등이 해당)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통신기기들을 서로 연결하여 데이터를 손쉽게 주고받거나 자원 등을 공유하기 위해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2012" y="2111377"/>
            <a:ext cx="5734050" cy="4300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1128256" y="1604962"/>
            <a:ext cx="9961563" cy="193101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네트워크로 연결된 컴퓨터간의 관계를 역할(role)로 구분한 개념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서버는 서비스를 제공하는 프로그램으로 클라이언트의 연결을 수락하고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 내용을 처리 후 응답을 보내는 역할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클라이언트는 서비스를 받는 프로그램으로 네트워크 데이터를 필요로 하는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어플리케이션이 해당 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네트워크(Network)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125538" y="1052513"/>
            <a:ext cx="32111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서버와 클라이언트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1125538" y="3658553"/>
            <a:ext cx="15408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IP주소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28256" y="4211002"/>
            <a:ext cx="9961563" cy="64609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네트워크 상에서 컴퓨터를 식별하는 번호로 네트워크 어댑터(랜카드)마다 할당 되어 있음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1125538" y="5045393"/>
            <a:ext cx="20963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포트(Port)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1128256" y="5597842"/>
            <a:ext cx="9961563" cy="83439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같은 컴퓨터 내에서 프로그램을 식별하는 번호로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클라이언트는 서버 연결 요청 시 IP주소와 포트 번호를 알아야 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InetAddress 클래스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633413" y="1125539"/>
            <a:ext cx="10931525" cy="65754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IP주소를 다루기 위해 자바에서 제공하는 클래스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0" name="Google Shape;120;p4"/>
          <p:cNvGraphicFramePr/>
          <p:nvPr/>
        </p:nvGraphicFramePr>
        <p:xfrm>
          <a:off x="350520" y="2026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{0E2D22F0-4972-4C9A-8619-8C66217BE80E}</a:tableStyleId>
              </a:tblPr>
              <a:tblGrid>
                <a:gridCol w="4968250"/>
                <a:gridCol w="6553200"/>
              </a:tblGrid>
              <a:tr h="328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/>
                        <a:t>메소드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/>
                        <a:t>설명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byte[] getAddress()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IP주소를 byte배열로 리턴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static InetAddress[] getAllByName(String host)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도메인 명에 지정된 모든 호스트의 IP주소를 배열에 담아 반환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static InetAddress getByAddress(byte[] addr)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byte배열을 통해 IP주소를 얻는다.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25" marL="914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static InetAddress getByName(String host)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도메인 명을 통해 IP주소를 얻는다.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25" marL="914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String getCanonicaHostName()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FQDN(Full Qualified Domain Name)을 얻는다.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25" marL="914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String getHostAddress()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호스트의 IP주소를 반환한다.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String getHostName()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호스트의 이름을 반환한다.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static InetAddress getLocalHost()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지역호스트의 IP주소를 반환한다.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boolean isMulticastAddress()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IP주소가 멀티캐스트 주소인지 알려준다.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boolean isLoopbackAddress()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IP주소가 loopback 주소(127.0.0.1)인지 알려준다.</a:t>
                      </a:r>
                      <a:endParaRPr/>
                    </a:p>
                  </a:txBody>
                  <a:tcPr marT="45725" marB="457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소켓 프로그래밍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633413" y="1125539"/>
            <a:ext cx="10931525" cy="648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소켓을 이용한 통신 프로그래밍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8" name="Google Shape;128;p5"/>
          <p:cNvGrpSpPr/>
          <p:nvPr/>
        </p:nvGrpSpPr>
        <p:grpSpPr>
          <a:xfrm>
            <a:off x="1125538" y="4183617"/>
            <a:ext cx="9964281" cy="1059527"/>
            <a:chOff x="1125538" y="3338513"/>
            <a:chExt cx="9964281" cy="1059527"/>
          </a:xfrm>
        </p:grpSpPr>
        <p:sp>
          <p:nvSpPr>
            <p:cNvPr id="129" name="Google Shape;129;p5"/>
            <p:cNvSpPr txBox="1"/>
            <p:nvPr/>
          </p:nvSpPr>
          <p:spPr>
            <a:xfrm>
              <a:off x="1125538" y="3338513"/>
              <a:ext cx="494436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Char char="✔"/>
              </a:pPr>
              <a:r>
                <a:rPr b="1" i="0" lang="ko-KR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TCP(Transmission Control Protocol)</a:t>
              </a:r>
              <a:endPara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1128256" y="3751947"/>
              <a:ext cx="9961563" cy="646093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데이터의 전달의 신뢰성을 최대한 보장하기 위한 방식으로 연결지향형 통신이다.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순차적으로 데이터를 전송하고 확인 및 오류 시 재전송을 한다.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1" name="Google Shape;131;p5"/>
          <p:cNvGrpSpPr/>
          <p:nvPr/>
        </p:nvGrpSpPr>
        <p:grpSpPr>
          <a:xfrm>
            <a:off x="1125538" y="5400433"/>
            <a:ext cx="9964281" cy="1048110"/>
            <a:chOff x="1125538" y="5045393"/>
            <a:chExt cx="9964281" cy="1048110"/>
          </a:xfrm>
        </p:grpSpPr>
        <p:sp>
          <p:nvSpPr>
            <p:cNvPr id="132" name="Google Shape;132;p5"/>
            <p:cNvSpPr txBox="1"/>
            <p:nvPr/>
          </p:nvSpPr>
          <p:spPr>
            <a:xfrm>
              <a:off x="1125538" y="5045393"/>
              <a:ext cx="429713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Char char="✔"/>
              </a:pPr>
              <a:r>
                <a:rPr b="1" i="0" lang="ko-KR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UDP(User Datagram Protocol)</a:t>
              </a: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1128256" y="5445503"/>
              <a:ext cx="9961563" cy="648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데이터의 빠른 전달을 보장하기위한 방식으로 비연결 지향형 통신이다.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 및 재전송 작업이 없다.</a:t>
              </a:r>
              <a:endParaRPr/>
            </a:p>
          </p:txBody>
        </p:sp>
      </p:grpSp>
      <p:grpSp>
        <p:nvGrpSpPr>
          <p:cNvPr id="134" name="Google Shape;134;p5"/>
          <p:cNvGrpSpPr/>
          <p:nvPr/>
        </p:nvGrpSpPr>
        <p:grpSpPr>
          <a:xfrm>
            <a:off x="1125538" y="1850045"/>
            <a:ext cx="9964281" cy="1047539"/>
            <a:chOff x="1125538" y="2027873"/>
            <a:chExt cx="9964281" cy="1047539"/>
          </a:xfrm>
        </p:grpSpPr>
        <p:sp>
          <p:nvSpPr>
            <p:cNvPr id="135" name="Google Shape;135;p5"/>
            <p:cNvSpPr txBox="1"/>
            <p:nvPr/>
          </p:nvSpPr>
          <p:spPr>
            <a:xfrm>
              <a:off x="1125538" y="2027873"/>
              <a:ext cx="21234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Char char="✔"/>
              </a:pPr>
              <a:r>
                <a:rPr b="1" i="0" lang="ko-KR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소켓(Socket)</a:t>
              </a:r>
              <a:endPara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1128256" y="2429319"/>
              <a:ext cx="9961563" cy="646093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프로세스 간의 통신에 사용되는 양쪽 끝 단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7" name="Google Shape;137;p5"/>
          <p:cNvGrpSpPr/>
          <p:nvPr/>
        </p:nvGrpSpPr>
        <p:grpSpPr>
          <a:xfrm>
            <a:off x="1125538" y="3019081"/>
            <a:ext cx="9964281" cy="1047539"/>
            <a:chOff x="1125538" y="2027873"/>
            <a:chExt cx="9964281" cy="1047539"/>
          </a:xfrm>
        </p:grpSpPr>
        <p:sp>
          <p:nvSpPr>
            <p:cNvPr id="138" name="Google Shape;138;p5"/>
            <p:cNvSpPr txBox="1"/>
            <p:nvPr/>
          </p:nvSpPr>
          <p:spPr>
            <a:xfrm>
              <a:off x="1125538" y="2027873"/>
              <a:ext cx="276466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Char char="✔"/>
              </a:pPr>
              <a:r>
                <a:rPr b="1" i="0" lang="ko-KR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프로토콜(Protocol)</a:t>
              </a:r>
              <a:endPara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1128256" y="2429319"/>
              <a:ext cx="9961563" cy="646093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컴퓨터 간의 정보를 주고 받을 때의 통신방법에 대한 규약으로 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접속이나, 전달방식, 데이터의 형식, 검증 방법 등을 맞추기 위한 약속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TCP 소켓 프로그래밍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633413" y="1125538"/>
            <a:ext cx="10931525" cy="201390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클라이언트와 서버간의 1:1 소켓 통신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서버가 먼저 실행 되어 클라이언트의 요청을 기다려야 하고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서버용 프로그램과 클라이언트용 프로그램을 따로 구현해야 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자바에서는 TCP 소켓 프로그래밍을 위해 java.net패키지에서 ServerSocket과 Socket클래스 제공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7" name="Google Shape;147;p6"/>
          <p:cNvGrpSpPr/>
          <p:nvPr/>
        </p:nvGrpSpPr>
        <p:grpSpPr>
          <a:xfrm>
            <a:off x="2640012" y="3429000"/>
            <a:ext cx="6911975" cy="2808287"/>
            <a:chOff x="1260475" y="3284538"/>
            <a:chExt cx="6911975" cy="2808287"/>
          </a:xfrm>
        </p:grpSpPr>
        <p:sp>
          <p:nvSpPr>
            <p:cNvPr id="148" name="Google Shape;148;p6"/>
            <p:cNvSpPr/>
            <p:nvPr/>
          </p:nvSpPr>
          <p:spPr>
            <a:xfrm>
              <a:off x="1260475" y="3789363"/>
              <a:ext cx="1655763" cy="2303462"/>
            </a:xfrm>
            <a:prstGeom prst="rect">
              <a:avLst/>
            </a:prstGeom>
            <a:solidFill>
              <a:srgbClr val="F7CAAC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5076825" y="3789363"/>
              <a:ext cx="3095625" cy="2303462"/>
            </a:xfrm>
            <a:prstGeom prst="rect">
              <a:avLst/>
            </a:prstGeom>
            <a:solidFill>
              <a:srgbClr val="B3C6E7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1966913" y="4508500"/>
              <a:ext cx="944562" cy="792163"/>
            </a:xfrm>
            <a:prstGeom prst="rect">
              <a:avLst/>
            </a:prstGeom>
            <a:solidFill>
              <a:srgbClr val="F7CAAC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Socket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1" name="Google Shape;151;p6"/>
            <p:cNvSpPr txBox="1"/>
            <p:nvPr/>
          </p:nvSpPr>
          <p:spPr>
            <a:xfrm>
              <a:off x="1403350" y="3284538"/>
              <a:ext cx="1339850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클라이언트</a:t>
              </a:r>
              <a:endParaRPr/>
            </a:p>
          </p:txBody>
        </p:sp>
        <p:sp>
          <p:nvSpPr>
            <p:cNvPr id="152" name="Google Shape;152;p6"/>
            <p:cNvSpPr txBox="1"/>
            <p:nvPr/>
          </p:nvSpPr>
          <p:spPr>
            <a:xfrm>
              <a:off x="6156325" y="3284538"/>
              <a:ext cx="646113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서버</a:t>
              </a: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5076825" y="5084763"/>
              <a:ext cx="1055688" cy="792162"/>
            </a:xfrm>
            <a:prstGeom prst="rect">
              <a:avLst/>
            </a:prstGeom>
            <a:solidFill>
              <a:srgbClr val="B3C6E7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Client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Socket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5076825" y="4076700"/>
              <a:ext cx="1055688" cy="792163"/>
            </a:xfrm>
            <a:prstGeom prst="rect">
              <a:avLst/>
            </a:prstGeom>
            <a:solidFill>
              <a:srgbClr val="B3C6E7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Server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Socket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" name="Google Shape;155;p6"/>
            <p:cNvSpPr txBox="1"/>
            <p:nvPr/>
          </p:nvSpPr>
          <p:spPr>
            <a:xfrm>
              <a:off x="3525838" y="4202113"/>
              <a:ext cx="901700" cy="3063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연결요청</a:t>
              </a:r>
              <a:endParaRPr/>
            </a:p>
          </p:txBody>
        </p:sp>
        <p:cxnSp>
          <p:nvCxnSpPr>
            <p:cNvPr id="156" name="Google Shape;156;p6"/>
            <p:cNvCxnSpPr/>
            <p:nvPr/>
          </p:nvCxnSpPr>
          <p:spPr>
            <a:xfrm rot="10800000">
              <a:off x="2743200" y="5084763"/>
              <a:ext cx="2476500" cy="43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57" name="Google Shape;157;p6"/>
            <p:cNvCxnSpPr/>
            <p:nvPr/>
          </p:nvCxnSpPr>
          <p:spPr>
            <a:xfrm>
              <a:off x="2743200" y="5229225"/>
              <a:ext cx="2476500" cy="43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58" name="Google Shape;158;p6"/>
            <p:cNvSpPr txBox="1"/>
            <p:nvPr/>
          </p:nvSpPr>
          <p:spPr>
            <a:xfrm>
              <a:off x="3740150" y="5505450"/>
              <a:ext cx="544513" cy="307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통신</a:t>
              </a:r>
              <a:endParaRPr/>
            </a:p>
          </p:txBody>
        </p:sp>
        <p:grpSp>
          <p:nvGrpSpPr>
            <p:cNvPr id="159" name="Google Shape;159;p6"/>
            <p:cNvGrpSpPr/>
            <p:nvPr/>
          </p:nvGrpSpPr>
          <p:grpSpPr>
            <a:xfrm>
              <a:off x="5940425" y="4473575"/>
              <a:ext cx="536575" cy="1120253"/>
              <a:chOff x="5580112" y="4617132"/>
              <a:chExt cx="536381" cy="1121249"/>
            </a:xfrm>
          </p:grpSpPr>
          <p:sp>
            <p:nvSpPr>
              <p:cNvPr id="160" name="Google Shape;160;p6"/>
              <p:cNvSpPr/>
              <p:nvPr/>
            </p:nvSpPr>
            <p:spPr>
              <a:xfrm>
                <a:off x="5580112" y="4617132"/>
                <a:ext cx="536381" cy="1031204"/>
              </a:xfrm>
              <a:prstGeom prst="arc">
                <a:avLst>
                  <a:gd fmla="val 16200000" name="adj1"/>
                  <a:gd fmla="val 5309985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1" name="Google Shape;161;p6"/>
              <p:cNvSpPr/>
              <p:nvPr/>
            </p:nvSpPr>
            <p:spPr>
              <a:xfrm rot="-7689882">
                <a:off x="5807767" y="5628526"/>
                <a:ext cx="109635" cy="8252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62" name="Google Shape;162;p6"/>
            <p:cNvSpPr txBox="1"/>
            <p:nvPr/>
          </p:nvSpPr>
          <p:spPr>
            <a:xfrm>
              <a:off x="6477000" y="5210175"/>
              <a:ext cx="1441450" cy="52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클라이언트소켓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객체생성</a:t>
              </a: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4787900" y="4313238"/>
              <a:ext cx="447675" cy="379412"/>
            </a:xfrm>
            <a:prstGeom prst="rect">
              <a:avLst/>
            </a:prstGeom>
            <a:solidFill>
              <a:srgbClr val="B3C6E7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4619625" y="4254500"/>
              <a:ext cx="203200" cy="50641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5207000" y="4286250"/>
              <a:ext cx="85725" cy="431800"/>
            </a:xfrm>
            <a:prstGeom prst="rect">
              <a:avLst/>
            </a:prstGeom>
            <a:solidFill>
              <a:srgbClr val="B3C6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66" name="Google Shape;166;p6"/>
            <p:cNvCxnSpPr/>
            <p:nvPr/>
          </p:nvCxnSpPr>
          <p:spPr>
            <a:xfrm flipH="1" rot="10800000">
              <a:off x="2738438" y="4313238"/>
              <a:ext cx="2628900" cy="4476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67" name="Google Shape;167;p6"/>
            <p:cNvSpPr txBox="1"/>
            <p:nvPr/>
          </p:nvSpPr>
          <p:spPr>
            <a:xfrm>
              <a:off x="6491288" y="4135438"/>
              <a:ext cx="1679575" cy="739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응답대기상태에서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클라이언트 요청시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accept()로 수락</a:t>
              </a:r>
              <a:endParaRPr/>
            </a:p>
          </p:txBody>
        </p:sp>
        <p:sp>
          <p:nvSpPr>
            <p:cNvPr id="168" name="Google Shape;168;p6"/>
            <p:cNvSpPr txBox="1"/>
            <p:nvPr/>
          </p:nvSpPr>
          <p:spPr>
            <a:xfrm>
              <a:off x="4754563" y="4354513"/>
              <a:ext cx="538162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5001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TCP 소켓 프로그래밍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7"/>
          <p:cNvSpPr/>
          <p:nvPr/>
        </p:nvSpPr>
        <p:spPr>
          <a:xfrm>
            <a:off x="1128256" y="1604962"/>
            <a:ext cx="9961563" cy="365283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서버의 포트번호 정함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서버용 소켓 객체 생성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클라이언트 쪽에서 접속 요청이 오길 기다림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접속 요청이 오면 요청 수락 후 해당 클라이언트에 대한 소켓 객체 생성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연결된 클라이언트와 입출력 스트림 생성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보조 스트림을 통해 성능 개선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스트림을 통해 읽고 쓰기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통신 종료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1125538" y="1052513"/>
            <a:ext cx="53230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서버용 TCP 소켓 프로그래밍 순서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TCP 소켓 프로그래밍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1128256" y="1604962"/>
            <a:ext cx="9961563" cy="243363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서버의 IP주소와 서버가 정한 포트번호를 매개변수로 하여 클라이언트용 소켓 객체 생성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서버와의 입출력 스트림 오픈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보조 스트림을 통해 성능 개선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스트림을 통해 읽고 쓰기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통신 종료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8"/>
          <p:cNvSpPr txBox="1"/>
          <p:nvPr/>
        </p:nvSpPr>
        <p:spPr>
          <a:xfrm>
            <a:off x="1125538" y="1052513"/>
            <a:ext cx="62463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클라이언트용 TCP 소켓 프로그래밍 순서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UDP 소켓 프로그래밍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9"/>
          <p:cNvSpPr/>
          <p:nvPr/>
        </p:nvSpPr>
        <p:spPr>
          <a:xfrm>
            <a:off x="633413" y="1125538"/>
            <a:ext cx="10931525" cy="149574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UDP는 연결 지향적이지 않기 때문에 연결 요청을 받아줄 서버 소켓이 필요 없음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java.net패키지에서 제공하는 두 개의 DatagramSocket간에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DatagramPacket으로 변환된 데이터 주고 받음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91" name="Google Shape;191;p9"/>
          <p:cNvGrpSpPr/>
          <p:nvPr/>
        </p:nvGrpSpPr>
        <p:grpSpPr>
          <a:xfrm>
            <a:off x="2639218" y="3248343"/>
            <a:ext cx="6913563" cy="2808287"/>
            <a:chOff x="971550" y="3141663"/>
            <a:chExt cx="6913563" cy="2808287"/>
          </a:xfrm>
        </p:grpSpPr>
        <p:sp>
          <p:nvSpPr>
            <p:cNvPr id="192" name="Google Shape;192;p9"/>
            <p:cNvSpPr/>
            <p:nvPr/>
          </p:nvSpPr>
          <p:spPr>
            <a:xfrm>
              <a:off x="971550" y="3644900"/>
              <a:ext cx="1655763" cy="2305050"/>
            </a:xfrm>
            <a:prstGeom prst="rect">
              <a:avLst/>
            </a:prstGeom>
            <a:solidFill>
              <a:srgbClr val="F7CAAC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6257925" y="3644900"/>
              <a:ext cx="1627188" cy="2305050"/>
            </a:xfrm>
            <a:prstGeom prst="rect">
              <a:avLst/>
            </a:prstGeom>
            <a:solidFill>
              <a:srgbClr val="B3C6E7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1187450" y="4365625"/>
              <a:ext cx="1435100" cy="792163"/>
            </a:xfrm>
            <a:prstGeom prst="rect">
              <a:avLst/>
            </a:prstGeom>
            <a:solidFill>
              <a:srgbClr val="F7CAAC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Datagram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Socket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5" name="Google Shape;195;p9"/>
            <p:cNvSpPr txBox="1"/>
            <p:nvPr/>
          </p:nvSpPr>
          <p:spPr>
            <a:xfrm>
              <a:off x="1361281" y="3141663"/>
              <a:ext cx="876300" cy="3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발신자</a:t>
              </a:r>
              <a:endParaRPr/>
            </a:p>
          </p:txBody>
        </p:sp>
        <p:sp>
          <p:nvSpPr>
            <p:cNvPr id="196" name="Google Shape;196;p9"/>
            <p:cNvSpPr txBox="1"/>
            <p:nvPr/>
          </p:nvSpPr>
          <p:spPr>
            <a:xfrm>
              <a:off x="6633369" y="3141663"/>
              <a:ext cx="876300" cy="3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수신자</a:t>
              </a: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6257925" y="4365625"/>
              <a:ext cx="1212850" cy="792163"/>
            </a:xfrm>
            <a:prstGeom prst="rect">
              <a:avLst/>
            </a:prstGeom>
            <a:solidFill>
              <a:srgbClr val="B3C6E7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Datagram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Socket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5969000" y="4602163"/>
              <a:ext cx="447675" cy="377825"/>
            </a:xfrm>
            <a:prstGeom prst="rect">
              <a:avLst/>
            </a:prstGeom>
            <a:solidFill>
              <a:srgbClr val="B3C6E7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5802313" y="4541838"/>
              <a:ext cx="201612" cy="50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6388100" y="4573588"/>
              <a:ext cx="85725" cy="431800"/>
            </a:xfrm>
            <a:prstGeom prst="rect">
              <a:avLst/>
            </a:prstGeom>
            <a:solidFill>
              <a:srgbClr val="B3C6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1" name="Google Shape;201;p9"/>
            <p:cNvSpPr txBox="1"/>
            <p:nvPr/>
          </p:nvSpPr>
          <p:spPr>
            <a:xfrm>
              <a:off x="5935663" y="4641850"/>
              <a:ext cx="538162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5001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2506663" y="4568825"/>
              <a:ext cx="447675" cy="377825"/>
            </a:xfrm>
            <a:prstGeom prst="rect">
              <a:avLst/>
            </a:prstGeom>
            <a:solidFill>
              <a:srgbClr val="F7CAAC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2339975" y="4508500"/>
              <a:ext cx="201613" cy="508000"/>
            </a:xfrm>
            <a:prstGeom prst="rect">
              <a:avLst/>
            </a:prstGeom>
            <a:solidFill>
              <a:srgbClr val="F7CAA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2927350" y="4540250"/>
              <a:ext cx="84138" cy="431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5" name="Google Shape;205;p9"/>
            <p:cNvSpPr txBox="1"/>
            <p:nvPr/>
          </p:nvSpPr>
          <p:spPr>
            <a:xfrm>
              <a:off x="2473325" y="4608513"/>
              <a:ext cx="538163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6001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3775075" y="4352925"/>
              <a:ext cx="1449388" cy="792163"/>
            </a:xfrm>
            <a:prstGeom prst="rect">
              <a:avLst/>
            </a:prstGeom>
            <a:solidFill>
              <a:srgbClr val="C4E0B2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Datagram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Packet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07" name="Google Shape;207;p9"/>
            <p:cNvCxnSpPr/>
            <p:nvPr/>
          </p:nvCxnSpPr>
          <p:spPr>
            <a:xfrm>
              <a:off x="2943225" y="4746625"/>
              <a:ext cx="839788" cy="1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8" name="Google Shape;208;p9"/>
            <p:cNvCxnSpPr/>
            <p:nvPr/>
          </p:nvCxnSpPr>
          <p:spPr>
            <a:xfrm>
              <a:off x="5248275" y="4748213"/>
              <a:ext cx="763588" cy="158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2018-04-10T03:44:26Z</dcterms:created>
  <dc:creator>user1</dc:creator>
</cp:coreProperties>
</file>