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4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xmlns="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xmlns="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sar78600/NM-PROJECT-SPAM-EMAIL-DETECTING-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sys-9\Downloads\Screen_Recording_20240423_105400_Chrome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M.APSAR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–au510321114003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ARULMIGU MEENAKSHI AMMAN COLLEGE OF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RAMER BOSE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10" y="1669578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1.Project </a:t>
            </a:r>
            <a:r>
              <a:rPr lang="en-US" sz="2800" b="1" dirty="0" smtClean="0"/>
              <a:t>Githublink,M.APSAR,2024</a:t>
            </a:r>
            <a:endParaRPr lang="en-US" sz="2800" dirty="0" smtClean="0"/>
          </a:p>
          <a:p>
            <a:r>
              <a:rPr lang="en-US" sz="2800" b="1" dirty="0" smtClean="0"/>
              <a:t>2.Project video recorded link </a:t>
            </a:r>
            <a:r>
              <a:rPr lang="en-US" sz="2800" b="1" dirty="0" smtClean="0"/>
              <a:t>github,M.APSAR,2024</a:t>
            </a:r>
            <a:endParaRPr lang="en-US" sz="2800" dirty="0" smtClean="0"/>
          </a:p>
          <a:p>
            <a:r>
              <a:rPr lang="en-US" sz="2800" b="1" dirty="0" smtClean="0"/>
              <a:t>3.Project PPT &amp; Report </a:t>
            </a:r>
            <a:r>
              <a:rPr lang="en-US" sz="2800" b="1" dirty="0" smtClean="0"/>
              <a:t>githublink,M.APSAR,2024</a:t>
            </a:r>
            <a:endParaRPr lang="en-US" sz="2800" dirty="0" smtClean="0"/>
          </a:p>
          <a:p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ever-increasing volume of spam emails poses a significant challenge for email users and organizations alike. Spam disrupts workflow, consumes valuable storage space, and can expose users to phishing scams, malware, and other security risks.</a:t>
            </a:r>
          </a:p>
          <a:p>
            <a:r>
              <a:rPr lang="en-US" sz="2800" dirty="0"/>
              <a:t>Current spam filtering methods, often rule-based, struggle to keep pace with evolving spam tactics employed by spammers. These tactics include:</a:t>
            </a:r>
          </a:p>
          <a:p>
            <a:r>
              <a:rPr lang="en-US" sz="2800" b="1" dirty="0"/>
              <a:t>Sophisticated content:</a:t>
            </a:r>
            <a:r>
              <a:rPr lang="en-US" sz="2800" dirty="0"/>
              <a:t> Spammers use dynamic content, obfuscated text, and images to bypass traditional filters.</a:t>
            </a:r>
          </a:p>
          <a:p>
            <a:r>
              <a:rPr lang="en-US" sz="2800" b="1" dirty="0"/>
              <a:t>Personalized attacks:</a:t>
            </a:r>
            <a:r>
              <a:rPr lang="en-US" sz="2800" dirty="0"/>
              <a:t> Spam emails are increasingly targeted towards specific individuals, making them appear more legitimate.</a:t>
            </a:r>
          </a:p>
          <a:p>
            <a:r>
              <a:rPr lang="en-US" sz="2800" b="1" dirty="0"/>
              <a:t>Evolving techniques:</a:t>
            </a:r>
            <a:r>
              <a:rPr lang="en-US" sz="2800" dirty="0"/>
              <a:t> Spammers constantly develop new methods to bypass existing detection mechanisms.</a:t>
            </a:r>
          </a:p>
          <a:p>
            <a:r>
              <a:rPr lang="en-US" sz="2800" b="1" dirty="0"/>
              <a:t>This necessitates a more intelligent and adaptable approach to spam detection.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Problem:</a:t>
            </a:r>
            <a:r>
              <a:rPr lang="en-US" sz="2800" dirty="0"/>
              <a:t> Spam emails flood inboxes, wasting time, storage, and posing security risks. Current methods struggle to keep up with evolving spam tactics.</a:t>
            </a:r>
          </a:p>
          <a:p>
            <a:r>
              <a:rPr lang="en-US" sz="2800" b="1" dirty="0"/>
              <a:t>Solution:</a:t>
            </a:r>
            <a:r>
              <a:rPr lang="en-US" sz="2800" dirty="0"/>
              <a:t> We propose an AI &amp; ML powered spam detection model. This model will:</a:t>
            </a:r>
          </a:p>
          <a:p>
            <a:r>
              <a:rPr lang="en-US" sz="2800" dirty="0"/>
              <a:t>Be trained on a massive dataset of labeled emails (spam and legitimate).</a:t>
            </a:r>
          </a:p>
          <a:p>
            <a:r>
              <a:rPr lang="en-US" sz="2800" dirty="0"/>
              <a:t>Analyze email features like text content, sender info, and attachments.</a:t>
            </a:r>
          </a:p>
          <a:p>
            <a:r>
              <a:rPr lang="en-US" sz="2800" dirty="0"/>
              <a:t>Continuously learn and adapt to identify new spam tactics.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Higher spam detection accuracy.</a:t>
            </a:r>
          </a:p>
          <a:p>
            <a:r>
              <a:rPr lang="en-US" sz="2800" dirty="0"/>
              <a:t>Adaptability to combat evolving spam techniques.</a:t>
            </a:r>
          </a:p>
          <a:p>
            <a:r>
              <a:rPr lang="en-US" sz="2800" dirty="0"/>
              <a:t>Reduced user burden with less spam in inboxes.</a:t>
            </a:r>
          </a:p>
          <a:p>
            <a:r>
              <a:rPr lang="en-US" sz="2800" dirty="0"/>
              <a:t>Enhanced security by filtering out phishing attempts.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IN" b="1" dirty="0"/>
              <a:t>Algorithm:</a:t>
            </a:r>
            <a:endParaRPr lang="en-IN" dirty="0"/>
          </a:p>
          <a:p>
            <a:r>
              <a:rPr lang="en-IN" dirty="0"/>
              <a:t>Briefly list chosen ML algorithms (e.g., Naive Bayes, SVM).</a:t>
            </a:r>
          </a:p>
          <a:p>
            <a:r>
              <a:rPr lang="en-IN" dirty="0"/>
              <a:t>Highlight their strengths for spam detection (e.g., text data efficiency).</a:t>
            </a:r>
          </a:p>
          <a:p>
            <a:r>
              <a:rPr lang="en-IN" b="1" dirty="0"/>
              <a:t>Deployment:</a:t>
            </a:r>
            <a:endParaRPr lang="en-IN" dirty="0"/>
          </a:p>
          <a:p>
            <a:r>
              <a:rPr lang="en-IN" dirty="0"/>
              <a:t>Depending on your project, choose one or more options:</a:t>
            </a:r>
          </a:p>
          <a:p>
            <a:pPr lvl="1"/>
            <a:r>
              <a:rPr lang="en-IN" dirty="0"/>
              <a:t>Standalone app for spam classification.</a:t>
            </a:r>
          </a:p>
          <a:p>
            <a:pPr lvl="1"/>
            <a:r>
              <a:rPr lang="en-IN" dirty="0"/>
              <a:t>API for email service provider integration.</a:t>
            </a:r>
          </a:p>
          <a:p>
            <a:pPr lvl="1"/>
            <a:r>
              <a:rPr lang="en-IN" dirty="0"/>
              <a:t>Cloud deployment for scalability.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github.com/Apsar78600/NM-PROJECT-SPAM-EMAIL-DETECTING-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8" name="Screen_Recording_20240423_105400_Chrom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20900" y="2286000"/>
            <a:ext cx="6858000" cy="4102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7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/>
              <a:t>Success:</a:t>
            </a:r>
            <a:r>
              <a:rPr lang="en-US" sz="2800" dirty="0"/>
              <a:t> Our AI &amp; ML model achieved a high [mention accuracy/precision/recall/F1 score] in identifying spam emails. This significantly reduces user burden and enhances security.</a:t>
            </a:r>
          </a:p>
          <a:p>
            <a:r>
              <a:rPr lang="en-US" sz="2800" b="1" dirty="0"/>
              <a:t>The Future:</a:t>
            </a:r>
            <a:r>
              <a:rPr lang="en-US" sz="2800" dirty="0"/>
              <a:t> We plan to explore further improvements like [mention specific areas] and integrate the model for real-world impact.</a:t>
            </a:r>
          </a:p>
          <a:p>
            <a:r>
              <a:rPr lang="en-US" sz="2800" b="1" dirty="0"/>
              <a:t>Overall:</a:t>
            </a:r>
            <a:r>
              <a:rPr lang="en-US" sz="2800" dirty="0"/>
              <a:t> This project demonstrates the power of AI &amp; ML in combating spam, leading to a more secure and productive email experience.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dirty="0"/>
              <a:t>The war on spam continues! Here's what's next:</a:t>
            </a:r>
          </a:p>
          <a:p>
            <a:r>
              <a:rPr lang="en-US" sz="2800" b="1" dirty="0"/>
              <a:t>Advanced AI:</a:t>
            </a:r>
            <a:r>
              <a:rPr lang="en-US" sz="2800" dirty="0"/>
              <a:t> Use even stronger models to outsmart spammers.</a:t>
            </a:r>
          </a:p>
          <a:p>
            <a:r>
              <a:rPr lang="en-US" sz="2800" b="1" dirty="0"/>
              <a:t>Adapting to Change:</a:t>
            </a:r>
            <a:r>
              <a:rPr lang="en-US" sz="2800" dirty="0"/>
              <a:t> Train the model to stay ahead of new spam tricks.</a:t>
            </a:r>
          </a:p>
          <a:p>
            <a:r>
              <a:rPr lang="en-US" sz="2800" b="1" dirty="0"/>
              <a:t>Beyond Spam:</a:t>
            </a:r>
            <a:r>
              <a:rPr lang="en-US" sz="2800" dirty="0"/>
              <a:t> Detect phishing attempts and harmful content.</a:t>
            </a:r>
          </a:p>
          <a:p>
            <a:r>
              <a:rPr lang="en-US" sz="2800" b="1" dirty="0"/>
              <a:t>Wider Reach:</a:t>
            </a:r>
            <a:r>
              <a:rPr lang="en-US" sz="2800" dirty="0"/>
              <a:t> Handle spam in multiple languages.</a:t>
            </a:r>
          </a:p>
          <a:p>
            <a:r>
              <a:rPr lang="en-US" sz="2800" b="1" dirty="0"/>
              <a:t>Real-World Use:</a:t>
            </a:r>
            <a:r>
              <a:rPr lang="en-US" sz="2800" dirty="0"/>
              <a:t> Integrate the model for wider impact.</a:t>
            </a:r>
          </a:p>
          <a:p>
            <a:r>
              <a:rPr lang="en-US" sz="2800" dirty="0"/>
              <a:t>These future steps will make your AI &amp; ML spam fighter even more </a:t>
            </a:r>
            <a:r>
              <a:rPr lang="en-US" sz="2800" dirty="0" err="1"/>
              <a:t>po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493</Words>
  <Application>Microsoft Office PowerPoint</Application>
  <PresentationFormat>Custom</PresentationFormat>
  <Paragraphs>75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Windows User</cp:lastModifiedBy>
  <cp:revision>88</cp:revision>
  <dcterms:created xsi:type="dcterms:W3CDTF">2021-04-26T07:43:48Z</dcterms:created>
  <dcterms:modified xsi:type="dcterms:W3CDTF">2024-04-24T05:12:48Z</dcterms:modified>
</cp:coreProperties>
</file>