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E537-A3DA-4C58-B687-B3E6957CC62F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E394C-2631-457A-BD60-CFB7978A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8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blog/the-future-of-etl-isnt-what-it-used-to-b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Creds</a:t>
            </a:r>
          </a:p>
          <a:p>
            <a:r>
              <a:rPr lang="en-US" dirty="0">
                <a:hlinkClick r:id="rId3"/>
              </a:rPr>
              <a:t>https://www.confluent.io/blog/the-future-of-etl-isnt-what-it-used-to-be/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394C-2631-457A-BD60-CFB7978AF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70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5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5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618C-7CC7-451B-BE9A-CA96BBD998E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9DCB-8B93-4210-B00F-5A778837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514A-1392-4097-95B7-D8CC10E8C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Data with Kafka Streams through Confluent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1F7F8-DF7C-40C6-99F4-62680A846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Developers: Ryan Apsche, John Wilson, Jake Weidokal</a:t>
            </a:r>
          </a:p>
          <a:p>
            <a:r>
              <a:rPr lang="en-US" dirty="0"/>
              <a:t>Project Manager: Brian Krebs</a:t>
            </a:r>
          </a:p>
          <a:p>
            <a:r>
              <a:rPr lang="en-US" dirty="0"/>
              <a:t>Sponsored by: Jeff Hassler and David Mooter</a:t>
            </a:r>
          </a:p>
          <a:p>
            <a:r>
              <a:rPr lang="en-US" dirty="0"/>
              <a:t>Special thanks: John Roberts</a:t>
            </a:r>
          </a:p>
        </p:txBody>
      </p:sp>
    </p:spTree>
    <p:extLst>
      <p:ext uri="{BB962C8B-B14F-4D97-AF65-F5344CB8AC3E}">
        <p14:creationId xmlns:p14="http://schemas.microsoft.com/office/powerpoint/2010/main" val="71533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E677-7658-4642-841F-637ACF11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B5CC-A3DB-4E88-A6D7-175B6060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/>
          <a:lstStyle/>
          <a:p>
            <a:r>
              <a:rPr lang="en-US" dirty="0"/>
              <a:t>Find and read multiple real time data streams</a:t>
            </a:r>
          </a:p>
          <a:p>
            <a:r>
              <a:rPr lang="en-US" dirty="0"/>
              <a:t>Use Kafka to process the data</a:t>
            </a:r>
          </a:p>
          <a:p>
            <a:r>
              <a:rPr lang="en-US" dirty="0"/>
              <a:t>Use a streams processor to enrich the data </a:t>
            </a:r>
          </a:p>
          <a:p>
            <a:r>
              <a:rPr lang="en-US" dirty="0"/>
              <a:t>Set up the system with Confluent Cloud</a:t>
            </a:r>
          </a:p>
        </p:txBody>
      </p:sp>
    </p:spTree>
    <p:extLst>
      <p:ext uri="{BB962C8B-B14F-4D97-AF65-F5344CB8AC3E}">
        <p14:creationId xmlns:p14="http://schemas.microsoft.com/office/powerpoint/2010/main" val="391198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4F75-A811-4BA4-A2C9-020DC67C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kafka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1A94-6861-46A6-B781-AB62E161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97388" cy="3541714"/>
          </a:xfrm>
        </p:spPr>
        <p:txBody>
          <a:bodyPr/>
          <a:lstStyle/>
          <a:p>
            <a:r>
              <a:rPr lang="en-US" dirty="0"/>
              <a:t>Open source streaming platform</a:t>
            </a:r>
          </a:p>
          <a:p>
            <a:r>
              <a:rPr lang="en-US" dirty="0"/>
              <a:t>Publish and Subscribe model</a:t>
            </a:r>
          </a:p>
        </p:txBody>
      </p:sp>
      <p:pic>
        <p:nvPicPr>
          <p:cNvPr id="4" name="Picture 6" descr="Image result for data streaming architecture">
            <a:extLst>
              <a:ext uri="{FF2B5EF4-FFF2-40B4-BE49-F238E27FC236}">
                <a16:creationId xmlns:a16="http://schemas.microsoft.com/office/drawing/2014/main" id="{67D57C6A-F79A-40EB-BBAF-10CD8D2E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80" y="1621156"/>
            <a:ext cx="723392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8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77FC4-69E6-4876-8A7C-9CC6824E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Architecture</a:t>
            </a:r>
          </a:p>
        </p:txBody>
      </p:sp>
      <p:sp useBgFill="1">
        <p:nvSpPr>
          <p:cNvPr id="133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4BFC7-2380-4F03-B2AB-C641E759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66" y="1136606"/>
            <a:ext cx="382204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5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65F7-DB81-4A59-96DC-94D0A31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Confluent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0BCE-AA4D-46A0-BC24-BF7F9AE3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Kafka as a service</a:t>
            </a:r>
          </a:p>
          <a:p>
            <a:r>
              <a:rPr lang="en-US" dirty="0"/>
              <a:t>Removes need for managing clusters and brokers</a:t>
            </a:r>
          </a:p>
          <a:p>
            <a:r>
              <a:rPr lang="en-US" dirty="0"/>
              <a:t>High scalability, designed with mission-critical enterprise applications in mind</a:t>
            </a:r>
          </a:p>
        </p:txBody>
      </p:sp>
    </p:spTree>
    <p:extLst>
      <p:ext uri="{BB962C8B-B14F-4D97-AF65-F5344CB8AC3E}">
        <p14:creationId xmlns:p14="http://schemas.microsoft.com/office/powerpoint/2010/main" val="197831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118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Processing Data with Kafka Streams through Confluent Cloud</vt:lpstr>
      <vt:lpstr>Our goal</vt:lpstr>
      <vt:lpstr>What is kafka</vt:lpstr>
      <vt:lpstr>Architecture</vt:lpstr>
      <vt:lpstr>Confluent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Data with Kafka Streams through Confluent Cloud</dc:title>
  <dc:creator>Ryan Apsche</dc:creator>
  <cp:lastModifiedBy>Ryan Apsche</cp:lastModifiedBy>
  <cp:revision>4</cp:revision>
  <dcterms:created xsi:type="dcterms:W3CDTF">2019-07-22T15:03:08Z</dcterms:created>
  <dcterms:modified xsi:type="dcterms:W3CDTF">2019-07-22T16:22:25Z</dcterms:modified>
</cp:coreProperties>
</file>