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9" r:id="rId4"/>
    <p:sldId id="289" r:id="rId5"/>
    <p:sldId id="280" r:id="rId6"/>
    <p:sldId id="281" r:id="rId7"/>
    <p:sldId id="282" r:id="rId8"/>
    <p:sldId id="283" r:id="rId9"/>
    <p:sldId id="284" r:id="rId10"/>
    <p:sldId id="285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ZMadNLCYD959e9ValS5eOiIb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8AA58-CCA4-45EC-ACE6-F3B26D1C3870}">
  <a:tblStyle styleId="{5E58AA58-CCA4-45EC-ACE6-F3B26D1C3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F93EE8-3C14-4C35-BEBD-7119A153141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B"/>
          </a:solidFill>
        </a:fill>
      </a:tcStyle>
    </a:wholeTbl>
    <a:band1H>
      <a:tcTxStyle b="off" i="off"/>
      <a:tcStyle>
        <a:tcBdr/>
        <a:fill>
          <a:solidFill>
            <a:srgbClr val="CBCC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CC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77807eb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3777807eb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3980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777807e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777807eb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777807e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777807e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777807eb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777807eb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777807eb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3777807eb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777807eb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777807eb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777807eb9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3777807eb9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777807eb9_0_1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23777807eb9_0_1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23777807eb9_0_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777807eb9_0_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23777807eb9_0_65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g23777807eb9_0_65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23777807eb9_0_65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3777807eb9_0_65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3777807eb9_0_65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3777807eb9_0_6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23777807eb9_0_65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g23777807eb9_0_65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g23777807eb9_0_65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g23777807eb9_0_67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g23777807eb9_0_67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23777807eb9_0_67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23777807eb9_0_67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23777807eb9_0_67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23777807eb9_0_67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g23777807eb9_0_67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3777807eb9_0_67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23777807eb9_0_68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5" name="Google Shape;85;g23777807eb9_0_68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23777807eb9_0_68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23777807eb9_0_68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3777807eb9_0_68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3777807eb9_0_68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23777807eb9_0_68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3777807eb9_0_6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g23777807eb9_0_68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77807eb9_0_6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3777807eb9_0_69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g23777807eb9_0_69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g23777807eb9_0_69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777807eb9_0_70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g23777807eb9_0_70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g23777807eb9_0_70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3777807eb9_0_70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g23777807eb9_0_70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3777807eb9_0_70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3777807eb9_0_70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3777807eb9_0_70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3777807eb9_0_70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23777807eb9_0_70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g23777807eb9_0_70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77807eb9_0_71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g23777807eb9_0_7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g23777807eb9_0_7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g23777807eb9_0_7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23777807eb9_0_7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23777807eb9_0_7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23777807eb9_0_7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3777807eb9_0_7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23777807eb9_0_719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g23777807eb9_0_719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g23777807eb9_0_7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77807eb9_0_7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777807eb9_0_1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23777807eb9_0_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3777807eb9_0_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3777807eb9_0_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23777807eb9_0_1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3777807eb9_0_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777807eb9_0_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3777807eb9_0_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3777807eb9_0_1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23777807eb9_0_1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23777807eb9_0_1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777807eb9_0_1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23777807eb9_0_1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777807eb9_0_1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3777807eb9_0_1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23777807eb9_0_1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23777807eb9_0_14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3777807eb9_0_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777807eb9_0_1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3777807eb9_0_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777807eb9_0_1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3777807eb9_0_1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3777807eb9_0_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3777807eb9_0_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3777807eb9_0_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3777807eb9_0_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777807eb9_0_6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g23777807eb9_0_65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g23777807eb9_0_65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777807eb9_0_252"/>
          <p:cNvSpPr/>
          <p:nvPr/>
        </p:nvSpPr>
        <p:spPr>
          <a:xfrm>
            <a:off x="414199" y="2442499"/>
            <a:ext cx="7553100" cy="12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3777807eb9_0_252"/>
          <p:cNvSpPr txBox="1">
            <a:spLocks noGrp="1"/>
          </p:cNvSpPr>
          <p:nvPr>
            <p:ph type="ctrTitle"/>
          </p:nvPr>
        </p:nvSpPr>
        <p:spPr>
          <a:xfrm>
            <a:off x="546665" y="2860424"/>
            <a:ext cx="76635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b="1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		</a:t>
            </a:r>
            <a:r>
              <a:rPr lang="en-US" sz="3200" b="1" dirty="0" err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Apsche</a:t>
            </a:r>
            <a:br>
              <a:rPr lang="en-US" sz="3600" b="1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sz="1600" b="1" dirty="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Long Internship Program</a:t>
            </a:r>
            <a:endParaRPr sz="1200" b="1" dirty="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g23777807eb9_0_252"/>
          <p:cNvSpPr txBox="1">
            <a:spLocks noGrp="1"/>
          </p:cNvSpPr>
          <p:nvPr>
            <p:ph type="subTitle" idx="1"/>
          </p:nvPr>
        </p:nvSpPr>
        <p:spPr>
          <a:xfrm>
            <a:off x="5091396" y="4428722"/>
            <a:ext cx="3540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600"/>
              <a:t>IBM  |  career.education@ibm.com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600"/>
              <a:t>	</a:t>
            </a:r>
            <a:endParaRPr sz="1600"/>
          </a:p>
        </p:txBody>
      </p:sp>
      <p:sp>
        <p:nvSpPr>
          <p:cNvPr id="134" name="Google Shape;134;g23777807eb9_0_252"/>
          <p:cNvSpPr txBox="1"/>
          <p:nvPr/>
        </p:nvSpPr>
        <p:spPr>
          <a:xfrm>
            <a:off x="315999" y="1838872"/>
            <a:ext cx="831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Knowledge Session -  GitHub</a:t>
            </a:r>
            <a:endParaRPr sz="33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8" name="Google Shape;138;g23777807eb9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75" y="4473663"/>
            <a:ext cx="1303525" cy="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3777807eb9_0_252"/>
          <p:cNvSpPr txBox="1"/>
          <p:nvPr/>
        </p:nvSpPr>
        <p:spPr>
          <a:xfrm>
            <a:off x="600173" y="4124975"/>
            <a:ext cx="11982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powered </a:t>
            </a:r>
            <a:r>
              <a:rPr lang="en-US"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C7D3A-517B-6DC7-E70C-C25F3FCB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67771" y="2346600"/>
            <a:ext cx="7966248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r>
              <a:rPr lang="en-US" sz="32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Knowledge Session - GitHub</a:t>
            </a:r>
            <a:endParaRPr sz="32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DC252-B932-E276-D9FD-6DE32D84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588876" y="2121450"/>
            <a:ext cx="7966248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1400"/>
              </a:spcBef>
              <a:buSzPts val="3000"/>
            </a:pPr>
            <a:r>
              <a:rPr lang="en-US" dirty="0">
                <a:solidFill>
                  <a:schemeClr val="bg1"/>
                </a:solidFill>
                <a:latin typeface="IBM Plex Sans" panose="020B0503050203000203" pitchFamily="34" charset="0"/>
              </a:rPr>
              <a:t>GitHub, Inc. is a platform and cloud-based service for software development and version control using Git, allowing developers to store and manage their code.</a:t>
            </a:r>
            <a:endParaRPr sz="3200" b="1" dirty="0">
              <a:solidFill>
                <a:schemeClr val="bg1"/>
              </a:solidFill>
              <a:latin typeface="IBM Plex Sans" panose="020B0503050203000203" pitchFamily="34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423C7-CBBA-8748-7CAF-606BF40A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0" y="117251"/>
            <a:ext cx="1485976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777807eb9_0_32"/>
          <p:cNvSpPr txBox="1">
            <a:spLocks noGrp="1"/>
          </p:cNvSpPr>
          <p:nvPr>
            <p:ph type="title"/>
          </p:nvPr>
        </p:nvSpPr>
        <p:spPr>
          <a:xfrm>
            <a:off x="311700" y="182175"/>
            <a:ext cx="240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20" b="1">
                <a:latin typeface="IBM Plex Sans"/>
                <a:ea typeface="IBM Plex Sans"/>
                <a:cs typeface="IBM Plex Sans"/>
                <a:sym typeface="IBM Plex Sans"/>
              </a:rPr>
              <a:t>What is Git</a:t>
            </a:r>
            <a:endParaRPr sz="242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6" name="Google Shape;336;g23777807eb9_0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primarily working with source code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Anyone wants to track edits (especially changes to text files)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0" indent="-3194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IBM Plex Sans"/>
              <a:buAutoNum type="arabicPeriod"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 history of changes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144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IBM Plex Sans"/>
              <a:buAutoNum type="arabicPeriod"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anyone wanting </a:t>
            </a:r>
            <a:r>
              <a:rPr lang="en-US" sz="14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share &amp; merge </a:t>
            </a: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changes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Developers working on the same code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is hosted centrally on the internet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US" sz="143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Every developer has entire copy of the code locally</a:t>
            </a:r>
            <a:endParaRPr sz="143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7" name="Google Shape;337;g23777807eb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350" y="1065550"/>
            <a:ext cx="3196350" cy="28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3A6F04-0834-482E-BF57-87700D2EB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777807eb9_0_39"/>
          <p:cNvSpPr txBox="1">
            <a:spLocks noGrp="1"/>
          </p:cNvSpPr>
          <p:nvPr>
            <p:ph type="title"/>
          </p:nvPr>
        </p:nvSpPr>
        <p:spPr>
          <a:xfrm>
            <a:off x="311700" y="182175"/>
            <a:ext cx="5680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Sans"/>
                <a:ea typeface="IBM Plex Sans"/>
                <a:cs typeface="IBM Plex Sans"/>
                <a:sym typeface="IBM Plex Sans"/>
              </a:rPr>
              <a:t>What is Version Control system ?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5" name="Google Shape;345;g23777807eb9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A way to manage files and directories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</a:ext>
              </a:extLs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Track changes over time and recall previous versions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6" name="Google Shape;346;g23777807eb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75" y="2168099"/>
            <a:ext cx="5184976" cy="23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2BE956-310A-16F5-2261-3CD60B375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777807eb9_0_46"/>
          <p:cNvSpPr txBox="1">
            <a:spLocks noGrp="1"/>
          </p:cNvSpPr>
          <p:nvPr>
            <p:ph type="title"/>
          </p:nvPr>
        </p:nvSpPr>
        <p:spPr>
          <a:xfrm>
            <a:off x="311700" y="223575"/>
            <a:ext cx="407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IBM Plex Sans"/>
                <a:ea typeface="IBM Plex Sans"/>
                <a:cs typeface="IBM Plex Sans"/>
                <a:sym typeface="IBM Plex Sans"/>
              </a:rPr>
              <a:t>What is repository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g23777807eb9_0_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600"/>
              <a:buFont typeface="IBM Plex Sans"/>
              <a:buChar char="●"/>
            </a:pPr>
            <a:r>
              <a:rPr lang="en-US" sz="1600">
                <a:solidFill>
                  <a:srgbClr val="030303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“repo”=repository</a:t>
            </a:r>
            <a:endParaRPr sz="1600">
              <a:solidFill>
                <a:srgbClr val="03030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600"/>
              <a:buFont typeface="IBM Plex Sans"/>
              <a:buChar char="●"/>
            </a:pPr>
            <a:r>
              <a:rPr lang="en-US" sz="1600">
                <a:solidFill>
                  <a:srgbClr val="030303"/>
                </a:solidFill>
                <a:latin typeface="IBM Plex Sans"/>
                <a:ea typeface="IBM Plex Sans"/>
                <a:cs typeface="IBM Plex Sans"/>
                <a:sym typeface="IBM Plex Sans"/>
              </a:rPr>
              <a:t>Usually used to organize the single project</a:t>
            </a:r>
            <a:endParaRPr sz="1600">
              <a:solidFill>
                <a:srgbClr val="03030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600"/>
              <a:buFont typeface="IBM Plex Sans"/>
              <a:buChar char="●"/>
            </a:pPr>
            <a:r>
              <a:rPr lang="en-US" sz="1600">
                <a:solidFill>
                  <a:srgbClr val="03030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repos can contain folders and files,images,videos,spreadsheets,data sets-anything your projects needs.</a:t>
            </a:r>
            <a:endParaRPr sz="1600">
              <a:solidFill>
                <a:srgbClr val="03030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4" name="Google Shape;354;g23777807eb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139" y="2571750"/>
            <a:ext cx="2172311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9A5987-9075-3C9C-5C6E-47FEE8721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777807eb9_0_53"/>
          <p:cNvSpPr txBox="1">
            <a:spLocks noGrp="1"/>
          </p:cNvSpPr>
          <p:nvPr>
            <p:ph type="title"/>
          </p:nvPr>
        </p:nvSpPr>
        <p:spPr>
          <a:xfrm>
            <a:off x="311700" y="182175"/>
            <a:ext cx="35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300" b="1">
                <a:highlight>
                  <a:srgbClr val="FDFDFD"/>
                </a:highlight>
                <a:latin typeface="IBM Plex Sans"/>
                <a:ea typeface="IBM Plex Sans"/>
                <a:cs typeface="IBM Plex Sans"/>
                <a:sym typeface="IBM Plex Sans"/>
              </a:rPr>
              <a:t>Basic Git Workflow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g23777807eb9_0_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1111"/>
                </a:solidFill>
                <a:highlight>
                  <a:srgbClr val="FDFDFD"/>
                </a:highlight>
                <a:latin typeface="IBM Plex Sans"/>
                <a:ea typeface="IBM Plex Sans"/>
                <a:cs typeface="IBM Plex Sans"/>
                <a:sym typeface="IBM Plex Sans"/>
              </a:rPr>
              <a:t>In general, the basic routine is:</a:t>
            </a:r>
            <a:endParaRPr sz="1400">
              <a:solidFill>
                <a:srgbClr val="111111"/>
              </a:solidFill>
              <a:highlight>
                <a:srgbClr val="FDFDFD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1111"/>
                </a:solidFill>
                <a:highlight>
                  <a:srgbClr val="FDFDFD"/>
                </a:highlight>
                <a:latin typeface="IBM Plex Sans"/>
                <a:ea typeface="IBM Plex Sans"/>
                <a:cs typeface="IBM Plex Sans"/>
                <a:sym typeface="IBM Plex Sans"/>
              </a:rPr>
              <a:t>Update your local repository with</a:t>
            </a:r>
            <a:endParaRPr sz="1400">
              <a:solidFill>
                <a:srgbClr val="111111"/>
              </a:solidFill>
              <a:highlight>
                <a:srgbClr val="FDFDFD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1111"/>
                </a:solidFill>
                <a:highlight>
                  <a:srgbClr val="EEEEFF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clone...</a:t>
            </a:r>
            <a:r>
              <a:rPr lang="en-US" sz="1400">
                <a:solidFill>
                  <a:srgbClr val="111111"/>
                </a:solidFill>
                <a:highlight>
                  <a:srgbClr val="FDFDFD"/>
                </a:highlight>
                <a:latin typeface="IBM Plex Sans"/>
                <a:ea typeface="IBM Plex Sans"/>
                <a:cs typeface="IBM Plex Sans"/>
                <a:sym typeface="IBM Plex Sans"/>
              </a:rPr>
              <a:t> or </a:t>
            </a:r>
            <a:r>
              <a:rPr lang="en-US" sz="1400">
                <a:solidFill>
                  <a:srgbClr val="111111"/>
                </a:solidFill>
                <a:highlight>
                  <a:srgbClr val="EEEEFF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400">
              <a:solidFill>
                <a:srgbClr val="111111"/>
              </a:solidFill>
              <a:highlight>
                <a:srgbClr val="EEEE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11111"/>
                </a:solidFill>
                <a:highlight>
                  <a:srgbClr val="FDFDFD"/>
                </a:highlight>
                <a:latin typeface="IBM Plex Sans"/>
                <a:ea typeface="IBM Plex Sans"/>
                <a:cs typeface="IBM Plex Sans"/>
                <a:sym typeface="IBM Plex Sans"/>
              </a:rPr>
              <a:t>Edit the files locally, then</a:t>
            </a:r>
            <a:endParaRPr sz="1400">
              <a:solidFill>
                <a:srgbClr val="111111"/>
              </a:solidFill>
              <a:highlight>
                <a:srgbClr val="FDFDFD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11111"/>
              </a:solidFill>
              <a:highlight>
                <a:srgbClr val="FDFDFD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2" name="Google Shape;362;g23777807eb9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50" y="2739350"/>
            <a:ext cx="4648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6AA374-1279-9353-4247-EB3A75FF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777807eb9_0_60"/>
          <p:cNvSpPr txBox="1">
            <a:spLocks noGrp="1"/>
          </p:cNvSpPr>
          <p:nvPr>
            <p:ph type="title"/>
          </p:nvPr>
        </p:nvSpPr>
        <p:spPr>
          <a:xfrm>
            <a:off x="486350" y="182175"/>
            <a:ext cx="25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IBM Plex Sans"/>
                <a:ea typeface="IBM Plex Sans"/>
                <a:cs typeface="IBM Plex Sans"/>
                <a:sym typeface="IBM Plex Sans"/>
              </a:rPr>
              <a:t>Workflow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9" name="Google Shape;369;g23777807eb9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" y="1475300"/>
            <a:ext cx="8462475" cy="20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812655-8E7F-993E-9A36-4A6D636F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640" y="84594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777807eb9_0_852"/>
          <p:cNvSpPr txBox="1">
            <a:spLocks noGrp="1"/>
          </p:cNvSpPr>
          <p:nvPr>
            <p:ph type="title"/>
          </p:nvPr>
        </p:nvSpPr>
        <p:spPr>
          <a:xfrm>
            <a:off x="311700" y="21993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4B19F-8AA1-B48E-1FF2-619D8474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40" y="117251"/>
            <a:ext cx="1485976" cy="546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A399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195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IBM Plex Sans</vt:lpstr>
      <vt:lpstr>Roboto</vt:lpstr>
      <vt:lpstr>Arial</vt:lpstr>
      <vt:lpstr>Simple Light</vt:lpstr>
      <vt:lpstr>Geometric</vt:lpstr>
      <vt:lpstr>  Apsche Long Internship Program</vt:lpstr>
      <vt:lpstr>Knowledge Session - GitHub</vt:lpstr>
      <vt:lpstr>GitHub, Inc. is a platform and cloud-based service for software development and version control using Git, allowing developers to store and manage their code.</vt:lpstr>
      <vt:lpstr>What is Git</vt:lpstr>
      <vt:lpstr>What is Version Control system ?</vt:lpstr>
      <vt:lpstr>What is repository</vt:lpstr>
      <vt:lpstr>Basic Git Workflow</vt:lpstr>
      <vt:lpstr>Workflow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Apsche Long Internship Program</dc:title>
  <cp:lastModifiedBy>Saumya Mohandas</cp:lastModifiedBy>
  <cp:revision>4</cp:revision>
  <dcterms:modified xsi:type="dcterms:W3CDTF">2023-06-26T06:14:55Z</dcterms:modified>
</cp:coreProperties>
</file>