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0287000" cx="18288000"/>
  <p:notesSz cx="10287000" cy="18288000"/>
  <p:embeddedFontLst>
    <p:embeddedFont>
      <p:font typeface="Orbitron Medium"/>
      <p:regular r:id="rId13"/>
      <p:bold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Orbitron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rbitron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rbitronMedium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oppins-regular.fntdata"/><Relationship Id="rId14" Type="http://schemas.openxmlformats.org/officeDocument/2006/relationships/font" Target="fonts/OrbitronMedium-bold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slide" Target="slides/slide1.xml"/><Relationship Id="rId19" Type="http://schemas.openxmlformats.org/officeDocument/2006/relationships/font" Target="fonts/Orbitron-regular.fntdata"/><Relationship Id="rId6" Type="http://schemas.openxmlformats.org/officeDocument/2006/relationships/slide" Target="slides/slide2.xml"/><Relationship Id="rId18" Type="http://schemas.openxmlformats.org/officeDocument/2006/relationships/font" Target="fonts/Poppi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" name="Google Shape;22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" name="Google Shape;57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26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9.png"/><Relationship Id="rId5" Type="http://schemas.openxmlformats.org/officeDocument/2006/relationships/image" Target="../media/image4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5" Type="http://schemas.openxmlformats.org/officeDocument/2006/relationships/image" Target="../media/image4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" name="Google Shape;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0403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" name="Google Shape;1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7275" y="3532282"/>
            <a:ext cx="8553597" cy="8396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" name="Google Shape;1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275" y="177878"/>
            <a:ext cx="17745284" cy="1203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" name="Google Shape;1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537244" y="508880"/>
            <a:ext cx="5750756" cy="40305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" name="Google Shape;1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6884065"/>
            <a:ext cx="5625002" cy="33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9982200" y="3635928"/>
            <a:ext cx="3543300" cy="440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6857"/>
              </a:lnSpc>
              <a:spcBef>
                <a:spcPts val="0"/>
              </a:spcBef>
              <a:spcAft>
                <a:spcPts val="0"/>
              </a:spcAft>
              <a:buClr>
                <a:srgbClr val="F6E7D8"/>
              </a:buClr>
              <a:buSzPts val="5250"/>
              <a:buFont typeface="Orbitron"/>
              <a:buNone/>
            </a:pPr>
            <a:r>
              <a:rPr b="0" i="0" lang="en-US" sz="5250" u="none" cap="none" strike="noStrike">
                <a:solidFill>
                  <a:srgbClr val="F6E7D8"/>
                </a:solidFill>
                <a:latin typeface="Orbitron"/>
                <a:ea typeface="Orbitron"/>
                <a:cs typeface="Orbitron"/>
                <a:sym typeface="Orbitron"/>
              </a:rPr>
              <a:t>Presents</a:t>
            </a:r>
            <a:endParaRPr b="0" i="0" sz="5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77525" y="4370725"/>
            <a:ext cx="1232535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263" y="254075"/>
            <a:ext cx="28860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32777" cy="1028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" name="Google Shape;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75" y="177878"/>
            <a:ext cx="17745284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917575" y="3362325"/>
            <a:ext cx="15568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50"/>
              <a:buFont typeface="Orbitron"/>
              <a:buNone/>
            </a:pPr>
            <a:r>
              <a:rPr lang="en-US" sz="525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Project Name: Insta Aid Insurance</a:t>
            </a:r>
            <a:endParaRPr sz="5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933450" y="4705350"/>
            <a:ext cx="166212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50"/>
              <a:buFont typeface="Orbitron"/>
              <a:buNone/>
            </a:pPr>
            <a:r>
              <a:rPr lang="en-US" sz="525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Track Chosen: Sponsor’s Track </a:t>
            </a:r>
            <a:endParaRPr sz="5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984250" y="6115050"/>
            <a:ext cx="16410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50"/>
              <a:buFont typeface="Orbitron"/>
              <a:buNone/>
            </a:pPr>
            <a:r>
              <a:rPr lang="en-US" sz="525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Team Name: Adengappa Naalu Peru</a:t>
            </a:r>
            <a:endParaRPr sz="5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968375" y="7524750"/>
            <a:ext cx="17264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50"/>
              <a:buFont typeface="Orbitron"/>
              <a:buNone/>
            </a:pPr>
            <a:r>
              <a:rPr lang="en-US" sz="525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Names of Members:  Sharvesh P , Vijesh M , Yuva Krishun G , Harihara Subramanian V</a:t>
            </a:r>
            <a:endParaRPr sz="525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50"/>
              <a:buFont typeface="Orbitron"/>
              <a:buNone/>
            </a:pPr>
            <a:r>
              <a:t/>
            </a:r>
            <a:endParaRPr sz="525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50"/>
              <a:buFont typeface="Orbitron"/>
              <a:buNone/>
            </a:pPr>
            <a:r>
              <a:rPr lang="en-US" sz="5250">
                <a:solidFill>
                  <a:srgbClr val="FFFFFF"/>
                </a:solidFill>
                <a:latin typeface="Orbitron"/>
                <a:ea typeface="Orbitron"/>
                <a:cs typeface="Orbitron"/>
                <a:sym typeface="Orbitron"/>
              </a:rPr>
              <a:t>				</a:t>
            </a:r>
            <a:endParaRPr sz="5250">
              <a:solidFill>
                <a:srgbClr val="FFFFFF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4238625" y="1819275"/>
            <a:ext cx="9820275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BASIC DETAILS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63" y="297430"/>
            <a:ext cx="28860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32777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" name="Google Shape;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75" y="177878"/>
            <a:ext cx="17745283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295267" y="3352803"/>
            <a:ext cx="13977900" cy="45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Project aims in simplifying the Insurance Sector, especially in the fields of Motor and House Insurance using modern technologies and AI.</a:t>
            </a:r>
            <a:endParaRPr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t/>
            </a:r>
            <a:endParaRPr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Our project overcomes majority of the problems </a:t>
            </a:r>
            <a:endParaRPr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faced by both the customers and the agencies.</a:t>
            </a:r>
            <a:endParaRPr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2190750" y="1819275"/>
            <a:ext cx="13916025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ABOUT THE PROJECT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63" y="246675"/>
            <a:ext cx="28860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93350" y="5503100"/>
            <a:ext cx="8647200" cy="455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9" name="Google Shape;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32777" cy="1028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" name="Google Shape;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75" y="177878"/>
            <a:ext cx="17745284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/>
          <p:nvPr/>
        </p:nvSpPr>
        <p:spPr>
          <a:xfrm>
            <a:off x="295275" y="3652325"/>
            <a:ext cx="12129300" cy="41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project </a:t>
            </a:r>
            <a:r>
              <a:rPr lang="en-US" sz="2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explores the use of </a:t>
            </a:r>
            <a:r>
              <a:rPr b="1" lang="en-US" sz="2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AI</a:t>
            </a:r>
            <a:r>
              <a:rPr lang="en-US" sz="2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in enhancing insurance claims processes, focusing on automation, fraud detection, and tamper-proofing mechanisms to ensure integrity and trust in claims handling.</a:t>
            </a:r>
            <a:endParaRPr sz="2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t/>
            </a:r>
            <a:endParaRPr sz="27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2667000" y="1819275"/>
            <a:ext cx="12963525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SCOPE OF PROJECT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63" y="254075"/>
            <a:ext cx="28860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24575" y="3352800"/>
            <a:ext cx="4996525" cy="58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32777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1" name="Google Shape;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75" y="177878"/>
            <a:ext cx="17745284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/>
          <p:nvPr/>
        </p:nvSpPr>
        <p:spPr>
          <a:xfrm>
            <a:off x="1924050" y="1819275"/>
            <a:ext cx="14449425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TIMELINE OF PROJECT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3181350" y="3927400"/>
            <a:ext cx="12932100" cy="46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1 [22-09-2025 17:30] : 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Developing and Pitching of the Front-end UI 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Content ready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Review 2 [22-09-2025 23:00] :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is ready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Back-end Development process is going on.</a:t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63" y="254075"/>
            <a:ext cx="28860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32777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" name="Google Shape;7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75" y="177878"/>
            <a:ext cx="17745284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8"/>
          <p:cNvSpPr/>
          <p:nvPr/>
        </p:nvSpPr>
        <p:spPr>
          <a:xfrm>
            <a:off x="4181475" y="1819275"/>
            <a:ext cx="99441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FUTURE SCOPE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8"/>
          <p:cNvSpPr/>
          <p:nvPr/>
        </p:nvSpPr>
        <p:spPr>
          <a:xfrm>
            <a:off x="7561625" y="3607175"/>
            <a:ext cx="10340400" cy="61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00050" lvl="0" marL="45720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Char char="●"/>
            </a:pPr>
            <a:r>
              <a:rPr lang="en-US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 improves customer experience by enabling faster claim resolutions and personalized support.</a:t>
            </a:r>
            <a:endParaRPr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00050" lvl="0" marL="45720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Char char="●"/>
            </a:pPr>
            <a:r>
              <a:rPr lang="en-US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leads to higher satisfaction rates and stronger customer loyalty in the insurance sector.</a:t>
            </a:r>
            <a:endParaRPr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4" name="Google Shape;7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63" y="254075"/>
            <a:ext cx="288607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220975"/>
            <a:ext cx="6370976" cy="706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1" name="Google Shape;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32777" cy="10287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2" name="Google Shape;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75" y="177878"/>
            <a:ext cx="17745284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"/>
          <p:cNvSpPr/>
          <p:nvPr/>
        </p:nvSpPr>
        <p:spPr>
          <a:xfrm>
            <a:off x="5019675" y="1819275"/>
            <a:ext cx="8258175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TECH STACK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6095178" y="4020800"/>
            <a:ext cx="7718700" cy="53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Front-end User Interface : Figma</a:t>
            </a:r>
            <a:endParaRPr sz="33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Collab : GitHub</a:t>
            </a:r>
            <a:endParaRPr sz="33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Framework : FastAPI</a:t>
            </a:r>
            <a:endParaRPr sz="33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Back-end &amp; Database : MySQL</a:t>
            </a:r>
            <a:endParaRPr sz="33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t/>
            </a:r>
            <a:endParaRPr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t/>
            </a:r>
            <a:endParaRPr sz="27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63" y="334700"/>
            <a:ext cx="28860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1" name="Google Shape;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150" y="-269892"/>
            <a:ext cx="18289937" cy="110426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75" y="177878"/>
            <a:ext cx="17745277" cy="120324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0"/>
          <p:cNvSpPr/>
          <p:nvPr/>
        </p:nvSpPr>
        <p:spPr>
          <a:xfrm>
            <a:off x="5715000" y="1819275"/>
            <a:ext cx="6867525" cy="109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Orbitron Medium"/>
              <a:buNone/>
            </a:pPr>
            <a:r>
              <a:rPr lang="en-US" sz="7200">
                <a:solidFill>
                  <a:srgbClr val="FFFFFF"/>
                </a:solidFill>
                <a:latin typeface="Orbitron Medium"/>
                <a:ea typeface="Orbitron Medium"/>
                <a:cs typeface="Orbitron Medium"/>
                <a:sym typeface="Orbitron Medium"/>
              </a:rPr>
              <a:t>ANY LINKS</a:t>
            </a:r>
            <a:endParaRPr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4400550" y="5281613"/>
            <a:ext cx="97728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Poppins"/>
              <a:buNone/>
            </a:pPr>
            <a:r>
              <a:t/>
            </a: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263" y="254075"/>
            <a:ext cx="28860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