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026BC-3089-4B1F-D461-38CD78514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6BE8BC-E43C-B9D9-68E4-FCD2CEC7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B5BF92-A20F-594B-5A12-2068BF1E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38D668-3792-CA40-CCEF-987524B9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600ABA-563B-CD8D-1376-C84F4977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64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99A9C-FFC8-4130-8469-748FA763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3AD32D-2ED5-01D9-7C35-7BE9C2D2A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010EA6-0050-4367-9B4A-F71DCE76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DC0BB9-58EC-D11D-0485-1EF9056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FAD061-3F0A-3F1A-E5C6-E706A5FC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9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468F52-F67B-FD36-6569-EB7A189C2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4EB9AB-9DB6-EB3C-EF67-DFFC3BEE6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75E338-8694-7F23-1D99-AB00F653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5A69B1-B058-F72A-1B55-60411C3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1F1DC-0170-DC1E-53CB-91DC10E8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56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88FE9-3463-03CA-A04A-7E85A6DF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8FE42-B59F-E6A4-BBAC-4180B076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A5229-3D09-9F2C-C3E2-C2FBA423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7A68D3-C3A4-8B7E-BD2D-06D83181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5D4E42-4349-2B72-ED0E-1088792B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61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37AEE-FA73-20D1-C7B9-15FAA533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920B18-F313-CF91-7B38-E4FD7151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4D5360-67DC-7B12-764F-FAD4207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3B091D-0B0C-158E-F591-A4741E8A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2824F-4E6F-5324-AFFC-0D3D97F4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14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FCA2A-559A-7D67-2350-F8BE64F4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DB2389-6248-6762-BF72-6A41F4578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FA324C-89D4-7909-DFC7-ED6226C18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C7BC2B-5055-4F93-0772-75736752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4C693-DCC2-8DC2-ACE7-86DC7938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4C67C4-EEAF-C097-8D9C-05126EC7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23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DED63-59D6-3336-73B6-1BF0D90E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204F9C-50E9-ECA3-153F-16C33F78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09A713-FBD0-C43F-A8E5-CC2114AE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EB9AD-4647-4888-7DC7-BF183DF1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FA9C3B-882A-E0E3-E060-2E59B1FBE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858F49-8A5B-AC60-282B-4F20FEDF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2EF5FD-024A-90BC-5C37-02CA7F25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E04538-6D1F-7923-4F26-590426BE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14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DC225-0B31-8BE4-0B50-DC6128C0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162129-A940-4AFD-F2E9-18E63306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0E265E-0686-784A-447B-CCF2681A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F889A1-8AA1-AD74-4B8F-E671DBF9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05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7CD7B8-2474-0370-5F72-67DC8BDC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01ADC1-A2EB-94DB-A4D4-3DE65F3C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84DE24-603D-E90A-1E6D-2252C3DA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5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F9754-BCC3-A64F-4BAC-C189D780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E8AF4-34B9-0C75-1E99-23A781885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5D58A7-E4E9-8412-B15E-88F88630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A9262-B82B-142C-2F64-047E6969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AE2F4E-99A4-A3F0-8E13-9A059ADA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24412A-DC30-95B6-B6E9-5A03F41F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59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BC5D8-AEF3-3536-8D2F-2803F692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6CB5B8-6A8E-B180-DA33-D972C04C9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B2AB00-32EF-8CC5-CDA6-FD75C3810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1F7B2F-E56F-428A-3BCC-33ED3820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7E93F-C84F-4B74-8B71-2753CE78CCA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4FAD6E-E177-1259-C162-060D5EC2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0FFEA-AC18-1183-9A78-CF7D0D3A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85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73E9D-534B-699F-AD5A-EC4208EF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A3E250-AC83-4EE8-05A2-4AC30FF3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02BF54-42BC-FCE6-F342-9F0A4B322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7E93F-C84F-4B74-8B71-2753CE78CCAD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8297BC-D597-7E88-5E64-2D93B4B0C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17FC54-F3D9-99E9-7BF1-97A98D3D9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7B13-3664-420F-ABF1-54E7B9D059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42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Овал 42">
            <a:extLst>
              <a:ext uri="{FF2B5EF4-FFF2-40B4-BE49-F238E27FC236}">
                <a16:creationId xmlns:a16="http://schemas.microsoft.com/office/drawing/2014/main" id="{F4B5918D-0436-87EA-30E6-EF5D55827954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7E2EAD32-BCDC-0983-B414-0B6CCA5E22C3}"/>
              </a:ext>
            </a:extLst>
          </p:cNvPr>
          <p:cNvSpPr/>
          <p:nvPr/>
        </p:nvSpPr>
        <p:spPr>
          <a:xfrm>
            <a:off x="292432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2DA3D0F7-58E6-F34D-2B56-70E93C8C238F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C86A299-814D-0B91-A4E5-2728EC727E8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53F1B9-13BD-782F-36FC-D62DCA93BE16}"/>
              </a:ext>
            </a:extLst>
          </p:cNvPr>
          <p:cNvSpPr txBox="1"/>
          <p:nvPr/>
        </p:nvSpPr>
        <p:spPr>
          <a:xfrm>
            <a:off x="3263594" y="134631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I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E1C58F-BDAE-C71E-4EEE-8DDCE8E720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090C517-CD7D-EC1D-FBBE-0FCE7E207266}"/>
                  </a:ext>
                </a:extLst>
              </p:cNvPr>
              <p:cNvSpPr txBox="1"/>
              <p:nvPr/>
            </p:nvSpPr>
            <p:spPr>
              <a:xfrm>
                <a:off x="4376393" y="552695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090C517-CD7D-EC1D-FBBE-0FCE7E207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393" y="552695"/>
                <a:ext cx="3406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Овал 52">
            <a:extLst>
              <a:ext uri="{FF2B5EF4-FFF2-40B4-BE49-F238E27FC236}">
                <a16:creationId xmlns:a16="http://schemas.microsoft.com/office/drawing/2014/main" id="{D0257BA1-1B76-3615-DA96-67631557E5BA}"/>
              </a:ext>
            </a:extLst>
          </p:cNvPr>
          <p:cNvSpPr/>
          <p:nvPr/>
        </p:nvSpPr>
        <p:spPr>
          <a:xfrm>
            <a:off x="4811180" y="114129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36857DEA-CB68-D500-CF44-EC4BDCB863E6}"/>
              </a:ext>
            </a:extLst>
          </p:cNvPr>
          <p:cNvCxnSpPr>
            <a:cxnSpLocks/>
          </p:cNvCxnSpPr>
          <p:nvPr/>
        </p:nvCxnSpPr>
        <p:spPr>
          <a:xfrm flipV="1">
            <a:off x="4070950" y="169646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D38E910-ADE2-EC1F-1080-212A9E3BBCEE}"/>
              </a:ext>
            </a:extLst>
          </p:cNvPr>
          <p:cNvSpPr txBox="1"/>
          <p:nvPr/>
        </p:nvSpPr>
        <p:spPr>
          <a:xfrm>
            <a:off x="5159522" y="132816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269FBD-46ED-76AC-000C-F498D482236F}"/>
                  </a:ext>
                </a:extLst>
              </p:cNvPr>
              <p:cNvSpPr txBox="1"/>
              <p:nvPr/>
            </p:nvSpPr>
            <p:spPr>
              <a:xfrm>
                <a:off x="4253446" y="1301382"/>
                <a:ext cx="340659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b="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𝛾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269FBD-46ED-76AC-000C-F498D4822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446" y="1301382"/>
                <a:ext cx="34065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0F0FA0F-205A-79B9-8420-2ACDAADA0B60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3735523" y="448235"/>
            <a:ext cx="1244171" cy="85885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86C81D-06CC-0D1D-6C91-A1FDCC948FD9}"/>
              </a:ext>
            </a:extLst>
          </p:cNvPr>
          <p:cNvCxnSpPr/>
          <p:nvPr/>
        </p:nvCxnSpPr>
        <p:spPr>
          <a:xfrm flipH="1">
            <a:off x="1874174" y="448235"/>
            <a:ext cx="1861349" cy="810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7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94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volko</dc:creator>
  <cp:lastModifiedBy>volko</cp:lastModifiedBy>
  <cp:revision>3</cp:revision>
  <dcterms:created xsi:type="dcterms:W3CDTF">2025-05-06T21:33:49Z</dcterms:created>
  <dcterms:modified xsi:type="dcterms:W3CDTF">2025-05-21T21:33:56Z</dcterms:modified>
</cp:coreProperties>
</file>