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719638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3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7" y="1230595"/>
            <a:ext cx="3815957" cy="522183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1976928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183912"/>
            <a:ext cx="5143500" cy="542925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11B30-BD0C-1A8E-DBB1-1562D0CB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14" y="834000"/>
            <a:ext cx="2985886" cy="5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1858710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55475" y="1968584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610CA-30E9-3269-2572-469BDB81D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" y="2861362"/>
            <a:ext cx="4178429" cy="254301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1ECE5-F9F6-DE28-6D8A-984B35374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236" y="4015119"/>
            <a:ext cx="3115914" cy="2247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425886" y="5879507"/>
            <a:ext cx="405285" cy="44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/>
          <p:nvPr/>
        </p:nvCxnSpPr>
        <p:spPr>
          <a:xfrm flipH="1" flipV="1">
            <a:off x="4067798" y="4913832"/>
            <a:ext cx="581114" cy="55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 программного средства можно расширить, благодаря внедрению других моделей и численных методов в качестве дальнейшего направления развития проекта.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870399" y="2076710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/>
          <p:nvPr/>
        </p:nvCxnSpPr>
        <p:spPr>
          <a:xfrm>
            <a:off x="1563880" y="2907707"/>
            <a:ext cx="6546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1139</Words>
  <Application>Microsoft Office PowerPoint</Application>
  <PresentationFormat>Широкоэкранный</PresentationFormat>
  <Paragraphs>280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1029</cp:revision>
  <dcterms:created xsi:type="dcterms:W3CDTF">2025-03-11T21:56:19Z</dcterms:created>
  <dcterms:modified xsi:type="dcterms:W3CDTF">2025-06-20T18:09:33Z</dcterms:modified>
</cp:coreProperties>
</file>