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026BC-3089-4B1F-D461-38CD7851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BE8BC-E43C-B9D9-68E4-FCD2CEC7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5BF92-A20F-594B-5A12-2068BF1E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38D668-3792-CA40-CCEF-987524B9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00ABA-563B-CD8D-1376-C84F4977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4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99A9C-FFC8-4130-8469-748FA763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AD32D-2ED5-01D9-7C35-7BE9C2D2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10EA6-0050-4367-9B4A-F71DCE76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DC0BB9-58EC-D11D-0485-1EF9056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AD061-3F0A-3F1A-E5C6-E706A5FC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9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468F52-F67B-FD36-6569-EB7A189C2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4EB9AB-9DB6-EB3C-EF67-DFFC3BEE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5E338-8694-7F23-1D99-AB00F653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A69B1-B058-F72A-1B55-60411C3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1F1DC-0170-DC1E-53CB-91DC10E8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56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88FE9-3463-03CA-A04A-7E85A6DF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8FE42-B59F-E6A4-BBAC-4180B076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A5229-3D09-9F2C-C3E2-C2FBA42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A68D3-C3A4-8B7E-BD2D-06D83181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5D4E42-4349-2B72-ED0E-1088792B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6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7AEE-FA73-20D1-C7B9-15FAA53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20B18-F313-CF91-7B38-E4FD7151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D5360-67DC-7B12-764F-FAD4207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3B091D-0B0C-158E-F591-A4741E8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2824F-4E6F-5324-AFFC-0D3D97F4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1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FCA2A-559A-7D67-2350-F8BE64F4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B2389-6248-6762-BF72-6A41F4578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FA324C-89D4-7909-DFC7-ED6226C1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C7BC2B-5055-4F93-0772-75736752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4C693-DCC2-8DC2-ACE7-86DC7938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4C67C4-EEAF-C097-8D9C-05126EC7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3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DED63-59D6-3336-73B6-1BF0D90E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04F9C-50E9-ECA3-153F-16C33F78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09A713-FBD0-C43F-A8E5-CC2114AE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EB9AD-4647-4888-7DC7-BF183DF1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FA9C3B-882A-E0E3-E060-2E59B1FBE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858F49-8A5B-AC60-282B-4F20FEDF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2EF5FD-024A-90BC-5C37-02CA7F25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04538-6D1F-7923-4F26-590426B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4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DC225-0B31-8BE4-0B50-DC6128C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162129-A940-4AFD-F2E9-18E63306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0E265E-0686-784A-447B-CCF2681A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F889A1-8AA1-AD74-4B8F-E671DBF9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0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7CD7B8-2474-0370-5F72-67DC8BDC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01ADC1-A2EB-94DB-A4D4-3DE65F3C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84DE24-603D-E90A-1E6D-2252C3DA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5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F9754-BCC3-A64F-4BAC-C189D780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E8AF4-34B9-0C75-1E99-23A7818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5D58A7-E4E9-8412-B15E-88F88630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A9262-B82B-142C-2F64-047E6969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E2F4E-99A4-A3F0-8E13-9A059AD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24412A-DC30-95B6-B6E9-5A03F41F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9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BC5D8-AEF3-3536-8D2F-2803F692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6CB5B8-6A8E-B180-DA33-D972C04C9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B2AB00-32EF-8CC5-CDA6-FD75C381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F7B2F-E56F-428A-3BCC-33ED3820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4FAD6E-E177-1259-C162-060D5EC2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0FFEA-AC18-1183-9A78-CF7D0D3A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5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73E9D-534B-699F-AD5A-EC4208EF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A3E250-AC83-4EE8-05A2-4AC30FF3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02BF54-42BC-FCE6-F342-9F0A4B322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E93F-C84F-4B74-8B71-2753CE78CCA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297BC-D597-7E88-5E64-2D93B4B0C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7FC54-F3D9-99E9-7BF1-97A98D3D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42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Овал 42">
            <a:extLst>
              <a:ext uri="{FF2B5EF4-FFF2-40B4-BE49-F238E27FC236}">
                <a16:creationId xmlns:a16="http://schemas.microsoft.com/office/drawing/2014/main" id="{F4B5918D-0436-87EA-30E6-EF5D55827954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E2EAD32-BCDC-0983-B414-0B6CCA5E22C3}"/>
              </a:ext>
            </a:extLst>
          </p:cNvPr>
          <p:cNvSpPr/>
          <p:nvPr/>
        </p:nvSpPr>
        <p:spPr>
          <a:xfrm>
            <a:off x="292432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DA3D0F7-58E6-F34D-2B56-70E93C8C238F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86A299-814D-0B91-A4E5-2728EC727E8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3F1B9-13BD-782F-36FC-D62DCA93BE16}"/>
              </a:ext>
            </a:extLst>
          </p:cNvPr>
          <p:cNvSpPr txBox="1"/>
          <p:nvPr/>
        </p:nvSpPr>
        <p:spPr>
          <a:xfrm>
            <a:off x="3263594" y="134631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I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E1C58F-BDAE-C71E-4EEE-8DDCE8E720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90C517-CD7D-EC1D-FBBE-0FCE7E207266}"/>
                  </a:ext>
                </a:extLst>
              </p:cNvPr>
              <p:cNvSpPr txBox="1"/>
              <p:nvPr/>
            </p:nvSpPr>
            <p:spPr>
              <a:xfrm>
                <a:off x="4376393" y="552695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90C517-CD7D-EC1D-FBBE-0FCE7E20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93" y="552695"/>
                <a:ext cx="3406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>
            <a:extLst>
              <a:ext uri="{FF2B5EF4-FFF2-40B4-BE49-F238E27FC236}">
                <a16:creationId xmlns:a16="http://schemas.microsoft.com/office/drawing/2014/main" id="{D0257BA1-1B76-3615-DA96-67631557E5BA}"/>
              </a:ext>
            </a:extLst>
          </p:cNvPr>
          <p:cNvSpPr/>
          <p:nvPr/>
        </p:nvSpPr>
        <p:spPr>
          <a:xfrm>
            <a:off x="4811180" y="114129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6857DEA-CB68-D500-CF44-EC4BDCB863E6}"/>
              </a:ext>
            </a:extLst>
          </p:cNvPr>
          <p:cNvCxnSpPr>
            <a:cxnSpLocks/>
          </p:cNvCxnSpPr>
          <p:nvPr/>
        </p:nvCxnSpPr>
        <p:spPr>
          <a:xfrm flipV="1">
            <a:off x="4070950" y="169646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38E910-ADE2-EC1F-1080-212A9E3BBCEE}"/>
              </a:ext>
            </a:extLst>
          </p:cNvPr>
          <p:cNvSpPr txBox="1"/>
          <p:nvPr/>
        </p:nvSpPr>
        <p:spPr>
          <a:xfrm>
            <a:off x="5159522" y="132816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269FBD-46ED-76AC-000C-F498D482236F}"/>
                  </a:ext>
                </a:extLst>
              </p:cNvPr>
              <p:cNvSpPr txBox="1"/>
              <p:nvPr/>
            </p:nvSpPr>
            <p:spPr>
              <a:xfrm>
                <a:off x="4253446" y="1301382"/>
                <a:ext cx="340659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269FBD-46ED-76AC-000C-F498D4822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46" y="1301382"/>
                <a:ext cx="34065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0F0FA0F-205A-79B9-8420-2ACDAADA0B60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3735523" y="448235"/>
            <a:ext cx="1244171" cy="8588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86C81D-06CC-0D1D-6C91-A1FDCC948FD9}"/>
              </a:ext>
            </a:extLst>
          </p:cNvPr>
          <p:cNvCxnSpPr/>
          <p:nvPr/>
        </p:nvCxnSpPr>
        <p:spPr>
          <a:xfrm flipH="1">
            <a:off x="1874174" y="448235"/>
            <a:ext cx="1861349" cy="81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759288" y="32227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686059" y="323362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612831" y="323362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945830" y="374525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872601" y="378879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129401" y="3473110"/>
            <a:ext cx="51547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3023800" y="3473110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00" y="3473110"/>
                <a:ext cx="65538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064932" y="3232345"/>
            <a:ext cx="34962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974760" y="3295097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60" y="3295097"/>
                <a:ext cx="340659" cy="369332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499688" y="321547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759458" y="377065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785915" y="3400064"/>
            <a:ext cx="47192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950277" y="330539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77" y="330539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67E5E08-C4AF-4497-7B1F-07BD5E54EF6E}"/>
                  </a:ext>
                </a:extLst>
              </p:cNvPr>
              <p:cNvSpPr/>
              <p:nvPr/>
            </p:nvSpPr>
            <p:spPr>
              <a:xfrm>
                <a:off x="4919443" y="3461620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67E5E08-C4AF-4497-7B1F-07BD5E54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443" y="3461620"/>
                <a:ext cx="6088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396900" y="320459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656670" y="375976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776413" y="3266070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3" y="3266070"/>
                <a:ext cx="340659" cy="369332"/>
              </a:xfrm>
              <a:prstGeom prst="rect">
                <a:avLst/>
              </a:prstGeom>
              <a:blipFill>
                <a:blip r:embed="rId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10972BB-5791-F7E4-5336-5812D07E4AA5}"/>
                  </a:ext>
                </a:extLst>
              </p:cNvPr>
              <p:cNvSpPr/>
              <p:nvPr/>
            </p:nvSpPr>
            <p:spPr>
              <a:xfrm>
                <a:off x="8742852" y="3439326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10972BB-5791-F7E4-5336-5812D07E4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852" y="3439326"/>
                <a:ext cx="6348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10282028" y="320581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541798" y="3760986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617196" y="3392737"/>
            <a:ext cx="47192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741409" y="3295730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409" y="3295730"/>
                <a:ext cx="340659" cy="369332"/>
              </a:xfrm>
              <a:prstGeom prst="rect">
                <a:avLst/>
              </a:prstGeom>
              <a:blipFill>
                <a:blip r:embed="rId10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928F403-4A33-8127-ABDB-BBD0A9F1E25A}"/>
              </a:ext>
            </a:extLst>
          </p:cNvPr>
          <p:cNvCxnSpPr>
            <a:cxnSpLocks/>
          </p:cNvCxnSpPr>
          <p:nvPr/>
        </p:nvCxnSpPr>
        <p:spPr>
          <a:xfrm flipH="1" flipV="1">
            <a:off x="6166034" y="2601617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97B9856-6B0B-DC7C-D62A-B5EBB33734E5}"/>
              </a:ext>
            </a:extLst>
          </p:cNvPr>
          <p:cNvCxnSpPr>
            <a:cxnSpLocks/>
          </p:cNvCxnSpPr>
          <p:nvPr/>
        </p:nvCxnSpPr>
        <p:spPr>
          <a:xfrm flipH="1">
            <a:off x="1644872" y="2592617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4F228D7-C8F1-79AC-2221-DED532E3A2E0}"/>
              </a:ext>
            </a:extLst>
          </p:cNvPr>
          <p:cNvSpPr/>
          <p:nvPr/>
        </p:nvSpPr>
        <p:spPr>
          <a:xfrm>
            <a:off x="8247986" y="2492262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4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94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Широкоэкранный</PresentationFormat>
  <Paragraphs>18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volko</dc:creator>
  <cp:lastModifiedBy>volko</cp:lastModifiedBy>
  <cp:revision>4</cp:revision>
  <dcterms:created xsi:type="dcterms:W3CDTF">2025-05-06T21:33:49Z</dcterms:created>
  <dcterms:modified xsi:type="dcterms:W3CDTF">2025-06-11T19:50:22Z</dcterms:modified>
</cp:coreProperties>
</file>